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5.xml" ContentType="application/vnd.openxmlformats-officedocument.drawingml.chart+xml"/>
  <Override PartName="/ppt/embeddings/Microsoft_Excel_Worksheet911111555555.xlsx" ContentType="application/haansoftxlsx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1"/>
  </p:notesMasterIdLst>
  <p:sldIdLst>
    <p:sldId id="263" r:id="rId2"/>
    <p:sldId id="326" r:id="rId3"/>
    <p:sldId id="325" r:id="rId4"/>
    <p:sldId id="272" r:id="rId5"/>
    <p:sldId id="274" r:id="rId6"/>
    <p:sldId id="283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30" r:id="rId30"/>
  </p:sldIdLst>
  <p:sldSz cx="9144000" cy="5143500" type="screen16x9"/>
  <p:notesSz cx="6858000" cy="9144000"/>
  <p:embeddedFontLst>
    <p:embeddedFont>
      <p:font typeface="Squada One" charset="0"/>
      <p:regular r:id="rId32"/>
    </p:embeddedFont>
    <p:embeddedFont>
      <p:font typeface="Calibri" pitchFamily="34" charset="0"/>
      <p:regular r:id="rId33"/>
      <p:bold r:id="rId34"/>
      <p:italic r:id="rId35"/>
      <p:boldItalic r:id="rId36"/>
    </p:embeddedFont>
    <p:embeddedFont>
      <p:font typeface="Barlow" charset="0"/>
      <p:regular r:id="rId37"/>
      <p:bold r:id="rId38"/>
      <p:italic r:id="rId39"/>
      <p:boldItalic r:id="rId40"/>
    </p:embeddedFont>
    <p:embeddedFont>
      <p:font typeface="Barlow Light" charset="0"/>
      <p:regular r:id="rId41"/>
      <p:bold r:id="rId42"/>
      <p:italic r:id="rId43"/>
      <p:boldItalic r:id="rId44"/>
    </p:embeddedFont>
    <p:embeddedFont>
      <p:font typeface="Raleway SemiBold" charset="0"/>
      <p:regular r:id="rId45"/>
      <p:bold r:id="rId46"/>
      <p:italic r:id="rId47"/>
      <p:boldItalic r:id="rId48"/>
    </p:embeddedFont>
    <p:embeddedFont>
      <p:font typeface="Nunito Sans SemiBold" charset="0"/>
      <p:regular r:id="rId49"/>
      <p:bold r:id="rId50"/>
      <p:italic r:id="rId51"/>
      <p:boldItalic r:id="rId52"/>
    </p:embeddedFont>
    <p:embeddedFont>
      <p:font typeface="맑은 고딕" pitchFamily="34" charset="-127"/>
      <p:regular r:id="rId53"/>
      <p:bold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B1D5"/>
    <a:srgbClr val="01AFE2"/>
    <a:srgbClr val="01224B"/>
    <a:srgbClr val="0E414A"/>
    <a:srgbClr val="C5C7C9"/>
    <a:srgbClr val="435A72"/>
    <a:srgbClr val="61C2DD"/>
    <a:srgbClr val="3BA4FF"/>
    <a:srgbClr val="87D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CA79B213-A7B1-4D54-87E7-7F15D3F6DC19}">
  <a:tblStyle styleId="{CA79B213-A7B1-4D54-87E7-7F15D3F6DC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35" autoAdjust="0"/>
    <p:restoredTop sz="94660"/>
  </p:normalViewPr>
  <p:slideViewPr>
    <p:cSldViewPr>
      <p:cViewPr>
        <p:scale>
          <a:sx n="125" d="100"/>
          <a:sy n="125" d="100"/>
        </p:scale>
        <p:origin x="-1380" y="-6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0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54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0.fntdata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1111155555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884846707671276E-2"/>
          <c:y val="9.7345064911807597E-2"/>
          <c:w val="0.95017082959476873"/>
          <c:h val="0.805309870176384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680C3"/>
            </a:solidFill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3"/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D65-4FD1-98F0-7D24623F2F81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D65-4FD1-98F0-7D24623F2F81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D65-4FD1-98F0-7D24623F2F81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55</c:v>
                </c:pt>
                <c:pt idx="1">
                  <c:v>65</c:v>
                </c:pt>
                <c:pt idx="2">
                  <c:v>82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8D65-4FD1-98F0-7D24623F2F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"/>
        <c:overlap val="100"/>
        <c:axId val="386904832"/>
        <c:axId val="386906368"/>
      </c:barChart>
      <c:catAx>
        <c:axId val="386904832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386906368"/>
        <c:crosses val="autoZero"/>
        <c:auto val="1"/>
        <c:lblAlgn val="ctr"/>
        <c:lblOffset val="100"/>
        <c:noMultiLvlLbl val="0"/>
      </c:catAx>
      <c:valAx>
        <c:axId val="386906368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386904832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effectLst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1260076040933721E-2"/>
          <c:y val="3.8766203703703705E-2"/>
          <c:w val="0.97594964195897427"/>
          <c:h val="0.9416349047996657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C71C-4C90-90A2-80F5F06968A6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C71C-4C90-90A2-80F5F06968A6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C71C-4C90-90A2-80F5F06968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1260076040933721E-2"/>
          <c:y val="3.8766203703703705E-2"/>
          <c:w val="0.97594964195897427"/>
          <c:h val="0.9416349047996657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B9-4A22-B43C-5853B89B1F40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6FB9-4A22-B43C-5853B89B1F40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B9-4A22-B43C-5853B89B1F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1260076040933721E-2"/>
          <c:y val="3.8766203703703705E-2"/>
          <c:w val="0.97594964195897427"/>
          <c:h val="0.9416349047996657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7AFB-4F1B-BC02-41B7D6D175FB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7AFB-4F1B-BC02-41B7D6D175FB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25</c:v>
                </c:pt>
                <c:pt idx="1">
                  <c:v>75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7AFB-4F1B-BC02-41B7D6D175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6B1D1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58EC-46F6-8EC8-89B31E1FCC82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effectLst>
                <a:softEdge rad="0"/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8EC-46F6-8EC8-89B31E1FCC82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58EC-46F6-8EC8-89B31E1FCC82}"/>
              </c:ext>
            </c:extLst>
          </c:dPt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</c:v>
                </c:pt>
                <c:pt idx="1">
                  <c:v>8</c:v>
                </c:pt>
                <c:pt idx="2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58EC-46F6-8EC8-89B31E1FCC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6"/>
        <c:overlap val="100"/>
        <c:axId val="392804224"/>
        <c:axId val="392805760"/>
      </c:barChart>
      <c:catAx>
        <c:axId val="3928042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392805760"/>
        <c:crosses val="autoZero"/>
        <c:auto val="1"/>
        <c:lblAlgn val="ctr"/>
        <c:lblOffset val="100"/>
        <c:noMultiLvlLbl val="0"/>
      </c:catAx>
      <c:valAx>
        <c:axId val="39280576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3928042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75161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6327c7807a_0_3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6327c7807a_0_3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6327c7807a_0_3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6327c7807a_0_3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3" name="Google Shape;8643;g6ea81c1a38_0_18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4" name="Google Shape;8644;g6ea81c1a38_0_18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0" name="Google Shape;9070;g6ea81c1a38_0_19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1" name="Google Shape;9071;g6ea81c1a38_0_19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3" name="Google Shape;9233;g6ea81c1a38_0_19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4" name="Google Shape;9234;g6ea81c1a38_0_19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5" name="Google Shape;9635;g6ea81c1a38_0_19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6" name="Google Shape;9636;g6ea81c1a38_0_19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57095241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57095241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57095241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57095241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5" name="Google Shape;4405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6" name="Google Shape;4406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/>
          <p:nvPr/>
        </p:nvSpPr>
        <p:spPr>
          <a:xfrm rot="5400000">
            <a:off x="-100350" y="4448760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140735"/>
            <a:ext cx="8679898" cy="770980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4100" dirty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00798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2">
  <p:cSld name="TITLE + THREE COLUMNS 2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4"/>
          <p:cNvSpPr/>
          <p:nvPr/>
        </p:nvSpPr>
        <p:spPr>
          <a:xfrm>
            <a:off x="2914150" y="-32775"/>
            <a:ext cx="1707300" cy="52092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4"/>
          <p:cNvSpPr/>
          <p:nvPr/>
        </p:nvSpPr>
        <p:spPr>
          <a:xfrm>
            <a:off x="4835821" y="-32775"/>
            <a:ext cx="1707300" cy="52092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4"/>
          <p:cNvSpPr/>
          <p:nvPr/>
        </p:nvSpPr>
        <p:spPr>
          <a:xfrm>
            <a:off x="6757492" y="-32775"/>
            <a:ext cx="1707300" cy="52092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4"/>
          <p:cNvSpPr/>
          <p:nvPr/>
        </p:nvSpPr>
        <p:spPr>
          <a:xfrm>
            <a:off x="33672" y="0"/>
            <a:ext cx="1957071" cy="2650496"/>
          </a:xfrm>
          <a:custGeom>
            <a:avLst/>
            <a:gdLst/>
            <a:ahLst/>
            <a:cxnLst/>
            <a:rect l="l" t="t" r="r" b="b"/>
            <a:pathLst>
              <a:path w="7990" h="10821" extrusionOk="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4"/>
          <p:cNvSpPr/>
          <p:nvPr/>
        </p:nvSpPr>
        <p:spPr>
          <a:xfrm>
            <a:off x="-5518" y="1713596"/>
            <a:ext cx="3019375" cy="3429895"/>
          </a:xfrm>
          <a:custGeom>
            <a:avLst/>
            <a:gdLst/>
            <a:ahLst/>
            <a:cxnLst/>
            <a:rect l="l" t="t" r="r" b="b"/>
            <a:pathLst>
              <a:path w="12327" h="14003" extrusionOk="0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4"/>
          <p:cNvSpPr txBox="1">
            <a:spLocks noGrp="1"/>
          </p:cNvSpPr>
          <p:nvPr>
            <p:ph type="ctrTitle"/>
          </p:nvPr>
        </p:nvSpPr>
        <p:spPr>
          <a:xfrm flipH="1">
            <a:off x="83424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24"/>
          <p:cNvSpPr/>
          <p:nvPr/>
        </p:nvSpPr>
        <p:spPr>
          <a:xfrm>
            <a:off x="-186038" y="0"/>
            <a:ext cx="5156722" cy="5057276"/>
          </a:xfrm>
          <a:custGeom>
            <a:avLst/>
            <a:gdLst/>
            <a:ahLst/>
            <a:cxnLst/>
            <a:rect l="l" t="t" r="r" b="b"/>
            <a:pathLst>
              <a:path w="21053" h="20647" extrusionOk="0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47625" dir="94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4"/>
          <p:cNvSpPr/>
          <p:nvPr/>
        </p:nvSpPr>
        <p:spPr>
          <a:xfrm flipH="1">
            <a:off x="6835494" y="2521126"/>
            <a:ext cx="2308508" cy="2622377"/>
          </a:xfrm>
          <a:custGeom>
            <a:avLst/>
            <a:gdLst/>
            <a:ahLst/>
            <a:cxnLst/>
            <a:rect l="l" t="t" r="r" b="b"/>
            <a:pathLst>
              <a:path w="12327" h="14003" extrusionOk="0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4"/>
          <p:cNvSpPr/>
          <p:nvPr/>
        </p:nvSpPr>
        <p:spPr>
          <a:xfrm flipH="1">
            <a:off x="4168262" y="0"/>
            <a:ext cx="5156722" cy="5057276"/>
          </a:xfrm>
          <a:custGeom>
            <a:avLst/>
            <a:gdLst/>
            <a:ahLst/>
            <a:cxnLst/>
            <a:rect l="l" t="t" r="r" b="b"/>
            <a:pathLst>
              <a:path w="21053" h="20647" extrusionOk="0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47625" dir="94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4"/>
          <p:cNvSpPr txBox="1">
            <a:spLocks noGrp="1"/>
          </p:cNvSpPr>
          <p:nvPr>
            <p:ph type="subTitle" idx="1"/>
          </p:nvPr>
        </p:nvSpPr>
        <p:spPr>
          <a:xfrm flipH="1">
            <a:off x="2903426" y="2379600"/>
            <a:ext cx="17073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80" name="Google Shape;280;p24"/>
          <p:cNvSpPr txBox="1">
            <a:spLocks noGrp="1"/>
          </p:cNvSpPr>
          <p:nvPr>
            <p:ph type="subTitle" idx="2"/>
          </p:nvPr>
        </p:nvSpPr>
        <p:spPr>
          <a:xfrm>
            <a:off x="3048262" y="2526550"/>
            <a:ext cx="14175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24"/>
          <p:cNvSpPr txBox="1">
            <a:spLocks noGrp="1"/>
          </p:cNvSpPr>
          <p:nvPr>
            <p:ph type="subTitle" idx="3"/>
          </p:nvPr>
        </p:nvSpPr>
        <p:spPr>
          <a:xfrm flipH="1">
            <a:off x="4835822" y="2379600"/>
            <a:ext cx="17073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82" name="Google Shape;282;p24"/>
          <p:cNvSpPr txBox="1">
            <a:spLocks noGrp="1"/>
          </p:cNvSpPr>
          <p:nvPr>
            <p:ph type="subTitle" idx="4"/>
          </p:nvPr>
        </p:nvSpPr>
        <p:spPr>
          <a:xfrm>
            <a:off x="4980647" y="2526550"/>
            <a:ext cx="14175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3" name="Google Shape;283;p24"/>
          <p:cNvSpPr txBox="1">
            <a:spLocks noGrp="1"/>
          </p:cNvSpPr>
          <p:nvPr>
            <p:ph type="subTitle" idx="5"/>
          </p:nvPr>
        </p:nvSpPr>
        <p:spPr>
          <a:xfrm flipH="1">
            <a:off x="6768213" y="2379600"/>
            <a:ext cx="17073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84" name="Google Shape;284;p24"/>
          <p:cNvSpPr txBox="1">
            <a:spLocks noGrp="1"/>
          </p:cNvSpPr>
          <p:nvPr>
            <p:ph type="subTitle" idx="6"/>
          </p:nvPr>
        </p:nvSpPr>
        <p:spPr>
          <a:xfrm>
            <a:off x="6913050" y="2526550"/>
            <a:ext cx="14175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1376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1">
  <p:cSld name="TITLE + SIX COLUMNS 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3"/>
          <p:cNvSpPr txBox="1"/>
          <p:nvPr/>
        </p:nvSpPr>
        <p:spPr>
          <a:xfrm>
            <a:off x="6772942" y="467082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800" b="0" i="0" u="none" strike="noStrike" cap="none">
                <a:solidFill>
                  <a:schemeClr val="dk1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‹#›</a:t>
            </a:fld>
            <a:endParaRPr sz="800" b="0" i="0" u="none" strike="noStrike" cap="none">
              <a:solidFill>
                <a:schemeClr val="dk1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247" name="Google Shape;247;p23"/>
          <p:cNvSpPr/>
          <p:nvPr/>
        </p:nvSpPr>
        <p:spPr>
          <a:xfrm>
            <a:off x="3059250" y="-123570"/>
            <a:ext cx="1789200" cy="26298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3"/>
          <p:cNvSpPr/>
          <p:nvPr/>
        </p:nvSpPr>
        <p:spPr>
          <a:xfrm>
            <a:off x="4991939" y="-123570"/>
            <a:ext cx="1786800" cy="26298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3"/>
          <p:cNvSpPr/>
          <p:nvPr/>
        </p:nvSpPr>
        <p:spPr>
          <a:xfrm>
            <a:off x="6937646" y="-123570"/>
            <a:ext cx="1761900" cy="26298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3"/>
          <p:cNvSpPr/>
          <p:nvPr/>
        </p:nvSpPr>
        <p:spPr>
          <a:xfrm>
            <a:off x="3059250" y="2710354"/>
            <a:ext cx="1789200" cy="25560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3"/>
          <p:cNvSpPr/>
          <p:nvPr/>
        </p:nvSpPr>
        <p:spPr>
          <a:xfrm>
            <a:off x="4991939" y="2710354"/>
            <a:ext cx="1786800" cy="25560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3"/>
          <p:cNvSpPr/>
          <p:nvPr/>
        </p:nvSpPr>
        <p:spPr>
          <a:xfrm>
            <a:off x="6937646" y="2710354"/>
            <a:ext cx="1761900" cy="25560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3"/>
          <p:cNvSpPr txBox="1">
            <a:spLocks noGrp="1"/>
          </p:cNvSpPr>
          <p:nvPr>
            <p:ph type="subTitle" idx="1"/>
          </p:nvPr>
        </p:nvSpPr>
        <p:spPr>
          <a:xfrm flipH="1">
            <a:off x="3059251" y="1527275"/>
            <a:ext cx="17892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54" name="Google Shape;254;p23"/>
          <p:cNvSpPr txBox="1">
            <a:spLocks noGrp="1"/>
          </p:cNvSpPr>
          <p:nvPr>
            <p:ph type="subTitle" idx="2"/>
          </p:nvPr>
        </p:nvSpPr>
        <p:spPr>
          <a:xfrm>
            <a:off x="3244987" y="1674244"/>
            <a:ext cx="14175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p23"/>
          <p:cNvSpPr txBox="1">
            <a:spLocks noGrp="1"/>
          </p:cNvSpPr>
          <p:nvPr>
            <p:ph type="subTitle" idx="3"/>
          </p:nvPr>
        </p:nvSpPr>
        <p:spPr>
          <a:xfrm flipH="1">
            <a:off x="5005238" y="1527275"/>
            <a:ext cx="17619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56" name="Google Shape;256;p23"/>
          <p:cNvSpPr txBox="1">
            <a:spLocks noGrp="1"/>
          </p:cNvSpPr>
          <p:nvPr>
            <p:ph type="subTitle" idx="4"/>
          </p:nvPr>
        </p:nvSpPr>
        <p:spPr>
          <a:xfrm>
            <a:off x="5177372" y="1674244"/>
            <a:ext cx="14175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57" name="Google Shape;257;p23"/>
          <p:cNvSpPr txBox="1">
            <a:spLocks noGrp="1"/>
          </p:cNvSpPr>
          <p:nvPr>
            <p:ph type="subTitle" idx="5"/>
          </p:nvPr>
        </p:nvSpPr>
        <p:spPr>
          <a:xfrm flipH="1">
            <a:off x="6923988" y="1527275"/>
            <a:ext cx="17892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58" name="Google Shape;258;p23"/>
          <p:cNvSpPr txBox="1">
            <a:spLocks noGrp="1"/>
          </p:cNvSpPr>
          <p:nvPr>
            <p:ph type="subTitle" idx="6"/>
          </p:nvPr>
        </p:nvSpPr>
        <p:spPr>
          <a:xfrm>
            <a:off x="7109775" y="1674244"/>
            <a:ext cx="14175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23"/>
          <p:cNvSpPr txBox="1">
            <a:spLocks noGrp="1"/>
          </p:cNvSpPr>
          <p:nvPr>
            <p:ph type="subTitle" idx="7"/>
          </p:nvPr>
        </p:nvSpPr>
        <p:spPr>
          <a:xfrm flipH="1">
            <a:off x="3059201" y="3537225"/>
            <a:ext cx="17892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subTitle" idx="8"/>
          </p:nvPr>
        </p:nvSpPr>
        <p:spPr>
          <a:xfrm>
            <a:off x="3244987" y="3684188"/>
            <a:ext cx="14175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23"/>
          <p:cNvSpPr txBox="1">
            <a:spLocks noGrp="1"/>
          </p:cNvSpPr>
          <p:nvPr>
            <p:ph type="subTitle" idx="9"/>
          </p:nvPr>
        </p:nvSpPr>
        <p:spPr>
          <a:xfrm flipH="1">
            <a:off x="4991588" y="3537225"/>
            <a:ext cx="17892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62" name="Google Shape;262;p23"/>
          <p:cNvSpPr txBox="1">
            <a:spLocks noGrp="1"/>
          </p:cNvSpPr>
          <p:nvPr>
            <p:ph type="subTitle" idx="13"/>
          </p:nvPr>
        </p:nvSpPr>
        <p:spPr>
          <a:xfrm>
            <a:off x="5177372" y="3684188"/>
            <a:ext cx="14175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23"/>
          <p:cNvSpPr txBox="1">
            <a:spLocks noGrp="1"/>
          </p:cNvSpPr>
          <p:nvPr>
            <p:ph type="subTitle" idx="14"/>
          </p:nvPr>
        </p:nvSpPr>
        <p:spPr>
          <a:xfrm flipH="1">
            <a:off x="6925188" y="3537225"/>
            <a:ext cx="17868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64" name="Google Shape;264;p23"/>
          <p:cNvSpPr txBox="1">
            <a:spLocks noGrp="1"/>
          </p:cNvSpPr>
          <p:nvPr>
            <p:ph type="subTitle" idx="15"/>
          </p:nvPr>
        </p:nvSpPr>
        <p:spPr>
          <a:xfrm>
            <a:off x="7109775" y="3684188"/>
            <a:ext cx="14175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23"/>
          <p:cNvSpPr/>
          <p:nvPr/>
        </p:nvSpPr>
        <p:spPr>
          <a:xfrm>
            <a:off x="33672" y="0"/>
            <a:ext cx="1957071" cy="2650496"/>
          </a:xfrm>
          <a:custGeom>
            <a:avLst/>
            <a:gdLst/>
            <a:ahLst/>
            <a:cxnLst/>
            <a:rect l="l" t="t" r="r" b="b"/>
            <a:pathLst>
              <a:path w="7990" h="10821" extrusionOk="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3"/>
          <p:cNvSpPr/>
          <p:nvPr/>
        </p:nvSpPr>
        <p:spPr>
          <a:xfrm>
            <a:off x="-186038" y="0"/>
            <a:ext cx="5156722" cy="5057276"/>
          </a:xfrm>
          <a:custGeom>
            <a:avLst/>
            <a:gdLst/>
            <a:ahLst/>
            <a:cxnLst/>
            <a:rect l="l" t="t" r="r" b="b"/>
            <a:pathLst>
              <a:path w="21053" h="20647" extrusionOk="0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47625" dir="94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3"/>
          <p:cNvSpPr/>
          <p:nvPr/>
        </p:nvSpPr>
        <p:spPr>
          <a:xfrm>
            <a:off x="-5518" y="1713596"/>
            <a:ext cx="3019375" cy="3429895"/>
          </a:xfrm>
          <a:custGeom>
            <a:avLst/>
            <a:gdLst/>
            <a:ahLst/>
            <a:cxnLst/>
            <a:rect l="l" t="t" r="r" b="b"/>
            <a:pathLst>
              <a:path w="12327" h="14003" extrusionOk="0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3"/>
          <p:cNvSpPr txBox="1">
            <a:spLocks noGrp="1"/>
          </p:cNvSpPr>
          <p:nvPr>
            <p:ph type="ctrTitle"/>
          </p:nvPr>
        </p:nvSpPr>
        <p:spPr>
          <a:xfrm flipH="1">
            <a:off x="83424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b="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1193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" name="Picture 35" descr="kn_both_pos_anker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889" y="267494"/>
            <a:ext cx="536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9" r:id="rId7"/>
    <p:sldLayoutId id="2147483660" r:id="rId8"/>
    <p:sldLayoutId id="2147483661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White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Is the color of milk and fresh snow, the color produced by the combination of all the colors of the visible spectrum.</a:t>
            </a:r>
            <a:endParaRPr dirty="0"/>
          </a:p>
        </p:txBody>
      </p:sp>
      <p:sp>
        <p:nvSpPr>
          <p:cNvPr id="858" name="Google Shape;858;p1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dirty="0" smtClean="0"/>
              <a:t>Warehouse </a:t>
            </a:r>
            <a:br>
              <a:rPr lang="et-EE" dirty="0" smtClean="0"/>
            </a:br>
            <a:r>
              <a:rPr lang="et-EE" dirty="0" smtClean="0"/>
              <a:t>Management</a:t>
            </a:r>
            <a:endParaRPr dirty="0"/>
          </a:p>
        </p:txBody>
      </p:sp>
      <p:sp>
        <p:nvSpPr>
          <p:cNvPr id="859" name="Google Shape;859;p19"/>
          <p:cNvSpPr txBox="1">
            <a:spLocks noGrp="1"/>
          </p:cNvSpPr>
          <p:nvPr>
            <p:ph type="body" idx="2"/>
          </p:nvPr>
        </p:nvSpPr>
        <p:spPr>
          <a:xfrm>
            <a:off x="3118112" y="2067694"/>
            <a:ext cx="2317984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Black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Is the color of coal, ebony, and of outer space. It is the darkest color, the result of the absence of or complete absorption of light.</a:t>
            </a:r>
            <a:endParaRPr dirty="0"/>
          </a:p>
        </p:txBody>
      </p:sp>
      <p:sp>
        <p:nvSpPr>
          <p:cNvPr id="860" name="Google Shape;860;p1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142" name="Picture 5" descr="C:\Users\ADMIN\Downloads\ruchindra-gunasekara-GK8x_XCcDZg-unsplas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96136" y="675006"/>
            <a:ext cx="2826714" cy="376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1805AC31-D810-48A2-A758-3CD31B452628}"/>
              </a:ext>
            </a:extLst>
          </p:cNvPr>
          <p:cNvGrpSpPr/>
          <p:nvPr/>
        </p:nvGrpSpPr>
        <p:grpSpPr>
          <a:xfrm>
            <a:off x="5122007" y="1298656"/>
            <a:ext cx="2565000" cy="715580"/>
            <a:chOff x="2551706" y="4283314"/>
            <a:chExt cx="1403938" cy="954106"/>
          </a:xfrm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72FB3D85-B09F-43EB-9DB2-4EF8AADEFD26}"/>
                </a:ext>
              </a:extLst>
            </p:cNvPr>
            <p:cNvSpPr txBox="1"/>
            <p:nvPr/>
          </p:nvSpPr>
          <p:spPr>
            <a:xfrm>
              <a:off x="2551706" y="4560312"/>
              <a:ext cx="1403938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82D325CA-1790-49B6-BC65-A0C3F8D3FAA2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0A310099-D3E4-40A9-BD54-61D8AC4C95CB}"/>
              </a:ext>
            </a:extLst>
          </p:cNvPr>
          <p:cNvGrpSpPr/>
          <p:nvPr/>
        </p:nvGrpSpPr>
        <p:grpSpPr>
          <a:xfrm>
            <a:off x="5732733" y="2008975"/>
            <a:ext cx="2565000" cy="715580"/>
            <a:chOff x="2551706" y="4283314"/>
            <a:chExt cx="1403938" cy="954106"/>
          </a:xfrm>
        </p:grpSpPr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D63B8E92-E7DD-4CBB-A96D-F42322F776E2}"/>
                </a:ext>
              </a:extLst>
            </p:cNvPr>
            <p:cNvSpPr txBox="1"/>
            <p:nvPr/>
          </p:nvSpPr>
          <p:spPr>
            <a:xfrm>
              <a:off x="2551706" y="4560312"/>
              <a:ext cx="1403938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A9523FCD-D39E-4C06-988B-043DCF76F301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739956AC-F708-4B5A-948A-2FB18608285E}"/>
              </a:ext>
            </a:extLst>
          </p:cNvPr>
          <p:cNvGrpSpPr/>
          <p:nvPr/>
        </p:nvGrpSpPr>
        <p:grpSpPr>
          <a:xfrm>
            <a:off x="5776322" y="3248937"/>
            <a:ext cx="2565000" cy="715580"/>
            <a:chOff x="2551706" y="4283314"/>
            <a:chExt cx="1403938" cy="954106"/>
          </a:xfrm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2F07AE93-036C-4B9B-9869-E5CF829C02E7}"/>
                </a:ext>
              </a:extLst>
            </p:cNvPr>
            <p:cNvSpPr txBox="1"/>
            <p:nvPr/>
          </p:nvSpPr>
          <p:spPr>
            <a:xfrm>
              <a:off x="2551706" y="4560312"/>
              <a:ext cx="1403938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ADBDD5DC-B970-4E8A-B94A-109DB104DB71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5305A1D7-1402-4A3D-B573-6D667C934A3A}"/>
              </a:ext>
            </a:extLst>
          </p:cNvPr>
          <p:cNvGrpSpPr/>
          <p:nvPr/>
        </p:nvGrpSpPr>
        <p:grpSpPr>
          <a:xfrm>
            <a:off x="639641" y="2008975"/>
            <a:ext cx="2565000" cy="715580"/>
            <a:chOff x="2551706" y="4283314"/>
            <a:chExt cx="1403938" cy="954106"/>
          </a:xfrm>
        </p:grpSpPr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C09A1CC8-91A6-4FAE-B66E-003E573FD614}"/>
                </a:ext>
              </a:extLst>
            </p:cNvPr>
            <p:cNvSpPr txBox="1"/>
            <p:nvPr/>
          </p:nvSpPr>
          <p:spPr>
            <a:xfrm>
              <a:off x="2551706" y="4560312"/>
              <a:ext cx="1403938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35C09F3D-3E5D-4767-95A5-B94EF70D0E13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C8288B77-331D-40E7-BBF6-A8947978E257}"/>
              </a:ext>
            </a:extLst>
          </p:cNvPr>
          <p:cNvGrpSpPr/>
          <p:nvPr/>
        </p:nvGrpSpPr>
        <p:grpSpPr>
          <a:xfrm>
            <a:off x="639641" y="3248937"/>
            <a:ext cx="2565000" cy="715580"/>
            <a:chOff x="2551706" y="4283314"/>
            <a:chExt cx="1403938" cy="954106"/>
          </a:xfrm>
        </p:grpSpPr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2C8FE4B8-FAF6-4FF0-BD22-A09EA96494D7}"/>
                </a:ext>
              </a:extLst>
            </p:cNvPr>
            <p:cNvSpPr txBox="1"/>
            <p:nvPr/>
          </p:nvSpPr>
          <p:spPr>
            <a:xfrm>
              <a:off x="2551706" y="4560312"/>
              <a:ext cx="1403938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7D3296C4-D29C-4F0A-91F8-273F3BD02349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A38D54FE-95F9-45F0-BE80-5F091151C824}"/>
              </a:ext>
            </a:extLst>
          </p:cNvPr>
          <p:cNvGrpSpPr/>
          <p:nvPr/>
        </p:nvGrpSpPr>
        <p:grpSpPr>
          <a:xfrm>
            <a:off x="1396622" y="3879217"/>
            <a:ext cx="2565000" cy="715580"/>
            <a:chOff x="2551706" y="4283314"/>
            <a:chExt cx="1403938" cy="954106"/>
          </a:xfrm>
        </p:grpSpPr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BA313C3C-78A5-48EB-BA0C-B79C130DD2C4}"/>
                </a:ext>
              </a:extLst>
            </p:cNvPr>
            <p:cNvSpPr txBox="1"/>
            <p:nvPr/>
          </p:nvSpPr>
          <p:spPr>
            <a:xfrm>
              <a:off x="2551706" y="4560312"/>
              <a:ext cx="1403938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9FB07AA3-F1FD-42C3-AFD7-912BAFEDDDE4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그룹 3">
            <a:extLst>
              <a:ext uri="{FF2B5EF4-FFF2-40B4-BE49-F238E27FC236}">
                <a16:creationId xmlns="" xmlns:a16="http://schemas.microsoft.com/office/drawing/2014/main" id="{FA0BD998-6556-4D8C-B673-35A92670D95B}"/>
              </a:ext>
            </a:extLst>
          </p:cNvPr>
          <p:cNvGrpSpPr/>
          <p:nvPr/>
        </p:nvGrpSpPr>
        <p:grpSpPr>
          <a:xfrm>
            <a:off x="3455452" y="1728031"/>
            <a:ext cx="2233100" cy="2482901"/>
            <a:chOff x="4733387" y="2304040"/>
            <a:chExt cx="2734502" cy="3040391"/>
          </a:xfrm>
        </p:grpSpPr>
        <p:sp>
          <p:nvSpPr>
            <p:cNvPr id="26" name="Oval 25">
              <a:extLst>
                <a:ext uri="{FF2B5EF4-FFF2-40B4-BE49-F238E27FC236}">
                  <a16:creationId xmlns="" xmlns:a16="http://schemas.microsoft.com/office/drawing/2014/main" id="{5EF5B811-D664-4681-9D5B-C85B7C5D8361}"/>
                </a:ext>
              </a:extLst>
            </p:cNvPr>
            <p:cNvSpPr/>
            <p:nvPr/>
          </p:nvSpPr>
          <p:spPr>
            <a:xfrm>
              <a:off x="4733387" y="2443864"/>
              <a:ext cx="2734502" cy="2734502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27" name="Oval 26">
              <a:extLst>
                <a:ext uri="{FF2B5EF4-FFF2-40B4-BE49-F238E27FC236}">
                  <a16:creationId xmlns="" xmlns:a16="http://schemas.microsoft.com/office/drawing/2014/main" id="{4DC01EDB-AC2B-4A39-BF77-FB80970709BE}"/>
                </a:ext>
              </a:extLst>
            </p:cNvPr>
            <p:cNvSpPr/>
            <p:nvPr/>
          </p:nvSpPr>
          <p:spPr>
            <a:xfrm>
              <a:off x="5948939" y="2304040"/>
              <a:ext cx="279648" cy="279648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E79F69ED-0FAE-4593-B4A8-29C204A3C9ED}"/>
                </a:ext>
              </a:extLst>
            </p:cNvPr>
            <p:cNvSpPr/>
            <p:nvPr/>
          </p:nvSpPr>
          <p:spPr>
            <a:xfrm>
              <a:off x="5966487" y="5064783"/>
              <a:ext cx="279648" cy="279648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29" name="Oval 28">
              <a:extLst>
                <a:ext uri="{FF2B5EF4-FFF2-40B4-BE49-F238E27FC236}">
                  <a16:creationId xmlns="" xmlns:a16="http://schemas.microsoft.com/office/drawing/2014/main" id="{9FFF1186-D093-4090-AD09-1C2F2353DEC5}"/>
                </a:ext>
              </a:extLst>
            </p:cNvPr>
            <p:cNvSpPr/>
            <p:nvPr/>
          </p:nvSpPr>
          <p:spPr>
            <a:xfrm>
              <a:off x="7092436" y="4450608"/>
              <a:ext cx="279648" cy="27964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30" name="Oval 29">
              <a:extLst>
                <a:ext uri="{FF2B5EF4-FFF2-40B4-BE49-F238E27FC236}">
                  <a16:creationId xmlns="" xmlns:a16="http://schemas.microsoft.com/office/drawing/2014/main" id="{3053627B-BF0E-454A-9D19-E54E26FB7E72}"/>
                </a:ext>
              </a:extLst>
            </p:cNvPr>
            <p:cNvSpPr/>
            <p:nvPr/>
          </p:nvSpPr>
          <p:spPr>
            <a:xfrm>
              <a:off x="7092436" y="2936819"/>
              <a:ext cx="279648" cy="279648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3348AA27-C5FE-4B08-92D2-1D71B7004A9D}"/>
                </a:ext>
              </a:extLst>
            </p:cNvPr>
            <p:cNvSpPr/>
            <p:nvPr/>
          </p:nvSpPr>
          <p:spPr>
            <a:xfrm>
              <a:off x="4799856" y="4450608"/>
              <a:ext cx="279648" cy="279648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1ABA021A-CDF5-42AA-970E-BA91AAB80306}"/>
                </a:ext>
              </a:extLst>
            </p:cNvPr>
            <p:cNvSpPr/>
            <p:nvPr/>
          </p:nvSpPr>
          <p:spPr>
            <a:xfrm>
              <a:off x="4799856" y="2936819"/>
              <a:ext cx="279648" cy="27964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</p:grpSp>
      <p:sp>
        <p:nvSpPr>
          <p:cNvPr id="33" name="Freeform: Shape 32">
            <a:extLst>
              <a:ext uri="{FF2B5EF4-FFF2-40B4-BE49-F238E27FC236}">
                <a16:creationId xmlns="" xmlns:a16="http://schemas.microsoft.com/office/drawing/2014/main" id="{B6327D3F-B16F-420A-A5B2-C57C2FAFEA0B}"/>
              </a:ext>
            </a:extLst>
          </p:cNvPr>
          <p:cNvSpPr/>
          <p:nvPr/>
        </p:nvSpPr>
        <p:spPr>
          <a:xfrm>
            <a:off x="4180936" y="2320619"/>
            <a:ext cx="762734" cy="1322072"/>
          </a:xfrm>
          <a:custGeom>
            <a:avLst/>
            <a:gdLst>
              <a:gd name="connsiteX0" fmla="*/ 209564 w 363926"/>
              <a:gd name="connsiteY0" fmla="*/ 379331 h 630806"/>
              <a:gd name="connsiteX1" fmla="*/ 314699 w 363926"/>
              <a:gd name="connsiteY1" fmla="*/ 351834 h 630806"/>
              <a:gd name="connsiteX2" fmla="*/ 183685 w 363926"/>
              <a:gd name="connsiteY2" fmla="*/ 638123 h 630806"/>
              <a:gd name="connsiteX3" fmla="*/ 183685 w 363926"/>
              <a:gd name="connsiteY3" fmla="*/ 456160 h 630806"/>
              <a:gd name="connsiteX4" fmla="*/ 48628 w 363926"/>
              <a:gd name="connsiteY4" fmla="*/ 511153 h 630806"/>
              <a:gd name="connsiteX5" fmla="*/ 115752 w 363926"/>
              <a:gd name="connsiteY5" fmla="*/ 331616 h 630806"/>
              <a:gd name="connsiteX6" fmla="*/ 99577 w 363926"/>
              <a:gd name="connsiteY6" fmla="*/ 286327 h 630806"/>
              <a:gd name="connsiteX7" fmla="*/ 1722 w 363926"/>
              <a:gd name="connsiteY7" fmla="*/ 157740 h 630806"/>
              <a:gd name="connsiteX8" fmla="*/ 22748 w 363926"/>
              <a:gd name="connsiteY8" fmla="*/ 131861 h 630806"/>
              <a:gd name="connsiteX9" fmla="*/ 61567 w 363926"/>
              <a:gd name="connsiteY9" fmla="*/ 94659 h 630806"/>
              <a:gd name="connsiteX10" fmla="*/ 60759 w 363926"/>
              <a:gd name="connsiteY10" fmla="*/ 25918 h 630806"/>
              <a:gd name="connsiteX11" fmla="*/ 83403 w 363926"/>
              <a:gd name="connsiteY11" fmla="*/ 847 h 630806"/>
              <a:gd name="connsiteX12" fmla="*/ 102813 w 363926"/>
              <a:gd name="connsiteY12" fmla="*/ 25918 h 630806"/>
              <a:gd name="connsiteX13" fmla="*/ 102813 w 363926"/>
              <a:gd name="connsiteY13" fmla="*/ 113260 h 630806"/>
              <a:gd name="connsiteX14" fmla="*/ 123031 w 363926"/>
              <a:gd name="connsiteY14" fmla="*/ 132669 h 630806"/>
              <a:gd name="connsiteX15" fmla="*/ 237061 w 363926"/>
              <a:gd name="connsiteY15" fmla="*/ 132669 h 630806"/>
              <a:gd name="connsiteX16" fmla="*/ 259705 w 363926"/>
              <a:gd name="connsiteY16" fmla="*/ 108408 h 630806"/>
              <a:gd name="connsiteX17" fmla="*/ 259705 w 363926"/>
              <a:gd name="connsiteY17" fmla="*/ 27535 h 630806"/>
              <a:gd name="connsiteX18" fmla="*/ 280732 w 363926"/>
              <a:gd name="connsiteY18" fmla="*/ 38 h 630806"/>
              <a:gd name="connsiteX19" fmla="*/ 301759 w 363926"/>
              <a:gd name="connsiteY19" fmla="*/ 26726 h 630806"/>
              <a:gd name="connsiteX20" fmla="*/ 300950 w 363926"/>
              <a:gd name="connsiteY20" fmla="*/ 107599 h 630806"/>
              <a:gd name="connsiteX21" fmla="*/ 325212 w 363926"/>
              <a:gd name="connsiteY21" fmla="*/ 132669 h 630806"/>
              <a:gd name="connsiteX22" fmla="*/ 359987 w 363926"/>
              <a:gd name="connsiteY22" fmla="*/ 181193 h 630806"/>
              <a:gd name="connsiteX23" fmla="*/ 281541 w 363926"/>
              <a:gd name="connsiteY23" fmla="*/ 279049 h 630806"/>
              <a:gd name="connsiteX24" fmla="*/ 222504 w 363926"/>
              <a:gd name="connsiteY24" fmla="*/ 347791 h 630806"/>
              <a:gd name="connsiteX25" fmla="*/ 209564 w 363926"/>
              <a:gd name="connsiteY25" fmla="*/ 379331 h 630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3926" h="630806">
                <a:moveTo>
                  <a:pt x="209564" y="379331"/>
                </a:moveTo>
                <a:cubicBezTo>
                  <a:pt x="246766" y="369626"/>
                  <a:pt x="278306" y="361539"/>
                  <a:pt x="314699" y="351834"/>
                </a:cubicBezTo>
                <a:cubicBezTo>
                  <a:pt x="270219" y="448881"/>
                  <a:pt x="228165" y="541076"/>
                  <a:pt x="183685" y="638123"/>
                </a:cubicBezTo>
                <a:cubicBezTo>
                  <a:pt x="183685" y="575043"/>
                  <a:pt x="183685" y="516814"/>
                  <a:pt x="183685" y="456160"/>
                </a:cubicBezTo>
                <a:cubicBezTo>
                  <a:pt x="140014" y="473952"/>
                  <a:pt x="96343" y="491744"/>
                  <a:pt x="48628" y="511153"/>
                </a:cubicBezTo>
                <a:cubicBezTo>
                  <a:pt x="71272" y="448881"/>
                  <a:pt x="92299" y="389844"/>
                  <a:pt x="115752" y="331616"/>
                </a:cubicBezTo>
                <a:cubicBezTo>
                  <a:pt x="124648" y="308972"/>
                  <a:pt x="126266" y="298458"/>
                  <a:pt x="99577" y="286327"/>
                </a:cubicBezTo>
                <a:cubicBezTo>
                  <a:pt x="45393" y="262066"/>
                  <a:pt x="15470" y="215968"/>
                  <a:pt x="1722" y="157740"/>
                </a:cubicBezTo>
                <a:cubicBezTo>
                  <a:pt x="-2322" y="139948"/>
                  <a:pt x="-705" y="127817"/>
                  <a:pt x="22748" y="131861"/>
                </a:cubicBezTo>
                <a:cubicBezTo>
                  <a:pt x="53480" y="137522"/>
                  <a:pt x="64802" y="126200"/>
                  <a:pt x="61567" y="94659"/>
                </a:cubicBezTo>
                <a:cubicBezTo>
                  <a:pt x="59141" y="72015"/>
                  <a:pt x="60759" y="48562"/>
                  <a:pt x="60759" y="25918"/>
                </a:cubicBezTo>
                <a:cubicBezTo>
                  <a:pt x="60759" y="11360"/>
                  <a:pt x="67228" y="38"/>
                  <a:pt x="83403" y="847"/>
                </a:cubicBezTo>
                <a:cubicBezTo>
                  <a:pt x="97151" y="1656"/>
                  <a:pt x="102813" y="12169"/>
                  <a:pt x="102813" y="25918"/>
                </a:cubicBezTo>
                <a:cubicBezTo>
                  <a:pt x="102813" y="55032"/>
                  <a:pt x="103621" y="84146"/>
                  <a:pt x="102813" y="113260"/>
                </a:cubicBezTo>
                <a:cubicBezTo>
                  <a:pt x="102004" y="129434"/>
                  <a:pt x="107665" y="133478"/>
                  <a:pt x="123031" y="132669"/>
                </a:cubicBezTo>
                <a:cubicBezTo>
                  <a:pt x="161041" y="131861"/>
                  <a:pt x="199051" y="131052"/>
                  <a:pt x="237061" y="132669"/>
                </a:cubicBezTo>
                <a:cubicBezTo>
                  <a:pt x="257279" y="133478"/>
                  <a:pt x="260514" y="125391"/>
                  <a:pt x="259705" y="108408"/>
                </a:cubicBezTo>
                <a:cubicBezTo>
                  <a:pt x="258088" y="81720"/>
                  <a:pt x="259705" y="54223"/>
                  <a:pt x="259705" y="27535"/>
                </a:cubicBezTo>
                <a:cubicBezTo>
                  <a:pt x="259705" y="12169"/>
                  <a:pt x="265366" y="847"/>
                  <a:pt x="280732" y="38"/>
                </a:cubicBezTo>
                <a:cubicBezTo>
                  <a:pt x="296907" y="-771"/>
                  <a:pt x="301759" y="11360"/>
                  <a:pt x="301759" y="26726"/>
                </a:cubicBezTo>
                <a:cubicBezTo>
                  <a:pt x="301759" y="53414"/>
                  <a:pt x="302568" y="80911"/>
                  <a:pt x="300950" y="107599"/>
                </a:cubicBezTo>
                <a:cubicBezTo>
                  <a:pt x="300142" y="127008"/>
                  <a:pt x="304994" y="132669"/>
                  <a:pt x="325212" y="132669"/>
                </a:cubicBezTo>
                <a:cubicBezTo>
                  <a:pt x="373736" y="131861"/>
                  <a:pt x="375353" y="135096"/>
                  <a:pt x="359987" y="181193"/>
                </a:cubicBezTo>
                <a:cubicBezTo>
                  <a:pt x="345430" y="223247"/>
                  <a:pt x="321169" y="259639"/>
                  <a:pt x="281541" y="279049"/>
                </a:cubicBezTo>
                <a:cubicBezTo>
                  <a:pt x="250001" y="294415"/>
                  <a:pt x="232209" y="316250"/>
                  <a:pt x="222504" y="347791"/>
                </a:cubicBezTo>
                <a:cubicBezTo>
                  <a:pt x="219269" y="357495"/>
                  <a:pt x="215225" y="366391"/>
                  <a:pt x="209564" y="379331"/>
                </a:cubicBezTo>
                <a:close/>
              </a:path>
            </a:pathLst>
          </a:custGeom>
          <a:solidFill>
            <a:schemeClr val="accent2"/>
          </a:solidFill>
          <a:ln w="8081" cap="flat">
            <a:noFill/>
            <a:prstDash val="solid"/>
            <a:miter/>
          </a:ln>
        </p:spPr>
        <p:txBody>
          <a:bodyPr lIns="68580" tIns="34290" rIns="68580" bIns="34290"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63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Elbow Connector 60">
            <a:extLst>
              <a:ext uri="{FF2B5EF4-FFF2-40B4-BE49-F238E27FC236}">
                <a16:creationId xmlns="" xmlns:a16="http://schemas.microsoft.com/office/drawing/2014/main" id="{2A9B709D-D615-4CE7-84DC-DEBEBB63A5BB}"/>
              </a:ext>
            </a:extLst>
          </p:cNvPr>
          <p:cNvCxnSpPr/>
          <p:nvPr/>
        </p:nvCxnSpPr>
        <p:spPr>
          <a:xfrm rot="5400000" flipH="1" flipV="1">
            <a:off x="5254239" y="2237321"/>
            <a:ext cx="675000" cy="1107000"/>
          </a:xfrm>
          <a:prstGeom prst="bentConnector3">
            <a:avLst>
              <a:gd name="adj1" fmla="val 63022"/>
            </a:avLst>
          </a:prstGeom>
          <a:ln w="254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Elbow Connector 60">
            <a:extLst>
              <a:ext uri="{FF2B5EF4-FFF2-40B4-BE49-F238E27FC236}">
                <a16:creationId xmlns="" xmlns:a16="http://schemas.microsoft.com/office/drawing/2014/main" id="{9DE04D4F-08E3-46FC-8795-F32FFA9307B1}"/>
              </a:ext>
            </a:extLst>
          </p:cNvPr>
          <p:cNvCxnSpPr>
            <a:cxnSpLocks/>
          </p:cNvCxnSpPr>
          <p:nvPr/>
        </p:nvCxnSpPr>
        <p:spPr>
          <a:xfrm rot="16200000" flipV="1">
            <a:off x="3148951" y="2251780"/>
            <a:ext cx="675000" cy="1107000"/>
          </a:xfrm>
          <a:prstGeom prst="bentConnector3">
            <a:avLst>
              <a:gd name="adj1" fmla="val 63022"/>
            </a:avLst>
          </a:prstGeom>
          <a:ln w="254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A79209E-6118-4690-AF68-ECE961084462}"/>
              </a:ext>
            </a:extLst>
          </p:cNvPr>
          <p:cNvSpPr/>
          <p:nvPr/>
        </p:nvSpPr>
        <p:spPr>
          <a:xfrm>
            <a:off x="0" y="3543858"/>
            <a:ext cx="9144597" cy="16201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93467785-EFEA-4C9B-A82C-79C8E74BAFD0}"/>
              </a:ext>
            </a:extLst>
          </p:cNvPr>
          <p:cNvSpPr/>
          <p:nvPr/>
        </p:nvSpPr>
        <p:spPr>
          <a:xfrm>
            <a:off x="677710" y="2551638"/>
            <a:ext cx="1755000" cy="918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67023953-869C-4063-AF0B-28F952EF41BA}"/>
              </a:ext>
            </a:extLst>
          </p:cNvPr>
          <p:cNvSpPr/>
          <p:nvPr/>
        </p:nvSpPr>
        <p:spPr>
          <a:xfrm rot="16200000">
            <a:off x="1916007" y="1221600"/>
            <a:ext cx="960011" cy="1463501"/>
          </a:xfrm>
          <a:prstGeom prst="rect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C820B1CE-1074-44C3-81AF-B93E081EDCAB}"/>
              </a:ext>
            </a:extLst>
          </p:cNvPr>
          <p:cNvSpPr/>
          <p:nvPr/>
        </p:nvSpPr>
        <p:spPr>
          <a:xfrm>
            <a:off x="3674769" y="1303193"/>
            <a:ext cx="1755000" cy="918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A3F50537-D064-4CE6-B566-FE9576385FA9}"/>
              </a:ext>
            </a:extLst>
          </p:cNvPr>
          <p:cNvSpPr/>
          <p:nvPr/>
        </p:nvSpPr>
        <p:spPr>
          <a:xfrm>
            <a:off x="5779891" y="1535321"/>
            <a:ext cx="1755000" cy="918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856CAD19-C2FD-4FA7-9E9B-380BABBC0A7B}"/>
              </a:ext>
            </a:extLst>
          </p:cNvPr>
          <p:cNvSpPr/>
          <p:nvPr/>
        </p:nvSpPr>
        <p:spPr>
          <a:xfrm>
            <a:off x="6685504" y="2551638"/>
            <a:ext cx="1755000" cy="918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8EFAA25A-D8D6-420E-B8D9-6181A6D61CA3}"/>
              </a:ext>
            </a:extLst>
          </p:cNvPr>
          <p:cNvCxnSpPr>
            <a:cxnSpLocks/>
            <a:stCxn id="21" idx="3"/>
            <a:endCxn id="8" idx="2"/>
          </p:cNvCxnSpPr>
          <p:nvPr/>
        </p:nvCxnSpPr>
        <p:spPr>
          <a:xfrm flipV="1">
            <a:off x="4552266" y="2221194"/>
            <a:ext cx="3" cy="770365"/>
          </a:xfrm>
          <a:prstGeom prst="straightConnector1">
            <a:avLst/>
          </a:prstGeom>
          <a:ln w="2540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61">
            <a:extLst>
              <a:ext uri="{FF2B5EF4-FFF2-40B4-BE49-F238E27FC236}">
                <a16:creationId xmlns="" xmlns:a16="http://schemas.microsoft.com/office/drawing/2014/main" id="{EAA98205-B1FD-47CC-9D91-8DD10B12D24E}"/>
              </a:ext>
            </a:extLst>
          </p:cNvPr>
          <p:cNvCxnSpPr>
            <a:cxnSpLocks/>
          </p:cNvCxnSpPr>
          <p:nvPr/>
        </p:nvCxnSpPr>
        <p:spPr>
          <a:xfrm rot="10800000">
            <a:off x="2486750" y="3000043"/>
            <a:ext cx="1154725" cy="344531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C38CD664-C7A3-4EB2-BA46-EF5A33BD4A77}"/>
              </a:ext>
            </a:extLst>
          </p:cNvPr>
          <p:cNvGrpSpPr/>
          <p:nvPr/>
        </p:nvGrpSpPr>
        <p:grpSpPr>
          <a:xfrm>
            <a:off x="824959" y="2666836"/>
            <a:ext cx="1489686" cy="849193"/>
            <a:chOff x="6533674" y="3357955"/>
            <a:chExt cx="1785368" cy="1132257"/>
          </a:xfrm>
          <a:noFill/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4839A75D-8BE6-493D-82AB-F07D3782C0F6}"/>
                </a:ext>
              </a:extLst>
            </p:cNvPr>
            <p:cNvSpPr txBox="1"/>
            <p:nvPr/>
          </p:nvSpPr>
          <p:spPr>
            <a:xfrm>
              <a:off x="6533674" y="3628438"/>
              <a:ext cx="1785368" cy="86177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87339B9C-2FD0-4F67-AF9D-A00EF738712C}"/>
                </a:ext>
              </a:extLst>
            </p:cNvPr>
            <p:cNvSpPr txBox="1"/>
            <p:nvPr/>
          </p:nvSpPr>
          <p:spPr>
            <a:xfrm>
              <a:off x="6533674" y="3357955"/>
              <a:ext cx="1785368" cy="3077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53755352-9446-4A83-981F-AA84EA8A40D7}"/>
              </a:ext>
            </a:extLst>
          </p:cNvPr>
          <p:cNvSpPr/>
          <p:nvPr/>
        </p:nvSpPr>
        <p:spPr>
          <a:xfrm>
            <a:off x="1569647" y="1535321"/>
            <a:ext cx="1755000" cy="918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r"/>
            <a:endParaRPr lang="ko-KR" altLang="en-US" sz="2000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26E67B9A-C3B9-4DB5-BCE7-C3E30DF93500}"/>
              </a:ext>
            </a:extLst>
          </p:cNvPr>
          <p:cNvSpPr/>
          <p:nvPr/>
        </p:nvSpPr>
        <p:spPr>
          <a:xfrm>
            <a:off x="1255925" y="3649137"/>
            <a:ext cx="1755000" cy="9612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5B0C112D-50D4-4F6D-B662-693490298FA5}"/>
              </a:ext>
            </a:extLst>
          </p:cNvPr>
          <p:cNvSpPr/>
          <p:nvPr/>
        </p:nvSpPr>
        <p:spPr>
          <a:xfrm>
            <a:off x="6093608" y="3692337"/>
            <a:ext cx="1755000" cy="91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/>
          </a:p>
        </p:txBody>
      </p:sp>
      <p:cxnSp>
        <p:nvCxnSpPr>
          <p:cNvPr id="19" name="Elbow Connector 83">
            <a:extLst>
              <a:ext uri="{FF2B5EF4-FFF2-40B4-BE49-F238E27FC236}">
                <a16:creationId xmlns="" xmlns:a16="http://schemas.microsoft.com/office/drawing/2014/main" id="{5E41874A-0CC2-46B9-847D-5C049B02B4C9}"/>
              </a:ext>
            </a:extLst>
          </p:cNvPr>
          <p:cNvCxnSpPr/>
          <p:nvPr/>
        </p:nvCxnSpPr>
        <p:spPr>
          <a:xfrm rot="10800000" flipV="1">
            <a:off x="3103935" y="4061559"/>
            <a:ext cx="868418" cy="284318"/>
          </a:xfrm>
          <a:prstGeom prst="bentConnector3">
            <a:avLst>
              <a:gd name="adj1" fmla="val -1002"/>
            </a:avLst>
          </a:prstGeom>
          <a:ln w="254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84">
            <a:extLst>
              <a:ext uri="{FF2B5EF4-FFF2-40B4-BE49-F238E27FC236}">
                <a16:creationId xmlns="" xmlns:a16="http://schemas.microsoft.com/office/drawing/2014/main" id="{4FB9FC2E-5429-4889-920A-4247DC3F3C05}"/>
              </a:ext>
            </a:extLst>
          </p:cNvPr>
          <p:cNvCxnSpPr/>
          <p:nvPr/>
        </p:nvCxnSpPr>
        <p:spPr>
          <a:xfrm>
            <a:off x="5185452" y="4061559"/>
            <a:ext cx="815894" cy="284318"/>
          </a:xfrm>
          <a:prstGeom prst="bentConnector3">
            <a:avLst>
              <a:gd name="adj1" fmla="val -1659"/>
            </a:avLst>
          </a:prstGeom>
          <a:ln w="254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684512D6-E001-4620-949F-F786F269BDF5}"/>
              </a:ext>
            </a:extLst>
          </p:cNvPr>
          <p:cNvSpPr/>
          <p:nvPr/>
        </p:nvSpPr>
        <p:spPr>
          <a:xfrm rot="16200000">
            <a:off x="3983083" y="2586168"/>
            <a:ext cx="1138367" cy="1949147"/>
          </a:xfrm>
          <a:prstGeom prst="rect">
            <a:avLst/>
          </a:prstGeom>
          <a:solidFill>
            <a:schemeClr val="accent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/>
          </a:p>
        </p:txBody>
      </p:sp>
      <p:cxnSp>
        <p:nvCxnSpPr>
          <p:cNvPr id="25" name="Elbow Connector 61">
            <a:extLst>
              <a:ext uri="{FF2B5EF4-FFF2-40B4-BE49-F238E27FC236}">
                <a16:creationId xmlns="" xmlns:a16="http://schemas.microsoft.com/office/drawing/2014/main" id="{AF83B36C-BD7B-44EB-9858-7C09B3F72809}"/>
              </a:ext>
            </a:extLst>
          </p:cNvPr>
          <p:cNvCxnSpPr>
            <a:cxnSpLocks/>
          </p:cNvCxnSpPr>
          <p:nvPr/>
        </p:nvCxnSpPr>
        <p:spPr>
          <a:xfrm rot="10800000" flipH="1">
            <a:off x="5463060" y="3000042"/>
            <a:ext cx="1154725" cy="344531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3">
            <a:extLst>
              <a:ext uri="{FF2B5EF4-FFF2-40B4-BE49-F238E27FC236}">
                <a16:creationId xmlns="" xmlns:a16="http://schemas.microsoft.com/office/drawing/2014/main" id="{AEAA2816-2081-48EC-9886-0A04AF90BF96}"/>
              </a:ext>
            </a:extLst>
          </p:cNvPr>
          <p:cNvGrpSpPr/>
          <p:nvPr/>
        </p:nvGrpSpPr>
        <p:grpSpPr>
          <a:xfrm>
            <a:off x="1702304" y="1650519"/>
            <a:ext cx="1489686" cy="849193"/>
            <a:chOff x="6533674" y="3357955"/>
            <a:chExt cx="1785368" cy="1132257"/>
          </a:xfrm>
          <a:noFill/>
        </p:grpSpPr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E542F515-45D2-430C-BE11-768E7AAE952F}"/>
                </a:ext>
              </a:extLst>
            </p:cNvPr>
            <p:cNvSpPr txBox="1"/>
            <p:nvPr/>
          </p:nvSpPr>
          <p:spPr>
            <a:xfrm>
              <a:off x="6533674" y="3628438"/>
              <a:ext cx="1785368" cy="86177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EE627E74-15B9-4B93-836F-A8559A34902A}"/>
                </a:ext>
              </a:extLst>
            </p:cNvPr>
            <p:cNvSpPr txBox="1"/>
            <p:nvPr/>
          </p:nvSpPr>
          <p:spPr>
            <a:xfrm>
              <a:off x="6533674" y="3357955"/>
              <a:ext cx="1785368" cy="3077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63">
            <a:extLst>
              <a:ext uri="{FF2B5EF4-FFF2-40B4-BE49-F238E27FC236}">
                <a16:creationId xmlns="" xmlns:a16="http://schemas.microsoft.com/office/drawing/2014/main" id="{BBC4CEC7-95B2-4569-BCBB-57196BA05FC9}"/>
              </a:ext>
            </a:extLst>
          </p:cNvPr>
          <p:cNvGrpSpPr/>
          <p:nvPr/>
        </p:nvGrpSpPr>
        <p:grpSpPr>
          <a:xfrm>
            <a:off x="1388582" y="3785935"/>
            <a:ext cx="1489686" cy="849193"/>
            <a:chOff x="6533674" y="3357955"/>
            <a:chExt cx="1785368" cy="1132257"/>
          </a:xfrm>
          <a:noFill/>
        </p:grpSpPr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A2D29A41-4384-4B49-A652-2A74218320FC}"/>
                </a:ext>
              </a:extLst>
            </p:cNvPr>
            <p:cNvSpPr txBox="1"/>
            <p:nvPr/>
          </p:nvSpPr>
          <p:spPr>
            <a:xfrm>
              <a:off x="6533674" y="3628438"/>
              <a:ext cx="1785368" cy="86177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B2506AEC-9865-4FDF-A66D-B9C0C4E503EE}"/>
                </a:ext>
              </a:extLst>
            </p:cNvPr>
            <p:cNvSpPr txBox="1"/>
            <p:nvPr/>
          </p:nvSpPr>
          <p:spPr>
            <a:xfrm>
              <a:off x="6533674" y="3357955"/>
              <a:ext cx="1785368" cy="3077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9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63">
            <a:extLst>
              <a:ext uri="{FF2B5EF4-FFF2-40B4-BE49-F238E27FC236}">
                <a16:creationId xmlns="" xmlns:a16="http://schemas.microsoft.com/office/drawing/2014/main" id="{387F9D32-69B2-4586-BF83-1E9A729E2724}"/>
              </a:ext>
            </a:extLst>
          </p:cNvPr>
          <p:cNvGrpSpPr/>
          <p:nvPr/>
        </p:nvGrpSpPr>
        <p:grpSpPr>
          <a:xfrm>
            <a:off x="6818161" y="2666836"/>
            <a:ext cx="1489686" cy="849193"/>
            <a:chOff x="6533674" y="3357955"/>
            <a:chExt cx="1785368" cy="1132257"/>
          </a:xfrm>
          <a:noFill/>
        </p:grpSpPr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854DB1E3-77D8-48A2-94B6-98E5716D5D6E}"/>
                </a:ext>
              </a:extLst>
            </p:cNvPr>
            <p:cNvSpPr txBox="1"/>
            <p:nvPr/>
          </p:nvSpPr>
          <p:spPr>
            <a:xfrm>
              <a:off x="6533674" y="3628438"/>
              <a:ext cx="1785368" cy="86177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43FFB5EA-763E-4661-99AF-7C01EA9E41CB}"/>
                </a:ext>
              </a:extLst>
            </p:cNvPr>
            <p:cNvSpPr txBox="1"/>
            <p:nvPr/>
          </p:nvSpPr>
          <p:spPr>
            <a:xfrm>
              <a:off x="6533674" y="3357955"/>
              <a:ext cx="1785368" cy="3077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63">
            <a:extLst>
              <a:ext uri="{FF2B5EF4-FFF2-40B4-BE49-F238E27FC236}">
                <a16:creationId xmlns="" xmlns:a16="http://schemas.microsoft.com/office/drawing/2014/main" id="{BB759399-92A1-429A-8F34-00E9180E8C93}"/>
              </a:ext>
            </a:extLst>
          </p:cNvPr>
          <p:cNvGrpSpPr/>
          <p:nvPr/>
        </p:nvGrpSpPr>
        <p:grpSpPr>
          <a:xfrm>
            <a:off x="5912548" y="1650519"/>
            <a:ext cx="1489686" cy="849193"/>
            <a:chOff x="6533674" y="3357955"/>
            <a:chExt cx="1785368" cy="1132257"/>
          </a:xfrm>
          <a:noFill/>
        </p:grpSpPr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240918F5-06A5-4EB5-93A7-5D37A6874B5F}"/>
                </a:ext>
              </a:extLst>
            </p:cNvPr>
            <p:cNvSpPr txBox="1"/>
            <p:nvPr/>
          </p:nvSpPr>
          <p:spPr>
            <a:xfrm>
              <a:off x="6533674" y="3628438"/>
              <a:ext cx="1785368" cy="86177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8E1C0E0B-C0CB-41B2-99D7-6E3041C0960A}"/>
                </a:ext>
              </a:extLst>
            </p:cNvPr>
            <p:cNvSpPr txBox="1"/>
            <p:nvPr/>
          </p:nvSpPr>
          <p:spPr>
            <a:xfrm>
              <a:off x="6533674" y="3357955"/>
              <a:ext cx="1785368" cy="3077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63">
            <a:extLst>
              <a:ext uri="{FF2B5EF4-FFF2-40B4-BE49-F238E27FC236}">
                <a16:creationId xmlns="" xmlns:a16="http://schemas.microsoft.com/office/drawing/2014/main" id="{015360BB-420B-4521-9B97-6447E3156F4E}"/>
              </a:ext>
            </a:extLst>
          </p:cNvPr>
          <p:cNvGrpSpPr/>
          <p:nvPr/>
        </p:nvGrpSpPr>
        <p:grpSpPr>
          <a:xfrm>
            <a:off x="6226265" y="3807535"/>
            <a:ext cx="1489686" cy="849193"/>
            <a:chOff x="6533674" y="3357955"/>
            <a:chExt cx="1785368" cy="1132257"/>
          </a:xfrm>
          <a:noFill/>
        </p:grpSpPr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2285288C-1124-47E4-BAA9-123E5D3CA4A3}"/>
                </a:ext>
              </a:extLst>
            </p:cNvPr>
            <p:cNvSpPr txBox="1"/>
            <p:nvPr/>
          </p:nvSpPr>
          <p:spPr>
            <a:xfrm>
              <a:off x="6533674" y="3628438"/>
              <a:ext cx="1785368" cy="86177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DF5DEEEF-78FC-4611-9AD9-11A5577FA949}"/>
                </a:ext>
              </a:extLst>
            </p:cNvPr>
            <p:cNvSpPr txBox="1"/>
            <p:nvPr/>
          </p:nvSpPr>
          <p:spPr>
            <a:xfrm>
              <a:off x="6533674" y="3357955"/>
              <a:ext cx="1785368" cy="3077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9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1" name="Group 63">
            <a:extLst>
              <a:ext uri="{FF2B5EF4-FFF2-40B4-BE49-F238E27FC236}">
                <a16:creationId xmlns="" xmlns:a16="http://schemas.microsoft.com/office/drawing/2014/main" id="{8D53AB1D-3244-48CF-B5D4-69DF4E8D126D}"/>
              </a:ext>
            </a:extLst>
          </p:cNvPr>
          <p:cNvGrpSpPr/>
          <p:nvPr/>
        </p:nvGrpSpPr>
        <p:grpSpPr>
          <a:xfrm>
            <a:off x="3807426" y="1418391"/>
            <a:ext cx="1489686" cy="849193"/>
            <a:chOff x="6533674" y="3357955"/>
            <a:chExt cx="1785368" cy="1132257"/>
          </a:xfrm>
          <a:noFill/>
        </p:grpSpPr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1DE774A1-4D74-46E6-87FF-1CB9C87DFEFC}"/>
                </a:ext>
              </a:extLst>
            </p:cNvPr>
            <p:cNvSpPr txBox="1"/>
            <p:nvPr/>
          </p:nvSpPr>
          <p:spPr>
            <a:xfrm>
              <a:off x="6533674" y="3628438"/>
              <a:ext cx="1785368" cy="86177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E36CDF4B-C7A4-4863-94EF-4368531AE211}"/>
                </a:ext>
              </a:extLst>
            </p:cNvPr>
            <p:cNvSpPr txBox="1"/>
            <p:nvPr/>
          </p:nvSpPr>
          <p:spPr>
            <a:xfrm>
              <a:off x="6533674" y="3357955"/>
              <a:ext cx="1785368" cy="3077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4" name="Freeform: Shape 43">
            <a:extLst>
              <a:ext uri="{FF2B5EF4-FFF2-40B4-BE49-F238E27FC236}">
                <a16:creationId xmlns="" xmlns:a16="http://schemas.microsoft.com/office/drawing/2014/main" id="{0B92B5BF-87DD-4F62-8F8C-68E23FBBA5B6}"/>
              </a:ext>
            </a:extLst>
          </p:cNvPr>
          <p:cNvSpPr/>
          <p:nvPr/>
        </p:nvSpPr>
        <p:spPr>
          <a:xfrm flipH="1">
            <a:off x="3712702" y="3258145"/>
            <a:ext cx="1706036" cy="656933"/>
          </a:xfrm>
          <a:custGeom>
            <a:avLst/>
            <a:gdLst>
              <a:gd name="connsiteX0" fmla="*/ 6928458 w 8543357"/>
              <a:gd name="connsiteY0" fmla="*/ 2439007 h 3289735"/>
              <a:gd name="connsiteX1" fmla="*/ 7109999 w 8543357"/>
              <a:gd name="connsiteY1" fmla="*/ 2620548 h 3289735"/>
              <a:gd name="connsiteX2" fmla="*/ 6928458 w 8543357"/>
              <a:gd name="connsiteY2" fmla="*/ 2802089 h 3289735"/>
              <a:gd name="connsiteX3" fmla="*/ 6746917 w 8543357"/>
              <a:gd name="connsiteY3" fmla="*/ 2620548 h 3289735"/>
              <a:gd name="connsiteX4" fmla="*/ 6928458 w 8543357"/>
              <a:gd name="connsiteY4" fmla="*/ 2439007 h 3289735"/>
              <a:gd name="connsiteX5" fmla="*/ 1585190 w 8543357"/>
              <a:gd name="connsiteY5" fmla="*/ 2416754 h 3289735"/>
              <a:gd name="connsiteX6" fmla="*/ 1766731 w 8543357"/>
              <a:gd name="connsiteY6" fmla="*/ 2598295 h 3289735"/>
              <a:gd name="connsiteX7" fmla="*/ 1585190 w 8543357"/>
              <a:gd name="connsiteY7" fmla="*/ 2779836 h 3289735"/>
              <a:gd name="connsiteX8" fmla="*/ 1403649 w 8543357"/>
              <a:gd name="connsiteY8" fmla="*/ 2598295 h 3289735"/>
              <a:gd name="connsiteX9" fmla="*/ 1585190 w 8543357"/>
              <a:gd name="connsiteY9" fmla="*/ 2416754 h 3289735"/>
              <a:gd name="connsiteX10" fmla="*/ 6925340 w 8543357"/>
              <a:gd name="connsiteY10" fmla="*/ 2293671 h 3289735"/>
              <a:gd name="connsiteX11" fmla="*/ 6697422 w 8543357"/>
              <a:gd name="connsiteY11" fmla="*/ 2388080 h 3289735"/>
              <a:gd name="connsiteX12" fmla="*/ 6697415 w 8543357"/>
              <a:gd name="connsiteY12" fmla="*/ 2843921 h 3289735"/>
              <a:gd name="connsiteX13" fmla="*/ 7153263 w 8543357"/>
              <a:gd name="connsiteY13" fmla="*/ 2843921 h 3289735"/>
              <a:gd name="connsiteX14" fmla="*/ 7153263 w 8543357"/>
              <a:gd name="connsiteY14" fmla="*/ 2388080 h 3289735"/>
              <a:gd name="connsiteX15" fmla="*/ 6925340 w 8543357"/>
              <a:gd name="connsiteY15" fmla="*/ 2293671 h 3289735"/>
              <a:gd name="connsiteX16" fmla="*/ 1582072 w 8543357"/>
              <a:gd name="connsiteY16" fmla="*/ 2271418 h 3289735"/>
              <a:gd name="connsiteX17" fmla="*/ 1354154 w 8543357"/>
              <a:gd name="connsiteY17" fmla="*/ 2365827 h 3289735"/>
              <a:gd name="connsiteX18" fmla="*/ 1354147 w 8543357"/>
              <a:gd name="connsiteY18" fmla="*/ 2821668 h 3289735"/>
              <a:gd name="connsiteX19" fmla="*/ 1809995 w 8543357"/>
              <a:gd name="connsiteY19" fmla="*/ 2821668 h 3289735"/>
              <a:gd name="connsiteX20" fmla="*/ 1809995 w 8543357"/>
              <a:gd name="connsiteY20" fmla="*/ 2365827 h 3289735"/>
              <a:gd name="connsiteX21" fmla="*/ 1582072 w 8543357"/>
              <a:gd name="connsiteY21" fmla="*/ 2271418 h 3289735"/>
              <a:gd name="connsiteX22" fmla="*/ 6928457 w 8543357"/>
              <a:gd name="connsiteY22" fmla="*/ 1951359 h 3289735"/>
              <a:gd name="connsiteX23" fmla="*/ 7601151 w 8543357"/>
              <a:gd name="connsiteY23" fmla="*/ 2624052 h 3289735"/>
              <a:gd name="connsiteX24" fmla="*/ 7601151 w 8543357"/>
              <a:gd name="connsiteY24" fmla="*/ 2638067 h 3289735"/>
              <a:gd name="connsiteX25" fmla="*/ 6928457 w 8543357"/>
              <a:gd name="connsiteY25" fmla="*/ 3289735 h 3289735"/>
              <a:gd name="connsiteX26" fmla="*/ 6255764 w 8543357"/>
              <a:gd name="connsiteY26" fmla="*/ 2638067 h 3289735"/>
              <a:gd name="connsiteX27" fmla="*/ 6255764 w 8543357"/>
              <a:gd name="connsiteY27" fmla="*/ 2624052 h 3289735"/>
              <a:gd name="connsiteX28" fmla="*/ 6928457 w 8543357"/>
              <a:gd name="connsiteY28" fmla="*/ 1951359 h 3289735"/>
              <a:gd name="connsiteX29" fmla="*/ 1585189 w 8543357"/>
              <a:gd name="connsiteY29" fmla="*/ 1929106 h 3289735"/>
              <a:gd name="connsiteX30" fmla="*/ 2257883 w 8543357"/>
              <a:gd name="connsiteY30" fmla="*/ 2601799 h 3289735"/>
              <a:gd name="connsiteX31" fmla="*/ 2257883 w 8543357"/>
              <a:gd name="connsiteY31" fmla="*/ 2615814 h 3289735"/>
              <a:gd name="connsiteX32" fmla="*/ 1585189 w 8543357"/>
              <a:gd name="connsiteY32" fmla="*/ 3267482 h 3289735"/>
              <a:gd name="connsiteX33" fmla="*/ 912496 w 8543357"/>
              <a:gd name="connsiteY33" fmla="*/ 2615814 h 3289735"/>
              <a:gd name="connsiteX34" fmla="*/ 912496 w 8543357"/>
              <a:gd name="connsiteY34" fmla="*/ 2601799 h 3289735"/>
              <a:gd name="connsiteX35" fmla="*/ 1585189 w 8543357"/>
              <a:gd name="connsiteY35" fmla="*/ 1929106 h 3289735"/>
              <a:gd name="connsiteX36" fmla="*/ 64619 w 8543357"/>
              <a:gd name="connsiteY36" fmla="*/ 1683850 h 3289735"/>
              <a:gd name="connsiteX37" fmla="*/ 64619 w 8543357"/>
              <a:gd name="connsiteY37" fmla="*/ 1922096 h 3289735"/>
              <a:gd name="connsiteX38" fmla="*/ 148706 w 8543357"/>
              <a:gd name="connsiteY38" fmla="*/ 2006183 h 3289735"/>
              <a:gd name="connsiteX39" fmla="*/ 520093 w 8543357"/>
              <a:gd name="connsiteY39" fmla="*/ 2006183 h 3289735"/>
              <a:gd name="connsiteX40" fmla="*/ 562136 w 8543357"/>
              <a:gd name="connsiteY40" fmla="*/ 1978154 h 3289735"/>
              <a:gd name="connsiteX41" fmla="*/ 667241 w 8543357"/>
              <a:gd name="connsiteY41" fmla="*/ 1831006 h 3289735"/>
              <a:gd name="connsiteX42" fmla="*/ 625197 w 8543357"/>
              <a:gd name="connsiteY42" fmla="*/ 1683850 h 3289735"/>
              <a:gd name="connsiteX43" fmla="*/ 64619 w 8543357"/>
              <a:gd name="connsiteY43" fmla="*/ 1683850 h 3289735"/>
              <a:gd name="connsiteX44" fmla="*/ 4556251 w 8543357"/>
              <a:gd name="connsiteY44" fmla="*/ 1270428 h 3289735"/>
              <a:gd name="connsiteX45" fmla="*/ 4514208 w 8543357"/>
              <a:gd name="connsiteY45" fmla="*/ 1284443 h 3289735"/>
              <a:gd name="connsiteX46" fmla="*/ 4514208 w 8543357"/>
              <a:gd name="connsiteY46" fmla="*/ 2195382 h 3289735"/>
              <a:gd name="connsiteX47" fmla="*/ 4556251 w 8543357"/>
              <a:gd name="connsiteY47" fmla="*/ 2209396 h 3289735"/>
              <a:gd name="connsiteX48" fmla="*/ 4598295 w 8543357"/>
              <a:gd name="connsiteY48" fmla="*/ 2195382 h 3289735"/>
              <a:gd name="connsiteX49" fmla="*/ 4598295 w 8543357"/>
              <a:gd name="connsiteY49" fmla="*/ 1284443 h 3289735"/>
              <a:gd name="connsiteX50" fmla="*/ 4556251 w 8543357"/>
              <a:gd name="connsiteY50" fmla="*/ 1270428 h 3289735"/>
              <a:gd name="connsiteX51" fmla="*/ 8153579 w 8543357"/>
              <a:gd name="connsiteY51" fmla="*/ 1033056 h 3289735"/>
              <a:gd name="connsiteX52" fmla="*/ 8038838 w 8543357"/>
              <a:gd name="connsiteY52" fmla="*/ 1067215 h 3289735"/>
              <a:gd name="connsiteX53" fmla="*/ 7814607 w 8543357"/>
              <a:gd name="connsiteY53" fmla="*/ 1417576 h 3289735"/>
              <a:gd name="connsiteX54" fmla="*/ 7912708 w 8543357"/>
              <a:gd name="connsiteY54" fmla="*/ 1557721 h 3289735"/>
              <a:gd name="connsiteX55" fmla="*/ 8087884 w 8543357"/>
              <a:gd name="connsiteY55" fmla="*/ 1557721 h 3289735"/>
              <a:gd name="connsiteX56" fmla="*/ 8221025 w 8543357"/>
              <a:gd name="connsiteY56" fmla="*/ 1403562 h 3289735"/>
              <a:gd name="connsiteX57" fmla="*/ 8221025 w 8543357"/>
              <a:gd name="connsiteY57" fmla="*/ 1109258 h 3289735"/>
              <a:gd name="connsiteX58" fmla="*/ 8153579 w 8543357"/>
              <a:gd name="connsiteY58" fmla="*/ 1033056 h 3289735"/>
              <a:gd name="connsiteX59" fmla="*/ 2916554 w 8543357"/>
              <a:gd name="connsiteY59" fmla="*/ 587330 h 3289735"/>
              <a:gd name="connsiteX60" fmla="*/ 2866084 w 8543357"/>
              <a:gd name="connsiteY60" fmla="*/ 616567 h 3289735"/>
              <a:gd name="connsiteX61" fmla="*/ 2580210 w 8543357"/>
              <a:gd name="connsiteY61" fmla="*/ 807951 h 3289735"/>
              <a:gd name="connsiteX62" fmla="*/ 2545176 w 8543357"/>
              <a:gd name="connsiteY62" fmla="*/ 955106 h 3289735"/>
              <a:gd name="connsiteX63" fmla="*/ 2916554 w 8543357"/>
              <a:gd name="connsiteY63" fmla="*/ 955106 h 3289735"/>
              <a:gd name="connsiteX64" fmla="*/ 6483234 w 8543357"/>
              <a:gd name="connsiteY64" fmla="*/ 379721 h 3289735"/>
              <a:gd name="connsiteX65" fmla="*/ 6483234 w 8543357"/>
              <a:gd name="connsiteY65" fmla="*/ 955106 h 3289735"/>
              <a:gd name="connsiteX66" fmla="*/ 7169941 w 8543357"/>
              <a:gd name="connsiteY66" fmla="*/ 955106 h 3289735"/>
              <a:gd name="connsiteX67" fmla="*/ 7120887 w 8543357"/>
              <a:gd name="connsiteY67" fmla="*/ 674818 h 3289735"/>
              <a:gd name="connsiteX68" fmla="*/ 6653454 w 8543357"/>
              <a:gd name="connsiteY68" fmla="*/ 426535 h 3289735"/>
              <a:gd name="connsiteX69" fmla="*/ 4514208 w 8543357"/>
              <a:gd name="connsiteY69" fmla="*/ 213698 h 3289735"/>
              <a:gd name="connsiteX70" fmla="*/ 4374787 w 8543357"/>
              <a:gd name="connsiteY70" fmla="*/ 218539 h 3289735"/>
              <a:gd name="connsiteX71" fmla="*/ 4226908 w 8543357"/>
              <a:gd name="connsiteY71" fmla="*/ 226355 h 3289735"/>
              <a:gd name="connsiteX72" fmla="*/ 3034107 w 8543357"/>
              <a:gd name="connsiteY72" fmla="*/ 519233 h 3289735"/>
              <a:gd name="connsiteX73" fmla="*/ 3000641 w 8543357"/>
              <a:gd name="connsiteY73" fmla="*/ 538620 h 3289735"/>
              <a:gd name="connsiteX74" fmla="*/ 3000641 w 8543357"/>
              <a:gd name="connsiteY74" fmla="*/ 955106 h 3289735"/>
              <a:gd name="connsiteX75" fmla="*/ 4514208 w 8543357"/>
              <a:gd name="connsiteY75" fmla="*/ 955106 h 3289735"/>
              <a:gd name="connsiteX76" fmla="*/ 4761218 w 8543357"/>
              <a:gd name="connsiteY76" fmla="*/ 208991 h 3289735"/>
              <a:gd name="connsiteX77" fmla="*/ 4598295 w 8543357"/>
              <a:gd name="connsiteY77" fmla="*/ 211751 h 3289735"/>
              <a:gd name="connsiteX78" fmla="*/ 4598295 w 8543357"/>
              <a:gd name="connsiteY78" fmla="*/ 955106 h 3289735"/>
              <a:gd name="connsiteX79" fmla="*/ 6399147 w 8543357"/>
              <a:gd name="connsiteY79" fmla="*/ 955106 h 3289735"/>
              <a:gd name="connsiteX80" fmla="*/ 6399147 w 8543357"/>
              <a:gd name="connsiteY80" fmla="*/ 356596 h 3289735"/>
              <a:gd name="connsiteX81" fmla="*/ 6353426 w 8543357"/>
              <a:gd name="connsiteY81" fmla="*/ 344022 h 3289735"/>
              <a:gd name="connsiteX82" fmla="*/ 4761218 w 8543357"/>
              <a:gd name="connsiteY82" fmla="*/ 208991 h 3289735"/>
              <a:gd name="connsiteX83" fmla="*/ 4770242 w 8543357"/>
              <a:gd name="connsiteY83" fmla="*/ 2 h 3289735"/>
              <a:gd name="connsiteX84" fmla="*/ 7534317 w 8543357"/>
              <a:gd name="connsiteY84" fmla="*/ 681821 h 3289735"/>
              <a:gd name="connsiteX85" fmla="*/ 7688476 w 8543357"/>
              <a:gd name="connsiteY85" fmla="*/ 737879 h 3289735"/>
              <a:gd name="connsiteX86" fmla="*/ 8192996 w 8543357"/>
              <a:gd name="connsiteY86" fmla="*/ 737879 h 3289735"/>
              <a:gd name="connsiteX87" fmla="*/ 8305111 w 8543357"/>
              <a:gd name="connsiteY87" fmla="*/ 849994 h 3289735"/>
              <a:gd name="connsiteX88" fmla="*/ 8305111 w 8543357"/>
              <a:gd name="connsiteY88" fmla="*/ 1557727 h 3289735"/>
              <a:gd name="connsiteX89" fmla="*/ 8543357 w 8543357"/>
              <a:gd name="connsiteY89" fmla="*/ 1767944 h 3289735"/>
              <a:gd name="connsiteX90" fmla="*/ 8543357 w 8543357"/>
              <a:gd name="connsiteY90" fmla="*/ 2370565 h 3289735"/>
              <a:gd name="connsiteX91" fmla="*/ 7975776 w 8543357"/>
              <a:gd name="connsiteY91" fmla="*/ 2608811 h 3289735"/>
              <a:gd name="connsiteX92" fmla="*/ 7625415 w 8543357"/>
              <a:gd name="connsiteY92" fmla="*/ 2608811 h 3289735"/>
              <a:gd name="connsiteX93" fmla="*/ 6917682 w 8543357"/>
              <a:gd name="connsiteY93" fmla="*/ 1901078 h 3289735"/>
              <a:gd name="connsiteX94" fmla="*/ 6209949 w 8543357"/>
              <a:gd name="connsiteY94" fmla="*/ 2608811 h 3289735"/>
              <a:gd name="connsiteX95" fmla="*/ 2299928 w 8543357"/>
              <a:gd name="connsiteY95" fmla="*/ 2608811 h 3289735"/>
              <a:gd name="connsiteX96" fmla="*/ 2299928 w 8543357"/>
              <a:gd name="connsiteY96" fmla="*/ 2594796 h 3289735"/>
              <a:gd name="connsiteX97" fmla="*/ 1592193 w 8543357"/>
              <a:gd name="connsiteY97" fmla="*/ 1887063 h 3289735"/>
              <a:gd name="connsiteX98" fmla="*/ 884460 w 8543357"/>
              <a:gd name="connsiteY98" fmla="*/ 2594796 h 3289735"/>
              <a:gd name="connsiteX99" fmla="*/ 884460 w 8543357"/>
              <a:gd name="connsiteY99" fmla="*/ 2608811 h 3289735"/>
              <a:gd name="connsiteX100" fmla="*/ 225789 w 8543357"/>
              <a:gd name="connsiteY100" fmla="*/ 2608811 h 3289735"/>
              <a:gd name="connsiteX101" fmla="*/ 1558 w 8543357"/>
              <a:gd name="connsiteY101" fmla="*/ 2391583 h 3289735"/>
              <a:gd name="connsiteX102" fmla="*/ 1558 w 8543357"/>
              <a:gd name="connsiteY102" fmla="*/ 1774948 h 3289735"/>
              <a:gd name="connsiteX103" fmla="*/ 506078 w 8543357"/>
              <a:gd name="connsiteY103" fmla="*/ 1333496 h 3289735"/>
              <a:gd name="connsiteX104" fmla="*/ 1991609 w 8543357"/>
              <a:gd name="connsiteY104" fmla="*/ 990139 h 3289735"/>
              <a:gd name="connsiteX105" fmla="*/ 2306931 w 8543357"/>
              <a:gd name="connsiteY105" fmla="*/ 786933 h 3289735"/>
              <a:gd name="connsiteX106" fmla="*/ 4268952 w 8543357"/>
              <a:gd name="connsiteY106" fmla="*/ 2124 h 3289735"/>
              <a:gd name="connsiteX107" fmla="*/ 4770242 w 8543357"/>
              <a:gd name="connsiteY107" fmla="*/ 2 h 3289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8543357" h="3289735">
                <a:moveTo>
                  <a:pt x="6928458" y="2439007"/>
                </a:moveTo>
                <a:cubicBezTo>
                  <a:pt x="7028720" y="2439007"/>
                  <a:pt x="7109999" y="2520286"/>
                  <a:pt x="7109999" y="2620548"/>
                </a:cubicBezTo>
                <a:cubicBezTo>
                  <a:pt x="7109999" y="2720810"/>
                  <a:pt x="7028720" y="2802089"/>
                  <a:pt x="6928458" y="2802089"/>
                </a:cubicBezTo>
                <a:cubicBezTo>
                  <a:pt x="6828196" y="2802089"/>
                  <a:pt x="6746917" y="2720810"/>
                  <a:pt x="6746917" y="2620548"/>
                </a:cubicBezTo>
                <a:cubicBezTo>
                  <a:pt x="6746917" y="2520286"/>
                  <a:pt x="6828196" y="2439007"/>
                  <a:pt x="6928458" y="2439007"/>
                </a:cubicBezTo>
                <a:close/>
                <a:moveTo>
                  <a:pt x="1585190" y="2416754"/>
                </a:moveTo>
                <a:cubicBezTo>
                  <a:pt x="1685452" y="2416754"/>
                  <a:pt x="1766731" y="2498033"/>
                  <a:pt x="1766731" y="2598295"/>
                </a:cubicBezTo>
                <a:cubicBezTo>
                  <a:pt x="1766731" y="2698557"/>
                  <a:pt x="1685452" y="2779836"/>
                  <a:pt x="1585190" y="2779836"/>
                </a:cubicBezTo>
                <a:cubicBezTo>
                  <a:pt x="1484928" y="2779836"/>
                  <a:pt x="1403649" y="2698557"/>
                  <a:pt x="1403649" y="2598295"/>
                </a:cubicBezTo>
                <a:cubicBezTo>
                  <a:pt x="1403649" y="2498033"/>
                  <a:pt x="1484928" y="2416754"/>
                  <a:pt x="1585190" y="2416754"/>
                </a:cubicBezTo>
                <a:close/>
                <a:moveTo>
                  <a:pt x="6925340" y="2293671"/>
                </a:moveTo>
                <a:cubicBezTo>
                  <a:pt x="6842849" y="2293671"/>
                  <a:pt x="6760359" y="2325141"/>
                  <a:pt x="6697422" y="2388080"/>
                </a:cubicBezTo>
                <a:cubicBezTo>
                  <a:pt x="6571542" y="2513953"/>
                  <a:pt x="6571542" y="2718042"/>
                  <a:pt x="6697415" y="2843921"/>
                </a:cubicBezTo>
                <a:cubicBezTo>
                  <a:pt x="6823295" y="2969801"/>
                  <a:pt x="7027383" y="2969794"/>
                  <a:pt x="7153263" y="2843921"/>
                </a:cubicBezTo>
                <a:cubicBezTo>
                  <a:pt x="7279136" y="2718042"/>
                  <a:pt x="7279136" y="2513953"/>
                  <a:pt x="7153263" y="2388080"/>
                </a:cubicBezTo>
                <a:cubicBezTo>
                  <a:pt x="7090323" y="2325141"/>
                  <a:pt x="7007831" y="2293671"/>
                  <a:pt x="6925340" y="2293671"/>
                </a:cubicBezTo>
                <a:close/>
                <a:moveTo>
                  <a:pt x="1582072" y="2271418"/>
                </a:moveTo>
                <a:cubicBezTo>
                  <a:pt x="1499581" y="2271418"/>
                  <a:pt x="1417091" y="2302888"/>
                  <a:pt x="1354154" y="2365827"/>
                </a:cubicBezTo>
                <a:cubicBezTo>
                  <a:pt x="1228274" y="2491700"/>
                  <a:pt x="1228274" y="2695789"/>
                  <a:pt x="1354147" y="2821668"/>
                </a:cubicBezTo>
                <a:cubicBezTo>
                  <a:pt x="1480027" y="2947548"/>
                  <a:pt x="1684115" y="2947541"/>
                  <a:pt x="1809995" y="2821668"/>
                </a:cubicBezTo>
                <a:cubicBezTo>
                  <a:pt x="1935868" y="2695789"/>
                  <a:pt x="1935868" y="2491700"/>
                  <a:pt x="1809995" y="2365827"/>
                </a:cubicBezTo>
                <a:cubicBezTo>
                  <a:pt x="1747055" y="2302888"/>
                  <a:pt x="1664563" y="2271418"/>
                  <a:pt x="1582072" y="2271418"/>
                </a:cubicBezTo>
                <a:close/>
                <a:moveTo>
                  <a:pt x="6928457" y="1951359"/>
                </a:moveTo>
                <a:cubicBezTo>
                  <a:pt x="7292833" y="1951359"/>
                  <a:pt x="7594140" y="2252666"/>
                  <a:pt x="7601151" y="2624052"/>
                </a:cubicBezTo>
                <a:cubicBezTo>
                  <a:pt x="7601151" y="2624052"/>
                  <a:pt x="7601151" y="2631056"/>
                  <a:pt x="7601151" y="2638067"/>
                </a:cubicBezTo>
                <a:cubicBezTo>
                  <a:pt x="7587136" y="2995431"/>
                  <a:pt x="7292833" y="3289735"/>
                  <a:pt x="6928457" y="3289735"/>
                </a:cubicBezTo>
                <a:cubicBezTo>
                  <a:pt x="6564082" y="3289735"/>
                  <a:pt x="6262768" y="3002442"/>
                  <a:pt x="6255764" y="2638067"/>
                </a:cubicBezTo>
                <a:cubicBezTo>
                  <a:pt x="6255764" y="2638067"/>
                  <a:pt x="6255764" y="2631056"/>
                  <a:pt x="6255764" y="2624052"/>
                </a:cubicBezTo>
                <a:cubicBezTo>
                  <a:pt x="6255764" y="2252666"/>
                  <a:pt x="6557071" y="1951359"/>
                  <a:pt x="6928457" y="1951359"/>
                </a:cubicBezTo>
                <a:close/>
                <a:moveTo>
                  <a:pt x="1585189" y="1929106"/>
                </a:moveTo>
                <a:cubicBezTo>
                  <a:pt x="1949565" y="1929106"/>
                  <a:pt x="2250872" y="2230413"/>
                  <a:pt x="2257883" y="2601799"/>
                </a:cubicBezTo>
                <a:cubicBezTo>
                  <a:pt x="2257883" y="2601799"/>
                  <a:pt x="2257883" y="2608803"/>
                  <a:pt x="2257883" y="2615814"/>
                </a:cubicBezTo>
                <a:cubicBezTo>
                  <a:pt x="2243868" y="2973178"/>
                  <a:pt x="1949565" y="3267482"/>
                  <a:pt x="1585189" y="3267482"/>
                </a:cubicBezTo>
                <a:cubicBezTo>
                  <a:pt x="1220814" y="3267482"/>
                  <a:pt x="919500" y="2980189"/>
                  <a:pt x="912496" y="2615814"/>
                </a:cubicBezTo>
                <a:cubicBezTo>
                  <a:pt x="912496" y="2615814"/>
                  <a:pt x="912496" y="2608803"/>
                  <a:pt x="912496" y="2601799"/>
                </a:cubicBezTo>
                <a:cubicBezTo>
                  <a:pt x="912496" y="2230413"/>
                  <a:pt x="1213803" y="1929106"/>
                  <a:pt x="1585189" y="1929106"/>
                </a:cubicBezTo>
                <a:close/>
                <a:moveTo>
                  <a:pt x="64619" y="1683850"/>
                </a:moveTo>
                <a:cubicBezTo>
                  <a:pt x="64619" y="1732905"/>
                  <a:pt x="64619" y="1831006"/>
                  <a:pt x="64619" y="1922096"/>
                </a:cubicBezTo>
                <a:cubicBezTo>
                  <a:pt x="64619" y="1971150"/>
                  <a:pt x="99659" y="2006183"/>
                  <a:pt x="148706" y="2006183"/>
                </a:cubicBezTo>
                <a:lnTo>
                  <a:pt x="520093" y="2006183"/>
                </a:lnTo>
                <a:cubicBezTo>
                  <a:pt x="534100" y="2006183"/>
                  <a:pt x="548114" y="1999179"/>
                  <a:pt x="562136" y="1978154"/>
                </a:cubicBezTo>
                <a:lnTo>
                  <a:pt x="667241" y="1831006"/>
                </a:lnTo>
                <a:cubicBezTo>
                  <a:pt x="702281" y="1774948"/>
                  <a:pt x="681255" y="1683850"/>
                  <a:pt x="625197" y="1683850"/>
                </a:cubicBezTo>
                <a:cubicBezTo>
                  <a:pt x="625197" y="1683850"/>
                  <a:pt x="78634" y="1683850"/>
                  <a:pt x="64619" y="1683850"/>
                </a:cubicBezTo>
                <a:close/>
                <a:moveTo>
                  <a:pt x="4556251" y="1270428"/>
                </a:moveTo>
                <a:cubicBezTo>
                  <a:pt x="4535226" y="1270428"/>
                  <a:pt x="4514208" y="1277439"/>
                  <a:pt x="4514208" y="1284443"/>
                </a:cubicBezTo>
                <a:lnTo>
                  <a:pt x="4514208" y="2195382"/>
                </a:lnTo>
                <a:cubicBezTo>
                  <a:pt x="4514208" y="2202385"/>
                  <a:pt x="4535226" y="2209396"/>
                  <a:pt x="4556251" y="2209396"/>
                </a:cubicBezTo>
                <a:cubicBezTo>
                  <a:pt x="4577269" y="2209396"/>
                  <a:pt x="4591291" y="2202385"/>
                  <a:pt x="4598295" y="2195382"/>
                </a:cubicBezTo>
                <a:lnTo>
                  <a:pt x="4598295" y="1284443"/>
                </a:lnTo>
                <a:cubicBezTo>
                  <a:pt x="4598295" y="1277439"/>
                  <a:pt x="4577269" y="1270428"/>
                  <a:pt x="4556251" y="1270428"/>
                </a:cubicBezTo>
                <a:close/>
                <a:moveTo>
                  <a:pt x="8153579" y="1033056"/>
                </a:moveTo>
                <a:cubicBezTo>
                  <a:pt x="8115915" y="1025173"/>
                  <a:pt x="8070368" y="1035684"/>
                  <a:pt x="8038838" y="1067215"/>
                </a:cubicBezTo>
                <a:cubicBezTo>
                  <a:pt x="7912708" y="1179330"/>
                  <a:pt x="7863661" y="1291446"/>
                  <a:pt x="7814607" y="1417576"/>
                </a:cubicBezTo>
                <a:cubicBezTo>
                  <a:pt x="7786578" y="1487649"/>
                  <a:pt x="7835632" y="1557721"/>
                  <a:pt x="7912708" y="1557721"/>
                </a:cubicBezTo>
                <a:lnTo>
                  <a:pt x="8087884" y="1557721"/>
                </a:lnTo>
                <a:cubicBezTo>
                  <a:pt x="8178982" y="1564732"/>
                  <a:pt x="8221025" y="1487649"/>
                  <a:pt x="8221025" y="1403562"/>
                </a:cubicBezTo>
                <a:lnTo>
                  <a:pt x="8221025" y="1109258"/>
                </a:lnTo>
                <a:cubicBezTo>
                  <a:pt x="8221025" y="1067215"/>
                  <a:pt x="8191243" y="1040939"/>
                  <a:pt x="8153579" y="1033056"/>
                </a:cubicBezTo>
                <a:close/>
                <a:moveTo>
                  <a:pt x="2916554" y="587330"/>
                </a:moveTo>
                <a:lnTo>
                  <a:pt x="2866084" y="616567"/>
                </a:lnTo>
                <a:cubicBezTo>
                  <a:pt x="2760209" y="682260"/>
                  <a:pt x="2666049" y="748390"/>
                  <a:pt x="2580210" y="807951"/>
                </a:cubicBezTo>
                <a:cubicBezTo>
                  <a:pt x="2545176" y="835980"/>
                  <a:pt x="2482107" y="955106"/>
                  <a:pt x="2545176" y="955106"/>
                </a:cubicBezTo>
                <a:lnTo>
                  <a:pt x="2916554" y="955106"/>
                </a:lnTo>
                <a:close/>
                <a:moveTo>
                  <a:pt x="6483234" y="379721"/>
                </a:moveTo>
                <a:lnTo>
                  <a:pt x="6483234" y="955106"/>
                </a:lnTo>
                <a:lnTo>
                  <a:pt x="7169941" y="955106"/>
                </a:lnTo>
                <a:cubicBezTo>
                  <a:pt x="7254028" y="955106"/>
                  <a:pt x="7261031" y="800948"/>
                  <a:pt x="7120887" y="674818"/>
                </a:cubicBezTo>
                <a:cubicBezTo>
                  <a:pt x="7004065" y="571243"/>
                  <a:pt x="6841909" y="490023"/>
                  <a:pt x="6653454" y="426535"/>
                </a:cubicBezTo>
                <a:close/>
                <a:moveTo>
                  <a:pt x="4514208" y="213698"/>
                </a:moveTo>
                <a:lnTo>
                  <a:pt x="4374787" y="218539"/>
                </a:lnTo>
                <a:cubicBezTo>
                  <a:pt x="4280968" y="222592"/>
                  <a:pt x="4226908" y="226355"/>
                  <a:pt x="4226908" y="226355"/>
                </a:cubicBezTo>
                <a:cubicBezTo>
                  <a:pt x="3710128" y="226355"/>
                  <a:pt x="3330204" y="360477"/>
                  <a:pt x="3034107" y="519233"/>
                </a:cubicBezTo>
                <a:lnTo>
                  <a:pt x="3000641" y="538620"/>
                </a:lnTo>
                <a:lnTo>
                  <a:pt x="3000641" y="955106"/>
                </a:lnTo>
                <a:lnTo>
                  <a:pt x="4514208" y="955106"/>
                </a:lnTo>
                <a:close/>
                <a:moveTo>
                  <a:pt x="4761218" y="208991"/>
                </a:moveTo>
                <a:lnTo>
                  <a:pt x="4598295" y="211751"/>
                </a:lnTo>
                <a:lnTo>
                  <a:pt x="4598295" y="955106"/>
                </a:lnTo>
                <a:lnTo>
                  <a:pt x="6399147" y="955106"/>
                </a:lnTo>
                <a:lnTo>
                  <a:pt x="6399147" y="356596"/>
                </a:lnTo>
                <a:lnTo>
                  <a:pt x="6353426" y="344022"/>
                </a:lnTo>
                <a:cubicBezTo>
                  <a:pt x="5828439" y="226736"/>
                  <a:pt x="5198565" y="205816"/>
                  <a:pt x="4761218" y="208991"/>
                </a:cubicBezTo>
                <a:close/>
                <a:moveTo>
                  <a:pt x="4770242" y="2"/>
                </a:moveTo>
                <a:cubicBezTo>
                  <a:pt x="5907985" y="-288"/>
                  <a:pt x="6823084" y="56427"/>
                  <a:pt x="7534317" y="681821"/>
                </a:cubicBezTo>
                <a:cubicBezTo>
                  <a:pt x="7576361" y="716861"/>
                  <a:pt x="7632418" y="737879"/>
                  <a:pt x="7688476" y="737879"/>
                </a:cubicBezTo>
                <a:lnTo>
                  <a:pt x="8192996" y="737879"/>
                </a:lnTo>
                <a:cubicBezTo>
                  <a:pt x="8256065" y="737879"/>
                  <a:pt x="8305111" y="786933"/>
                  <a:pt x="8305111" y="849994"/>
                </a:cubicBezTo>
                <a:lnTo>
                  <a:pt x="8305111" y="1557727"/>
                </a:lnTo>
                <a:cubicBezTo>
                  <a:pt x="8431241" y="1557727"/>
                  <a:pt x="8536353" y="1655829"/>
                  <a:pt x="8543357" y="1767944"/>
                </a:cubicBezTo>
                <a:lnTo>
                  <a:pt x="8543357" y="2370565"/>
                </a:lnTo>
                <a:lnTo>
                  <a:pt x="7975776" y="2608811"/>
                </a:lnTo>
                <a:lnTo>
                  <a:pt x="7625415" y="2608811"/>
                </a:lnTo>
                <a:cubicBezTo>
                  <a:pt x="7625415" y="2216406"/>
                  <a:pt x="7310086" y="1901078"/>
                  <a:pt x="6917682" y="1901078"/>
                </a:cubicBezTo>
                <a:cubicBezTo>
                  <a:pt x="6525277" y="1901078"/>
                  <a:pt x="6209949" y="2216406"/>
                  <a:pt x="6209949" y="2608811"/>
                </a:cubicBezTo>
                <a:lnTo>
                  <a:pt x="2299928" y="2608811"/>
                </a:lnTo>
                <a:cubicBezTo>
                  <a:pt x="2299928" y="2608811"/>
                  <a:pt x="2299928" y="2601800"/>
                  <a:pt x="2299928" y="2594796"/>
                </a:cubicBezTo>
                <a:cubicBezTo>
                  <a:pt x="2299928" y="2202392"/>
                  <a:pt x="1984598" y="1887063"/>
                  <a:pt x="1592193" y="1887063"/>
                </a:cubicBezTo>
                <a:cubicBezTo>
                  <a:pt x="1199789" y="1887063"/>
                  <a:pt x="884460" y="2202392"/>
                  <a:pt x="884460" y="2594796"/>
                </a:cubicBezTo>
                <a:cubicBezTo>
                  <a:pt x="884460" y="2594796"/>
                  <a:pt x="884460" y="2601800"/>
                  <a:pt x="884460" y="2608811"/>
                </a:cubicBezTo>
                <a:lnTo>
                  <a:pt x="225789" y="2608811"/>
                </a:lnTo>
                <a:cubicBezTo>
                  <a:pt x="106662" y="2608811"/>
                  <a:pt x="1558" y="2510710"/>
                  <a:pt x="1558" y="2391583"/>
                </a:cubicBezTo>
                <a:lnTo>
                  <a:pt x="1558" y="1774948"/>
                </a:lnTo>
                <a:cubicBezTo>
                  <a:pt x="1558" y="1774948"/>
                  <a:pt x="-54500" y="1480644"/>
                  <a:pt x="506078" y="1333496"/>
                </a:cubicBezTo>
                <a:cubicBezTo>
                  <a:pt x="912497" y="1228384"/>
                  <a:pt x="1592193" y="1095251"/>
                  <a:pt x="1991609" y="990139"/>
                </a:cubicBezTo>
                <a:cubicBezTo>
                  <a:pt x="2159782" y="948095"/>
                  <a:pt x="2215835" y="864009"/>
                  <a:pt x="2306931" y="786933"/>
                </a:cubicBezTo>
                <a:cubicBezTo>
                  <a:pt x="2573206" y="555691"/>
                  <a:pt x="3365024" y="9128"/>
                  <a:pt x="4268952" y="2124"/>
                </a:cubicBezTo>
                <a:cubicBezTo>
                  <a:pt x="4440629" y="1248"/>
                  <a:pt x="4607708" y="43"/>
                  <a:pt x="4770242" y="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lIns="68580" tIns="34290" rIns="68580" bIns="34290"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482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23E2A650-ED7A-4122-9A66-206A8FCE9429}"/>
              </a:ext>
            </a:extLst>
          </p:cNvPr>
          <p:cNvGrpSpPr/>
          <p:nvPr/>
        </p:nvGrpSpPr>
        <p:grpSpPr>
          <a:xfrm>
            <a:off x="1571626" y="2275100"/>
            <a:ext cx="5923646" cy="1134126"/>
            <a:chOff x="955171" y="2708920"/>
            <a:chExt cx="7138954" cy="1512168"/>
          </a:xfrm>
        </p:grpSpPr>
        <p:sp>
          <p:nvSpPr>
            <p:cNvPr id="4" name="Chevron 8">
              <a:extLst>
                <a:ext uri="{FF2B5EF4-FFF2-40B4-BE49-F238E27FC236}">
                  <a16:creationId xmlns="" xmlns:a16="http://schemas.microsoft.com/office/drawing/2014/main" id="{CC178EFD-F5C1-4961-8265-C501576F90F3}"/>
                </a:ext>
              </a:extLst>
            </p:cNvPr>
            <p:cNvSpPr/>
            <p:nvPr/>
          </p:nvSpPr>
          <p:spPr>
            <a:xfrm>
              <a:off x="955171" y="2708920"/>
              <a:ext cx="1875088" cy="1512168"/>
            </a:xfrm>
            <a:prstGeom prst="chevr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tx1"/>
                </a:solidFill>
              </a:endParaRPr>
            </a:p>
          </p:txBody>
        </p:sp>
        <p:sp>
          <p:nvSpPr>
            <p:cNvPr id="5" name="Chevron 9">
              <a:extLst>
                <a:ext uri="{FF2B5EF4-FFF2-40B4-BE49-F238E27FC236}">
                  <a16:creationId xmlns="" xmlns:a16="http://schemas.microsoft.com/office/drawing/2014/main" id="{21EC1E47-51D4-48CC-935D-99FA8527F2B5}"/>
                </a:ext>
              </a:extLst>
            </p:cNvPr>
            <p:cNvSpPr/>
            <p:nvPr/>
          </p:nvSpPr>
          <p:spPr>
            <a:xfrm>
              <a:off x="2271138" y="2708920"/>
              <a:ext cx="1875088" cy="1512168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tx1"/>
                </a:solidFill>
              </a:endParaRPr>
            </a:p>
          </p:txBody>
        </p:sp>
        <p:sp>
          <p:nvSpPr>
            <p:cNvPr id="6" name="Chevron 10">
              <a:extLst>
                <a:ext uri="{FF2B5EF4-FFF2-40B4-BE49-F238E27FC236}">
                  <a16:creationId xmlns="" xmlns:a16="http://schemas.microsoft.com/office/drawing/2014/main" id="{7CAA0679-F97A-4FDE-AC1D-8375EE655772}"/>
                </a:ext>
              </a:extLst>
            </p:cNvPr>
            <p:cNvSpPr/>
            <p:nvPr/>
          </p:nvSpPr>
          <p:spPr>
            <a:xfrm>
              <a:off x="3587104" y="2708920"/>
              <a:ext cx="1875088" cy="1512168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tx1"/>
                </a:solidFill>
              </a:endParaRPr>
            </a:p>
          </p:txBody>
        </p:sp>
        <p:sp>
          <p:nvSpPr>
            <p:cNvPr id="7" name="Chevron 11">
              <a:extLst>
                <a:ext uri="{FF2B5EF4-FFF2-40B4-BE49-F238E27FC236}">
                  <a16:creationId xmlns="" xmlns:a16="http://schemas.microsoft.com/office/drawing/2014/main" id="{E4E7EABD-AA78-4CE0-91B0-A28034487AE1}"/>
                </a:ext>
              </a:extLst>
            </p:cNvPr>
            <p:cNvSpPr/>
            <p:nvPr/>
          </p:nvSpPr>
          <p:spPr>
            <a:xfrm>
              <a:off x="4903071" y="2708920"/>
              <a:ext cx="1875088" cy="1512168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tx1"/>
                </a:solidFill>
              </a:endParaRPr>
            </a:p>
          </p:txBody>
        </p:sp>
        <p:sp>
          <p:nvSpPr>
            <p:cNvPr id="8" name="Chevron 12">
              <a:extLst>
                <a:ext uri="{FF2B5EF4-FFF2-40B4-BE49-F238E27FC236}">
                  <a16:creationId xmlns="" xmlns:a16="http://schemas.microsoft.com/office/drawing/2014/main" id="{D66D3D89-5ECD-42C9-91A6-64E0D28E1BAC}"/>
                </a:ext>
              </a:extLst>
            </p:cNvPr>
            <p:cNvSpPr/>
            <p:nvPr/>
          </p:nvSpPr>
          <p:spPr>
            <a:xfrm>
              <a:off x="6219037" y="2708920"/>
              <a:ext cx="1875088" cy="1512168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tx1"/>
                </a:solidFill>
              </a:endParaRPr>
            </a:p>
          </p:txBody>
        </p:sp>
      </p:grpSp>
      <p:cxnSp>
        <p:nvCxnSpPr>
          <p:cNvPr id="9" name="Elbow Connector 14">
            <a:extLst>
              <a:ext uri="{FF2B5EF4-FFF2-40B4-BE49-F238E27FC236}">
                <a16:creationId xmlns="" xmlns:a16="http://schemas.microsoft.com/office/drawing/2014/main" id="{A37B1EF6-EF8B-455E-B7C3-68F6008801F9}"/>
              </a:ext>
            </a:extLst>
          </p:cNvPr>
          <p:cNvCxnSpPr>
            <a:cxnSpLocks/>
          </p:cNvCxnSpPr>
          <p:nvPr/>
        </p:nvCxnSpPr>
        <p:spPr>
          <a:xfrm flipV="1">
            <a:off x="914401" y="3531849"/>
            <a:ext cx="1146811" cy="390677"/>
          </a:xfrm>
          <a:prstGeom prst="bentConnector3">
            <a:avLst>
              <a:gd name="adj1" fmla="val -21013"/>
            </a:avLst>
          </a:prstGeom>
          <a:ln w="25400">
            <a:solidFill>
              <a:schemeClr val="accent6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FC5E58CC-D3B5-4958-89FD-F5B778B6DD68}"/>
              </a:ext>
            </a:extLst>
          </p:cNvPr>
          <p:cNvGrpSpPr/>
          <p:nvPr/>
        </p:nvGrpSpPr>
        <p:grpSpPr>
          <a:xfrm>
            <a:off x="1044766" y="3807109"/>
            <a:ext cx="1534146" cy="706631"/>
            <a:chOff x="1418442" y="3789040"/>
            <a:chExt cx="2045528" cy="942174"/>
          </a:xfrm>
        </p:grpSpPr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92384831-11D3-4CEC-8D3C-C96472FC5ECF}"/>
                </a:ext>
              </a:extLst>
            </p:cNvPr>
            <p:cNvSpPr txBox="1"/>
            <p:nvPr/>
          </p:nvSpPr>
          <p:spPr>
            <a:xfrm>
              <a:off x="1418442" y="3789040"/>
              <a:ext cx="2038788" cy="30777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Presentation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A1877965-48CB-4493-91A5-8C9283594B7E}"/>
                </a:ext>
              </a:extLst>
            </p:cNvPr>
            <p:cNvSpPr txBox="1"/>
            <p:nvPr/>
          </p:nvSpPr>
          <p:spPr>
            <a:xfrm>
              <a:off x="1419255" y="4054106"/>
              <a:ext cx="2044715" cy="677108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CAA189EC-652C-4277-8720-9A586250D67D}"/>
              </a:ext>
            </a:extLst>
          </p:cNvPr>
          <p:cNvGrpSpPr/>
          <p:nvPr/>
        </p:nvGrpSpPr>
        <p:grpSpPr>
          <a:xfrm>
            <a:off x="3644172" y="3807109"/>
            <a:ext cx="1534146" cy="706631"/>
            <a:chOff x="1418442" y="3789040"/>
            <a:chExt cx="2045528" cy="942174"/>
          </a:xfrm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F25E7077-42AA-427C-BF07-E3F6F860EC17}"/>
                </a:ext>
              </a:extLst>
            </p:cNvPr>
            <p:cNvSpPr txBox="1"/>
            <p:nvPr/>
          </p:nvSpPr>
          <p:spPr>
            <a:xfrm>
              <a:off x="1418442" y="3789040"/>
              <a:ext cx="2038788" cy="30777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Presentation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DE5F8FB1-EB55-43AB-A7DE-EA016C1F9411}"/>
                </a:ext>
              </a:extLst>
            </p:cNvPr>
            <p:cNvSpPr txBox="1"/>
            <p:nvPr/>
          </p:nvSpPr>
          <p:spPr>
            <a:xfrm>
              <a:off x="1419255" y="4054106"/>
              <a:ext cx="2044715" cy="677108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439131CC-8736-44B5-A151-80232A185404}"/>
              </a:ext>
            </a:extLst>
          </p:cNvPr>
          <p:cNvGrpSpPr/>
          <p:nvPr/>
        </p:nvGrpSpPr>
        <p:grpSpPr>
          <a:xfrm>
            <a:off x="6353919" y="3807109"/>
            <a:ext cx="1534146" cy="706631"/>
            <a:chOff x="1418442" y="3789040"/>
            <a:chExt cx="2045528" cy="942174"/>
          </a:xfrm>
        </p:grpSpPr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5956F590-7892-4060-A998-D7F6F8C65291}"/>
                </a:ext>
              </a:extLst>
            </p:cNvPr>
            <p:cNvSpPr txBox="1"/>
            <p:nvPr/>
          </p:nvSpPr>
          <p:spPr>
            <a:xfrm>
              <a:off x="1418442" y="3789040"/>
              <a:ext cx="2038788" cy="30777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Presentation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BF1A9E0D-55BE-4067-B247-A0C7ADE547E7}"/>
                </a:ext>
              </a:extLst>
            </p:cNvPr>
            <p:cNvSpPr txBox="1"/>
            <p:nvPr/>
          </p:nvSpPr>
          <p:spPr>
            <a:xfrm>
              <a:off x="1419255" y="4054106"/>
              <a:ext cx="2044715" cy="677108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9" name="Elbow Connector 30">
            <a:extLst>
              <a:ext uri="{FF2B5EF4-FFF2-40B4-BE49-F238E27FC236}">
                <a16:creationId xmlns="" xmlns:a16="http://schemas.microsoft.com/office/drawing/2014/main" id="{16E0C95E-85CF-46AA-A0DE-FACBD34963B0}"/>
              </a:ext>
            </a:extLst>
          </p:cNvPr>
          <p:cNvCxnSpPr/>
          <p:nvPr/>
        </p:nvCxnSpPr>
        <p:spPr>
          <a:xfrm flipV="1">
            <a:off x="3498554" y="3531849"/>
            <a:ext cx="689601" cy="390677"/>
          </a:xfrm>
          <a:prstGeom prst="bentConnector3">
            <a:avLst>
              <a:gd name="adj1" fmla="val -30138"/>
            </a:avLst>
          </a:prstGeom>
          <a:ln w="25400">
            <a:solidFill>
              <a:schemeClr val="accent2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33">
            <a:extLst>
              <a:ext uri="{FF2B5EF4-FFF2-40B4-BE49-F238E27FC236}">
                <a16:creationId xmlns="" xmlns:a16="http://schemas.microsoft.com/office/drawing/2014/main" id="{25E375FA-92B3-4867-9CA2-77E5EC359D77}"/>
              </a:ext>
            </a:extLst>
          </p:cNvPr>
          <p:cNvCxnSpPr>
            <a:cxnSpLocks/>
          </p:cNvCxnSpPr>
          <p:nvPr/>
        </p:nvCxnSpPr>
        <p:spPr>
          <a:xfrm rot="10800000">
            <a:off x="6473684" y="3531851"/>
            <a:ext cx="1529091" cy="390675"/>
          </a:xfrm>
          <a:prstGeom prst="bentConnector3">
            <a:avLst>
              <a:gd name="adj1" fmla="val -25217"/>
            </a:avLst>
          </a:prstGeom>
          <a:ln w="25400">
            <a:solidFill>
              <a:schemeClr val="accent4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EC94062A-5332-43CD-AE11-84A0395556D0}"/>
              </a:ext>
            </a:extLst>
          </p:cNvPr>
          <p:cNvGrpSpPr/>
          <p:nvPr/>
        </p:nvGrpSpPr>
        <p:grpSpPr>
          <a:xfrm>
            <a:off x="1395420" y="1371607"/>
            <a:ext cx="1534146" cy="706631"/>
            <a:chOff x="1418442" y="3789040"/>
            <a:chExt cx="2045528" cy="942174"/>
          </a:xfrm>
        </p:grpSpPr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7F85039A-E5A5-42C6-BE6D-E15E0D2BF99B}"/>
                </a:ext>
              </a:extLst>
            </p:cNvPr>
            <p:cNvSpPr txBox="1"/>
            <p:nvPr/>
          </p:nvSpPr>
          <p:spPr>
            <a:xfrm>
              <a:off x="1418442" y="3789040"/>
              <a:ext cx="2038788" cy="30777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Presentation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A3742997-87B9-4D96-B81B-9D0A4087548B}"/>
                </a:ext>
              </a:extLst>
            </p:cNvPr>
            <p:cNvSpPr txBox="1"/>
            <p:nvPr/>
          </p:nvSpPr>
          <p:spPr>
            <a:xfrm>
              <a:off x="1419255" y="4054106"/>
              <a:ext cx="2044715" cy="677108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24" name="Elbow Connector 43">
            <a:extLst>
              <a:ext uri="{FF2B5EF4-FFF2-40B4-BE49-F238E27FC236}">
                <a16:creationId xmlns="" xmlns:a16="http://schemas.microsoft.com/office/drawing/2014/main" id="{031A4505-63A0-4D8A-97EE-CFC44C540A48}"/>
              </a:ext>
            </a:extLst>
          </p:cNvPr>
          <p:cNvCxnSpPr/>
          <p:nvPr/>
        </p:nvCxnSpPr>
        <p:spPr>
          <a:xfrm>
            <a:off x="1254771" y="1487025"/>
            <a:ext cx="1906760" cy="640669"/>
          </a:xfrm>
          <a:prstGeom prst="bentConnector3">
            <a:avLst>
              <a:gd name="adj1" fmla="val -6919"/>
            </a:avLst>
          </a:prstGeom>
          <a:ln w="25400">
            <a:solidFill>
              <a:schemeClr val="accent1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12B350E-9C6B-446C-B89C-59744F1B8CF8}"/>
              </a:ext>
            </a:extLst>
          </p:cNvPr>
          <p:cNvGrpSpPr/>
          <p:nvPr/>
        </p:nvGrpSpPr>
        <p:grpSpPr>
          <a:xfrm>
            <a:off x="5906460" y="1371607"/>
            <a:ext cx="1534146" cy="706631"/>
            <a:chOff x="1418442" y="3789040"/>
            <a:chExt cx="2045528" cy="942174"/>
          </a:xfrm>
        </p:grpSpPr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AD188E4D-3E91-4E81-9FDF-26C1887E0F8A}"/>
                </a:ext>
              </a:extLst>
            </p:cNvPr>
            <p:cNvSpPr txBox="1"/>
            <p:nvPr/>
          </p:nvSpPr>
          <p:spPr>
            <a:xfrm>
              <a:off x="1418442" y="3789040"/>
              <a:ext cx="2038788" cy="30777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Presentation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BA65BDB1-BE46-47E4-8561-EE912A2223BD}"/>
                </a:ext>
              </a:extLst>
            </p:cNvPr>
            <p:cNvSpPr txBox="1"/>
            <p:nvPr/>
          </p:nvSpPr>
          <p:spPr>
            <a:xfrm>
              <a:off x="1419255" y="4054106"/>
              <a:ext cx="2044715" cy="677108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28" name="Elbow Connector 55">
            <a:extLst>
              <a:ext uri="{FF2B5EF4-FFF2-40B4-BE49-F238E27FC236}">
                <a16:creationId xmlns="" xmlns:a16="http://schemas.microsoft.com/office/drawing/2014/main" id="{C598C66C-8F40-4104-ABDA-BDF044570A1A}"/>
              </a:ext>
            </a:extLst>
          </p:cNvPr>
          <p:cNvCxnSpPr/>
          <p:nvPr/>
        </p:nvCxnSpPr>
        <p:spPr>
          <a:xfrm flipV="1">
            <a:off x="5444727" y="1487025"/>
            <a:ext cx="2066808" cy="694676"/>
          </a:xfrm>
          <a:prstGeom prst="bentConnector3">
            <a:avLst>
              <a:gd name="adj1" fmla="val 117007"/>
            </a:avLst>
          </a:prstGeom>
          <a:ln w="25400">
            <a:solidFill>
              <a:schemeClr val="accent3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E5098686-3966-4747-ADFA-340FF0025D13}"/>
              </a:ext>
            </a:extLst>
          </p:cNvPr>
          <p:cNvSpPr txBox="1"/>
          <p:nvPr/>
        </p:nvSpPr>
        <p:spPr>
          <a:xfrm>
            <a:off x="2246175" y="2743164"/>
            <a:ext cx="649636" cy="207749"/>
          </a:xfrm>
          <a:prstGeom prst="rect">
            <a:avLst/>
          </a:prstGeom>
          <a:noFill/>
        </p:spPr>
        <p:txBody>
          <a:bodyPr wrap="square" lIns="0" tIns="34290" rIns="0" bIns="34290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ea typeface="+mj-ea"/>
                <a:cs typeface="Calibri" pitchFamily="34" charset="0"/>
              </a:rPr>
              <a:t>Add Text</a:t>
            </a:r>
            <a:endParaRPr lang="ko-KR" altLang="en-US" sz="900" b="1" dirty="0">
              <a:solidFill>
                <a:schemeClr val="bg1"/>
              </a:solidFill>
              <a:ea typeface="+mj-ea"/>
              <a:cs typeface="Calibri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FFDA0BE-330A-45CA-A1F8-53510FB02F47}"/>
              </a:ext>
            </a:extLst>
          </p:cNvPr>
          <p:cNvSpPr txBox="1"/>
          <p:nvPr/>
        </p:nvSpPr>
        <p:spPr>
          <a:xfrm>
            <a:off x="3335354" y="2743164"/>
            <a:ext cx="649636" cy="207749"/>
          </a:xfrm>
          <a:prstGeom prst="rect">
            <a:avLst/>
          </a:prstGeom>
          <a:noFill/>
        </p:spPr>
        <p:txBody>
          <a:bodyPr wrap="square" lIns="0" tIns="34290" rIns="0" bIns="34290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ea typeface="+mj-ea"/>
                <a:cs typeface="Calibri" pitchFamily="34" charset="0"/>
              </a:rPr>
              <a:t>Add Text</a:t>
            </a:r>
            <a:endParaRPr lang="ko-KR" altLang="en-US" sz="900" b="1" dirty="0">
              <a:solidFill>
                <a:schemeClr val="bg1"/>
              </a:solidFill>
              <a:ea typeface="+mj-ea"/>
              <a:cs typeface="Calibri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C39CEC29-E935-4CF9-84E9-F39D030B4A41}"/>
              </a:ext>
            </a:extLst>
          </p:cNvPr>
          <p:cNvSpPr txBox="1"/>
          <p:nvPr/>
        </p:nvSpPr>
        <p:spPr>
          <a:xfrm>
            <a:off x="4424532" y="2743164"/>
            <a:ext cx="649636" cy="207749"/>
          </a:xfrm>
          <a:prstGeom prst="rect">
            <a:avLst/>
          </a:prstGeom>
          <a:noFill/>
        </p:spPr>
        <p:txBody>
          <a:bodyPr wrap="square" lIns="0" tIns="34290" rIns="0" bIns="34290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ea typeface="+mj-ea"/>
                <a:cs typeface="Calibri" pitchFamily="34" charset="0"/>
              </a:rPr>
              <a:t>Add Text</a:t>
            </a:r>
            <a:endParaRPr lang="ko-KR" altLang="en-US" sz="900" b="1" dirty="0">
              <a:solidFill>
                <a:schemeClr val="bg1"/>
              </a:solidFill>
              <a:ea typeface="+mj-ea"/>
              <a:cs typeface="Calibri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CE793E32-C95C-4B64-B10B-2474CCE89B49}"/>
              </a:ext>
            </a:extLst>
          </p:cNvPr>
          <p:cNvSpPr txBox="1"/>
          <p:nvPr/>
        </p:nvSpPr>
        <p:spPr>
          <a:xfrm>
            <a:off x="5513711" y="2743164"/>
            <a:ext cx="649636" cy="207749"/>
          </a:xfrm>
          <a:prstGeom prst="rect">
            <a:avLst/>
          </a:prstGeom>
          <a:noFill/>
        </p:spPr>
        <p:txBody>
          <a:bodyPr wrap="square" lIns="0" tIns="34290" rIns="0" bIns="34290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ea typeface="+mj-ea"/>
                <a:cs typeface="Calibri" pitchFamily="34" charset="0"/>
              </a:rPr>
              <a:t>Add Text</a:t>
            </a:r>
            <a:endParaRPr lang="ko-KR" altLang="en-US" sz="900" b="1" dirty="0">
              <a:solidFill>
                <a:schemeClr val="bg1"/>
              </a:solidFill>
              <a:ea typeface="+mj-ea"/>
              <a:cs typeface="Calibri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FDC60C7A-3210-4AF2-8348-E70E60895D0F}"/>
              </a:ext>
            </a:extLst>
          </p:cNvPr>
          <p:cNvSpPr txBox="1"/>
          <p:nvPr/>
        </p:nvSpPr>
        <p:spPr>
          <a:xfrm>
            <a:off x="6602889" y="2743164"/>
            <a:ext cx="649636" cy="207749"/>
          </a:xfrm>
          <a:prstGeom prst="rect">
            <a:avLst/>
          </a:prstGeom>
          <a:noFill/>
        </p:spPr>
        <p:txBody>
          <a:bodyPr wrap="square" lIns="0" tIns="34290" rIns="0" bIns="34290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ea typeface="+mj-ea"/>
                <a:cs typeface="Calibri" pitchFamily="34" charset="0"/>
              </a:rPr>
              <a:t>Add Text</a:t>
            </a:r>
            <a:endParaRPr lang="ko-KR" altLang="en-US" sz="900" b="1" dirty="0">
              <a:solidFill>
                <a:schemeClr val="bg1"/>
              </a:solidFill>
              <a:ea typeface="+mj-ea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384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895F930B-2E79-4166-B390-CDBACA2EBFB9}"/>
              </a:ext>
            </a:extLst>
          </p:cNvPr>
          <p:cNvGrpSpPr/>
          <p:nvPr/>
        </p:nvGrpSpPr>
        <p:grpSpPr>
          <a:xfrm>
            <a:off x="3089283" y="1707656"/>
            <a:ext cx="2965438" cy="2965438"/>
            <a:chOff x="3018304" y="1378094"/>
            <a:chExt cx="3096667" cy="3096667"/>
          </a:xfrm>
        </p:grpSpPr>
        <p:sp>
          <p:nvSpPr>
            <p:cNvPr id="4" name="Block Arc 3">
              <a:extLst>
                <a:ext uri="{FF2B5EF4-FFF2-40B4-BE49-F238E27FC236}">
                  <a16:creationId xmlns="" xmlns:a16="http://schemas.microsoft.com/office/drawing/2014/main" id="{AD6A35FF-59F5-4397-A877-A70939F33676}"/>
                </a:ext>
              </a:extLst>
            </p:cNvPr>
            <p:cNvSpPr/>
            <p:nvPr/>
          </p:nvSpPr>
          <p:spPr>
            <a:xfrm rot="8261054">
              <a:off x="3018304" y="1378094"/>
              <a:ext cx="3096667" cy="3096667"/>
            </a:xfrm>
            <a:prstGeom prst="blockArc">
              <a:avLst>
                <a:gd name="adj1" fmla="val 13411126"/>
                <a:gd name="adj2" fmla="val 15919102"/>
                <a:gd name="adj3" fmla="val 690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Block Arc 4">
              <a:extLst>
                <a:ext uri="{FF2B5EF4-FFF2-40B4-BE49-F238E27FC236}">
                  <a16:creationId xmlns="" xmlns:a16="http://schemas.microsoft.com/office/drawing/2014/main" id="{8A584821-BA63-4C9C-8AB8-A7B581A3A2D3}"/>
                </a:ext>
              </a:extLst>
            </p:cNvPr>
            <p:cNvSpPr/>
            <p:nvPr/>
          </p:nvSpPr>
          <p:spPr>
            <a:xfrm rot="19032052">
              <a:off x="3018304" y="1378094"/>
              <a:ext cx="3096667" cy="3096667"/>
            </a:xfrm>
            <a:prstGeom prst="blockArc">
              <a:avLst>
                <a:gd name="adj1" fmla="val 10899473"/>
                <a:gd name="adj2" fmla="val 13310838"/>
                <a:gd name="adj3" fmla="val 704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0BD85F4E-CC9D-43CD-A6A1-7EEC55E32525}"/>
                </a:ext>
              </a:extLst>
            </p:cNvPr>
            <p:cNvGrpSpPr/>
            <p:nvPr/>
          </p:nvGrpSpPr>
          <p:grpSpPr>
            <a:xfrm>
              <a:off x="3018304" y="1378094"/>
              <a:ext cx="3096667" cy="3096667"/>
              <a:chOff x="3018304" y="1378094"/>
              <a:chExt cx="3096667" cy="3096667"/>
            </a:xfrm>
          </p:grpSpPr>
          <p:sp>
            <p:nvSpPr>
              <p:cNvPr id="9" name="Block Arc 8">
                <a:extLst>
                  <a:ext uri="{FF2B5EF4-FFF2-40B4-BE49-F238E27FC236}">
                    <a16:creationId xmlns="" xmlns:a16="http://schemas.microsoft.com/office/drawing/2014/main" id="{AF149F72-501E-47AB-A87F-6B213D3E40B8}"/>
                  </a:ext>
                </a:extLst>
              </p:cNvPr>
              <p:cNvSpPr/>
              <p:nvPr/>
            </p:nvSpPr>
            <p:spPr>
              <a:xfrm>
                <a:off x="3018304" y="1378094"/>
                <a:ext cx="3096667" cy="3096667"/>
              </a:xfrm>
              <a:prstGeom prst="blockArc">
                <a:avLst>
                  <a:gd name="adj1" fmla="val 10849205"/>
                  <a:gd name="adj2" fmla="val 13299261"/>
                  <a:gd name="adj3" fmla="val 7053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" name="Block Arc 9">
                <a:extLst>
                  <a:ext uri="{FF2B5EF4-FFF2-40B4-BE49-F238E27FC236}">
                    <a16:creationId xmlns="" xmlns:a16="http://schemas.microsoft.com/office/drawing/2014/main" id="{13427C07-F326-4AF7-9A82-17715C918844}"/>
                  </a:ext>
                </a:extLst>
              </p:cNvPr>
              <p:cNvSpPr/>
              <p:nvPr/>
            </p:nvSpPr>
            <p:spPr>
              <a:xfrm rot="5400000">
                <a:off x="3018304" y="1378094"/>
                <a:ext cx="3096667" cy="3096667"/>
              </a:xfrm>
              <a:prstGeom prst="blockArc">
                <a:avLst>
                  <a:gd name="adj1" fmla="val 13650321"/>
                  <a:gd name="adj2" fmla="val 16152490"/>
                  <a:gd name="adj3" fmla="val 7179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7" name="Block Arc 6">
              <a:extLst>
                <a:ext uri="{FF2B5EF4-FFF2-40B4-BE49-F238E27FC236}">
                  <a16:creationId xmlns="" xmlns:a16="http://schemas.microsoft.com/office/drawing/2014/main" id="{45064181-341B-4B59-BA12-907D3B836C6C}"/>
                </a:ext>
              </a:extLst>
            </p:cNvPr>
            <p:cNvSpPr/>
            <p:nvPr/>
          </p:nvSpPr>
          <p:spPr>
            <a:xfrm rot="2854073">
              <a:off x="3018304" y="1378094"/>
              <a:ext cx="3096667" cy="3096667"/>
            </a:xfrm>
            <a:prstGeom prst="blockArc">
              <a:avLst>
                <a:gd name="adj1" fmla="val 10553048"/>
                <a:gd name="adj2" fmla="val 13271468"/>
                <a:gd name="adj3" fmla="val 703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Block Arc 7">
              <a:extLst>
                <a:ext uri="{FF2B5EF4-FFF2-40B4-BE49-F238E27FC236}">
                  <a16:creationId xmlns="" xmlns:a16="http://schemas.microsoft.com/office/drawing/2014/main" id="{E1341587-0B68-45B1-9538-DB8793043ED9}"/>
                </a:ext>
              </a:extLst>
            </p:cNvPr>
            <p:cNvSpPr/>
            <p:nvPr/>
          </p:nvSpPr>
          <p:spPr>
            <a:xfrm rot="2854464">
              <a:off x="3018304" y="1378094"/>
              <a:ext cx="3096667" cy="3096667"/>
            </a:xfrm>
            <a:prstGeom prst="blockArc">
              <a:avLst>
                <a:gd name="adj1" fmla="val 13411126"/>
                <a:gd name="adj2" fmla="val 16068669"/>
                <a:gd name="adj3" fmla="val 719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70062175-0A35-4B95-820D-F42542DAD10C}"/>
              </a:ext>
            </a:extLst>
          </p:cNvPr>
          <p:cNvGrpSpPr/>
          <p:nvPr/>
        </p:nvGrpSpPr>
        <p:grpSpPr>
          <a:xfrm>
            <a:off x="5985914" y="1329616"/>
            <a:ext cx="2120542" cy="711831"/>
            <a:chOff x="6457218" y="1772816"/>
            <a:chExt cx="2291246" cy="949107"/>
          </a:xfrm>
        </p:grpSpPr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19B7655F-3AA4-4BDC-A5AB-98B067B80FDD}"/>
                </a:ext>
              </a:extLst>
            </p:cNvPr>
            <p:cNvSpPr txBox="1"/>
            <p:nvPr/>
          </p:nvSpPr>
          <p:spPr>
            <a:xfrm>
              <a:off x="6457218" y="1772816"/>
              <a:ext cx="2291246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D9EBA74E-D161-49A6-B197-BD39FDF3CF29}"/>
                </a:ext>
              </a:extLst>
            </p:cNvPr>
            <p:cNvSpPr txBox="1"/>
            <p:nvPr/>
          </p:nvSpPr>
          <p:spPr>
            <a:xfrm>
              <a:off x="6457218" y="2044815"/>
              <a:ext cx="229124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92B1507E-ED19-4D56-A440-4566B9877C31}"/>
              </a:ext>
            </a:extLst>
          </p:cNvPr>
          <p:cNvGrpSpPr/>
          <p:nvPr/>
        </p:nvGrpSpPr>
        <p:grpSpPr>
          <a:xfrm>
            <a:off x="6433983" y="2463743"/>
            <a:ext cx="2120542" cy="711831"/>
            <a:chOff x="6889266" y="3284984"/>
            <a:chExt cx="1998238" cy="949107"/>
          </a:xfrm>
        </p:grpSpPr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BCBD5A2E-32E0-49A4-965A-6302EC0F4091}"/>
                </a:ext>
              </a:extLst>
            </p:cNvPr>
            <p:cNvSpPr txBox="1"/>
            <p:nvPr/>
          </p:nvSpPr>
          <p:spPr>
            <a:xfrm>
              <a:off x="6889266" y="3284984"/>
              <a:ext cx="1998238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426C8FE1-7CC1-4648-862B-B084C3CC2F70}"/>
                </a:ext>
              </a:extLst>
            </p:cNvPr>
            <p:cNvSpPr txBox="1"/>
            <p:nvPr/>
          </p:nvSpPr>
          <p:spPr>
            <a:xfrm>
              <a:off x="6889266" y="3556983"/>
              <a:ext cx="1998238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CE9FBBA1-8D31-4A60-B6E6-219641F284F3}"/>
              </a:ext>
            </a:extLst>
          </p:cNvPr>
          <p:cNvGrpSpPr/>
          <p:nvPr/>
        </p:nvGrpSpPr>
        <p:grpSpPr>
          <a:xfrm>
            <a:off x="6147932" y="3845277"/>
            <a:ext cx="2120542" cy="711831"/>
            <a:chOff x="6673242" y="5020022"/>
            <a:chExt cx="2291246" cy="949107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20453F4B-EE81-4F5F-AEA2-20DD9A8FB40C}"/>
                </a:ext>
              </a:extLst>
            </p:cNvPr>
            <p:cNvSpPr txBox="1"/>
            <p:nvPr/>
          </p:nvSpPr>
          <p:spPr>
            <a:xfrm>
              <a:off x="6673242" y="5020022"/>
              <a:ext cx="2291246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9123C0E9-68CE-48C5-9D53-811F1A1D6064}"/>
                </a:ext>
              </a:extLst>
            </p:cNvPr>
            <p:cNvSpPr txBox="1"/>
            <p:nvPr/>
          </p:nvSpPr>
          <p:spPr>
            <a:xfrm>
              <a:off x="6673242" y="5292021"/>
              <a:ext cx="229124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30E9A559-81DA-4F2E-B62D-99A77DC77C79}"/>
              </a:ext>
            </a:extLst>
          </p:cNvPr>
          <p:cNvGrpSpPr/>
          <p:nvPr/>
        </p:nvGrpSpPr>
        <p:grpSpPr>
          <a:xfrm>
            <a:off x="1119634" y="1312459"/>
            <a:ext cx="2092460" cy="711831"/>
            <a:chOff x="467544" y="1749941"/>
            <a:chExt cx="2291246" cy="949107"/>
          </a:xfrm>
        </p:grpSpPr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6D6324EF-DC37-4A0D-B394-0336B13C70B1}"/>
                </a:ext>
              </a:extLst>
            </p:cNvPr>
            <p:cNvSpPr txBox="1"/>
            <p:nvPr/>
          </p:nvSpPr>
          <p:spPr>
            <a:xfrm>
              <a:off x="467544" y="1749941"/>
              <a:ext cx="2221432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A7178778-A1A9-46E8-AA88-3FAB5EBC6744}"/>
                </a:ext>
              </a:extLst>
            </p:cNvPr>
            <p:cNvSpPr txBox="1"/>
            <p:nvPr/>
          </p:nvSpPr>
          <p:spPr>
            <a:xfrm>
              <a:off x="467544" y="2021940"/>
              <a:ext cx="229124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C81F0443-4500-494B-854D-FA9A69880D71}"/>
              </a:ext>
            </a:extLst>
          </p:cNvPr>
          <p:cNvGrpSpPr/>
          <p:nvPr/>
        </p:nvGrpSpPr>
        <p:grpSpPr>
          <a:xfrm>
            <a:off x="615687" y="2463743"/>
            <a:ext cx="2101628" cy="711831"/>
            <a:chOff x="242744" y="3314387"/>
            <a:chExt cx="2011990" cy="949107"/>
          </a:xfrm>
        </p:grpSpPr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EAEB1907-4571-42CA-8DB2-F7E394122480}"/>
                </a:ext>
              </a:extLst>
            </p:cNvPr>
            <p:cNvSpPr txBox="1"/>
            <p:nvPr/>
          </p:nvSpPr>
          <p:spPr>
            <a:xfrm>
              <a:off x="242744" y="3314387"/>
              <a:ext cx="1942176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881F4412-DD31-4E99-A173-179580967123}"/>
                </a:ext>
              </a:extLst>
            </p:cNvPr>
            <p:cNvSpPr txBox="1"/>
            <p:nvPr/>
          </p:nvSpPr>
          <p:spPr>
            <a:xfrm>
              <a:off x="251520" y="3586386"/>
              <a:ext cx="2003214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907632A5-E8C9-4273-90DE-088187AF15F2}"/>
              </a:ext>
            </a:extLst>
          </p:cNvPr>
          <p:cNvGrpSpPr/>
          <p:nvPr/>
        </p:nvGrpSpPr>
        <p:grpSpPr>
          <a:xfrm>
            <a:off x="948447" y="3845277"/>
            <a:ext cx="2101628" cy="711831"/>
            <a:chOff x="251520" y="4998238"/>
            <a:chExt cx="2291246" cy="949107"/>
          </a:xfrm>
        </p:grpSpPr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A1F473B1-8CA1-4373-B300-6A95478358A9}"/>
                </a:ext>
              </a:extLst>
            </p:cNvPr>
            <p:cNvSpPr txBox="1"/>
            <p:nvPr/>
          </p:nvSpPr>
          <p:spPr>
            <a:xfrm>
              <a:off x="251520" y="4998238"/>
              <a:ext cx="2221432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17F0DE06-66ED-4255-BCA1-745C7C488093}"/>
                </a:ext>
              </a:extLst>
            </p:cNvPr>
            <p:cNvSpPr txBox="1"/>
            <p:nvPr/>
          </p:nvSpPr>
          <p:spPr>
            <a:xfrm>
              <a:off x="251520" y="5270237"/>
              <a:ext cx="229124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ADC4F590-754C-4425-B904-AE430AFB59EB}"/>
              </a:ext>
            </a:extLst>
          </p:cNvPr>
          <p:cNvGrpSpPr/>
          <p:nvPr/>
        </p:nvGrpSpPr>
        <p:grpSpPr>
          <a:xfrm>
            <a:off x="3783342" y="3231826"/>
            <a:ext cx="1561616" cy="1145207"/>
            <a:chOff x="3520455" y="4309100"/>
            <a:chExt cx="2082154" cy="1526942"/>
          </a:xfrm>
        </p:grpSpPr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80E3C55E-78FC-4E57-BA19-90359ABA2546}"/>
                </a:ext>
              </a:extLst>
            </p:cNvPr>
            <p:cNvSpPr txBox="1"/>
            <p:nvPr/>
          </p:nvSpPr>
          <p:spPr>
            <a:xfrm>
              <a:off x="3520455" y="4309100"/>
              <a:ext cx="2082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0098AE9D-CD2D-458E-A709-082462A18B04}"/>
                </a:ext>
              </a:extLst>
            </p:cNvPr>
            <p:cNvSpPr txBox="1"/>
            <p:nvPr/>
          </p:nvSpPr>
          <p:spPr>
            <a:xfrm>
              <a:off x="3520455" y="4604935"/>
              <a:ext cx="2082154" cy="1231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Reports and Presentations with our Templates.</a:t>
              </a:r>
            </a:p>
          </p:txBody>
        </p:sp>
      </p:grpSp>
      <p:sp>
        <p:nvSpPr>
          <p:cNvPr id="33" name="Freeform 98">
            <a:extLst>
              <a:ext uri="{FF2B5EF4-FFF2-40B4-BE49-F238E27FC236}">
                <a16:creationId xmlns="" xmlns:a16="http://schemas.microsoft.com/office/drawing/2014/main" id="{E19CB9B2-0EEA-4FC8-9843-2F67E89819A7}"/>
              </a:ext>
            </a:extLst>
          </p:cNvPr>
          <p:cNvSpPr/>
          <p:nvPr/>
        </p:nvSpPr>
        <p:spPr>
          <a:xfrm>
            <a:off x="5240082" y="1420479"/>
            <a:ext cx="708660" cy="262890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Freeform 99">
            <a:extLst>
              <a:ext uri="{FF2B5EF4-FFF2-40B4-BE49-F238E27FC236}">
                <a16:creationId xmlns="" xmlns:a16="http://schemas.microsoft.com/office/drawing/2014/main" id="{59677CE1-5B9A-4102-82D1-127B6E46DE47}"/>
              </a:ext>
            </a:extLst>
          </p:cNvPr>
          <p:cNvSpPr/>
          <p:nvPr/>
        </p:nvSpPr>
        <p:spPr>
          <a:xfrm flipH="1">
            <a:off x="3212093" y="1420479"/>
            <a:ext cx="708660" cy="262890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32F771AE-FDEC-4C72-B78B-164F9D1E489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5997545" y="2574762"/>
            <a:ext cx="436438" cy="1978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103">
            <a:extLst>
              <a:ext uri="{FF2B5EF4-FFF2-40B4-BE49-F238E27FC236}">
                <a16:creationId xmlns="" xmlns:a16="http://schemas.microsoft.com/office/drawing/2014/main" id="{774D6D45-5837-473F-808E-1CB3562A0D44}"/>
              </a:ext>
            </a:extLst>
          </p:cNvPr>
          <p:cNvSpPr/>
          <p:nvPr/>
        </p:nvSpPr>
        <p:spPr>
          <a:xfrm flipH="1">
            <a:off x="2524972" y="3676486"/>
            <a:ext cx="513437" cy="143916"/>
          </a:xfrm>
          <a:custGeom>
            <a:avLst/>
            <a:gdLst>
              <a:gd name="connsiteX0" fmla="*/ 0 w 670560"/>
              <a:gd name="connsiteY0" fmla="*/ 0 h 137160"/>
              <a:gd name="connsiteX1" fmla="*/ 670560 w 670560"/>
              <a:gd name="connsiteY1" fmla="*/ 0 h 137160"/>
              <a:gd name="connsiteX2" fmla="*/ 670560 w 670560"/>
              <a:gd name="connsiteY2" fmla="*/ 137160 h 13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560" h="137160">
                <a:moveTo>
                  <a:pt x="0" y="0"/>
                </a:moveTo>
                <a:lnTo>
                  <a:pt x="670560" y="0"/>
                </a:lnTo>
                <a:lnTo>
                  <a:pt x="670560" y="137160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="" xmlns:a16="http://schemas.microsoft.com/office/drawing/2014/main" id="{9051EA6B-0CEA-4D5D-BDED-E991A5947EB0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2644391" y="2574762"/>
            <a:ext cx="444893" cy="1978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reeform 103">
            <a:extLst>
              <a:ext uri="{FF2B5EF4-FFF2-40B4-BE49-F238E27FC236}">
                <a16:creationId xmlns="" xmlns:a16="http://schemas.microsoft.com/office/drawing/2014/main" id="{76210A54-68E7-4713-B7F1-D334865F24A0}"/>
              </a:ext>
            </a:extLst>
          </p:cNvPr>
          <p:cNvSpPr/>
          <p:nvPr/>
        </p:nvSpPr>
        <p:spPr>
          <a:xfrm>
            <a:off x="6097465" y="3676486"/>
            <a:ext cx="513437" cy="143916"/>
          </a:xfrm>
          <a:custGeom>
            <a:avLst/>
            <a:gdLst>
              <a:gd name="connsiteX0" fmla="*/ 0 w 670560"/>
              <a:gd name="connsiteY0" fmla="*/ 0 h 137160"/>
              <a:gd name="connsiteX1" fmla="*/ 670560 w 670560"/>
              <a:gd name="connsiteY1" fmla="*/ 0 h 137160"/>
              <a:gd name="connsiteX2" fmla="*/ 670560 w 670560"/>
              <a:gd name="connsiteY2" fmla="*/ 137160 h 13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560" h="137160">
                <a:moveTo>
                  <a:pt x="0" y="0"/>
                </a:moveTo>
                <a:lnTo>
                  <a:pt x="670560" y="0"/>
                </a:lnTo>
                <a:lnTo>
                  <a:pt x="670560" y="137160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FDF4017A-61E6-4AD1-BD0C-1EBE52D3BAC5}"/>
              </a:ext>
            </a:extLst>
          </p:cNvPr>
          <p:cNvGrpSpPr/>
          <p:nvPr/>
        </p:nvGrpSpPr>
        <p:grpSpPr>
          <a:xfrm>
            <a:off x="4172611" y="2242305"/>
            <a:ext cx="783488" cy="828961"/>
            <a:chOff x="7660892" y="3400808"/>
            <a:chExt cx="299886" cy="317291"/>
          </a:xfrm>
          <a:solidFill>
            <a:schemeClr val="accent1"/>
          </a:solidFill>
        </p:grpSpPr>
        <p:sp>
          <p:nvSpPr>
            <p:cNvPr id="41" name="Freeform: Shape 40">
              <a:extLst>
                <a:ext uri="{FF2B5EF4-FFF2-40B4-BE49-F238E27FC236}">
                  <a16:creationId xmlns="" xmlns:a16="http://schemas.microsoft.com/office/drawing/2014/main" id="{BA54155D-7629-4333-BF10-C635270330F0}"/>
                </a:ext>
              </a:extLst>
            </p:cNvPr>
            <p:cNvSpPr/>
            <p:nvPr/>
          </p:nvSpPr>
          <p:spPr>
            <a:xfrm>
              <a:off x="7706009" y="3400808"/>
              <a:ext cx="194702" cy="317291"/>
            </a:xfrm>
            <a:custGeom>
              <a:avLst/>
              <a:gdLst>
                <a:gd name="connsiteX0" fmla="*/ 195423 w 194701"/>
                <a:gd name="connsiteY0" fmla="*/ 1442 h 317291"/>
                <a:gd name="connsiteX1" fmla="*/ 153958 w 194701"/>
                <a:gd name="connsiteY1" fmla="*/ 63819 h 317291"/>
                <a:gd name="connsiteX2" fmla="*/ 127638 w 194701"/>
                <a:gd name="connsiteY2" fmla="*/ 103120 h 317291"/>
                <a:gd name="connsiteX3" fmla="*/ 131964 w 194701"/>
                <a:gd name="connsiteY3" fmla="*/ 111773 h 317291"/>
                <a:gd name="connsiteX4" fmla="*/ 183164 w 194701"/>
                <a:gd name="connsiteY4" fmla="*/ 111773 h 317291"/>
                <a:gd name="connsiteX5" fmla="*/ 190375 w 194701"/>
                <a:gd name="connsiteY5" fmla="*/ 113215 h 317291"/>
                <a:gd name="connsiteX6" fmla="*/ 186769 w 194701"/>
                <a:gd name="connsiteY6" fmla="*/ 119345 h 317291"/>
                <a:gd name="connsiteX7" fmla="*/ 116821 w 194701"/>
                <a:gd name="connsiteY7" fmla="*/ 196865 h 317291"/>
                <a:gd name="connsiteX8" fmla="*/ 7211 w 194701"/>
                <a:gd name="connsiteY8" fmla="*/ 315849 h 317291"/>
                <a:gd name="connsiteX9" fmla="*/ 0 w 194701"/>
                <a:gd name="connsiteY9" fmla="*/ 320537 h 317291"/>
                <a:gd name="connsiteX10" fmla="*/ 13340 w 194701"/>
                <a:gd name="connsiteY10" fmla="*/ 293855 h 317291"/>
                <a:gd name="connsiteX11" fmla="*/ 76078 w 194701"/>
                <a:gd name="connsiteY11" fmla="*/ 171986 h 317291"/>
                <a:gd name="connsiteX12" fmla="*/ 69227 w 194701"/>
                <a:gd name="connsiteY12" fmla="*/ 160809 h 317291"/>
                <a:gd name="connsiteX13" fmla="*/ 35695 w 194701"/>
                <a:gd name="connsiteY13" fmla="*/ 160088 h 317291"/>
                <a:gd name="connsiteX14" fmla="*/ 31008 w 194701"/>
                <a:gd name="connsiteY14" fmla="*/ 151074 h 317291"/>
                <a:gd name="connsiteX15" fmla="*/ 106004 w 194701"/>
                <a:gd name="connsiteY15" fmla="*/ 7572 h 317291"/>
                <a:gd name="connsiteX16" fmla="*/ 115018 w 194701"/>
                <a:gd name="connsiteY16" fmla="*/ 721 h 317291"/>
                <a:gd name="connsiteX17" fmla="*/ 187851 w 194701"/>
                <a:gd name="connsiteY17" fmla="*/ 0 h 317291"/>
                <a:gd name="connsiteX18" fmla="*/ 195423 w 194701"/>
                <a:gd name="connsiteY18" fmla="*/ 1442 h 31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4701" h="317291">
                  <a:moveTo>
                    <a:pt x="195423" y="1442"/>
                  </a:moveTo>
                  <a:cubicBezTo>
                    <a:pt x="181361" y="22715"/>
                    <a:pt x="167660" y="43267"/>
                    <a:pt x="153958" y="63819"/>
                  </a:cubicBezTo>
                  <a:cubicBezTo>
                    <a:pt x="145305" y="76799"/>
                    <a:pt x="136652" y="90140"/>
                    <a:pt x="127638" y="103120"/>
                  </a:cubicBezTo>
                  <a:cubicBezTo>
                    <a:pt x="123311" y="109249"/>
                    <a:pt x="124393" y="111773"/>
                    <a:pt x="131964" y="111773"/>
                  </a:cubicBezTo>
                  <a:cubicBezTo>
                    <a:pt x="148911" y="111773"/>
                    <a:pt x="166217" y="111773"/>
                    <a:pt x="183164" y="111773"/>
                  </a:cubicBezTo>
                  <a:cubicBezTo>
                    <a:pt x="185688" y="111773"/>
                    <a:pt x="188933" y="110691"/>
                    <a:pt x="190375" y="113215"/>
                  </a:cubicBezTo>
                  <a:cubicBezTo>
                    <a:pt x="191817" y="116100"/>
                    <a:pt x="188572" y="117542"/>
                    <a:pt x="186769" y="119345"/>
                  </a:cubicBezTo>
                  <a:cubicBezTo>
                    <a:pt x="163333" y="145305"/>
                    <a:pt x="140257" y="171265"/>
                    <a:pt x="116821" y="196865"/>
                  </a:cubicBezTo>
                  <a:cubicBezTo>
                    <a:pt x="80404" y="236526"/>
                    <a:pt x="43988" y="276188"/>
                    <a:pt x="7211" y="315849"/>
                  </a:cubicBezTo>
                  <a:cubicBezTo>
                    <a:pt x="5769" y="317652"/>
                    <a:pt x="4687" y="319815"/>
                    <a:pt x="0" y="320537"/>
                  </a:cubicBezTo>
                  <a:cubicBezTo>
                    <a:pt x="4687" y="310801"/>
                    <a:pt x="9014" y="302509"/>
                    <a:pt x="13340" y="293855"/>
                  </a:cubicBezTo>
                  <a:cubicBezTo>
                    <a:pt x="34253" y="253112"/>
                    <a:pt x="55165" y="212369"/>
                    <a:pt x="76078" y="171986"/>
                  </a:cubicBezTo>
                  <a:cubicBezTo>
                    <a:pt x="81126" y="161891"/>
                    <a:pt x="80404" y="161170"/>
                    <a:pt x="69227" y="160809"/>
                  </a:cubicBezTo>
                  <a:cubicBezTo>
                    <a:pt x="58050" y="160449"/>
                    <a:pt x="46873" y="160449"/>
                    <a:pt x="35695" y="160088"/>
                  </a:cubicBezTo>
                  <a:cubicBezTo>
                    <a:pt x="29926" y="159727"/>
                    <a:pt x="27402" y="157564"/>
                    <a:pt x="31008" y="151074"/>
                  </a:cubicBezTo>
                  <a:cubicBezTo>
                    <a:pt x="56247" y="103480"/>
                    <a:pt x="81126" y="55526"/>
                    <a:pt x="106004" y="7572"/>
                  </a:cubicBezTo>
                  <a:cubicBezTo>
                    <a:pt x="107807" y="3966"/>
                    <a:pt x="110331" y="1082"/>
                    <a:pt x="115018" y="721"/>
                  </a:cubicBezTo>
                  <a:cubicBezTo>
                    <a:pt x="139175" y="361"/>
                    <a:pt x="163693" y="0"/>
                    <a:pt x="187851" y="0"/>
                  </a:cubicBezTo>
                  <a:cubicBezTo>
                    <a:pt x="190375" y="361"/>
                    <a:pt x="192178" y="1082"/>
                    <a:pt x="195423" y="1442"/>
                  </a:cubicBezTo>
                  <a:close/>
                </a:path>
              </a:pathLst>
            </a:custGeom>
            <a:grpFill/>
            <a:ln w="36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9EAE3517-00E1-4725-BD17-772301208EA7}"/>
                </a:ext>
              </a:extLst>
            </p:cNvPr>
            <p:cNvSpPr/>
            <p:nvPr/>
          </p:nvSpPr>
          <p:spPr>
            <a:xfrm>
              <a:off x="7744443" y="3438721"/>
              <a:ext cx="216335" cy="277630"/>
            </a:xfrm>
            <a:custGeom>
              <a:avLst/>
              <a:gdLst>
                <a:gd name="connsiteX0" fmla="*/ 67931 w 216335"/>
                <a:gd name="connsiteY0" fmla="*/ 277937 h 277630"/>
                <a:gd name="connsiteX1" fmla="*/ 4833 w 216335"/>
                <a:gd name="connsiteY1" fmla="*/ 264956 h 277630"/>
                <a:gd name="connsiteX2" fmla="*/ 2670 w 216335"/>
                <a:gd name="connsiteY2" fmla="*/ 255942 h 277630"/>
                <a:gd name="connsiteX3" fmla="*/ 28630 w 216335"/>
                <a:gd name="connsiteY3" fmla="*/ 248371 h 277630"/>
                <a:gd name="connsiteX4" fmla="*/ 191963 w 216335"/>
                <a:gd name="connsiteY4" fmla="*/ 150659 h 277630"/>
                <a:gd name="connsiteX5" fmla="*/ 142206 w 216335"/>
                <a:gd name="connsiteY5" fmla="*/ 24464 h 277630"/>
                <a:gd name="connsiteX6" fmla="*/ 135716 w 216335"/>
                <a:gd name="connsiteY6" fmla="*/ 14729 h 277630"/>
                <a:gd name="connsiteX7" fmla="*/ 145811 w 216335"/>
                <a:gd name="connsiteY7" fmla="*/ 667 h 277630"/>
                <a:gd name="connsiteX8" fmla="*/ 155186 w 216335"/>
                <a:gd name="connsiteY8" fmla="*/ 4273 h 277630"/>
                <a:gd name="connsiteX9" fmla="*/ 216842 w 216335"/>
                <a:gd name="connsiteY9" fmla="*/ 107032 h 277630"/>
                <a:gd name="connsiteX10" fmla="*/ 88843 w 216335"/>
                <a:gd name="connsiteY10" fmla="*/ 276855 h 277630"/>
                <a:gd name="connsiteX11" fmla="*/ 67931 w 216335"/>
                <a:gd name="connsiteY11" fmla="*/ 277937 h 277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335" h="277630">
                  <a:moveTo>
                    <a:pt x="67931" y="277937"/>
                  </a:moveTo>
                  <a:cubicBezTo>
                    <a:pt x="45937" y="278297"/>
                    <a:pt x="24664" y="273970"/>
                    <a:pt x="4833" y="264956"/>
                  </a:cubicBezTo>
                  <a:cubicBezTo>
                    <a:pt x="-575" y="262433"/>
                    <a:pt x="-1657" y="260630"/>
                    <a:pt x="2670" y="255942"/>
                  </a:cubicBezTo>
                  <a:cubicBezTo>
                    <a:pt x="13126" y="244044"/>
                    <a:pt x="13486" y="243683"/>
                    <a:pt x="28630" y="248371"/>
                  </a:cubicBezTo>
                  <a:cubicBezTo>
                    <a:pt x="101823" y="271086"/>
                    <a:pt x="178262" y="226016"/>
                    <a:pt x="191963" y="150659"/>
                  </a:cubicBezTo>
                  <a:cubicBezTo>
                    <a:pt x="200977" y="99460"/>
                    <a:pt x="183670" y="56914"/>
                    <a:pt x="142206" y="24464"/>
                  </a:cubicBezTo>
                  <a:cubicBezTo>
                    <a:pt x="138961" y="21940"/>
                    <a:pt x="133552" y="20137"/>
                    <a:pt x="135716" y="14729"/>
                  </a:cubicBezTo>
                  <a:cubicBezTo>
                    <a:pt x="137879" y="9320"/>
                    <a:pt x="140764" y="3552"/>
                    <a:pt x="145811" y="667"/>
                  </a:cubicBezTo>
                  <a:cubicBezTo>
                    <a:pt x="149417" y="-1496"/>
                    <a:pt x="152662" y="2109"/>
                    <a:pt x="155186" y="4273"/>
                  </a:cubicBezTo>
                  <a:cubicBezTo>
                    <a:pt x="189800" y="30233"/>
                    <a:pt x="210712" y="64125"/>
                    <a:pt x="216842" y="107032"/>
                  </a:cubicBezTo>
                  <a:cubicBezTo>
                    <a:pt x="228019" y="187797"/>
                    <a:pt x="172493" y="263514"/>
                    <a:pt x="88843" y="276855"/>
                  </a:cubicBezTo>
                  <a:cubicBezTo>
                    <a:pt x="81993" y="277576"/>
                    <a:pt x="74781" y="277576"/>
                    <a:pt x="67931" y="277937"/>
                  </a:cubicBezTo>
                  <a:close/>
                </a:path>
              </a:pathLst>
            </a:custGeom>
            <a:grpFill/>
            <a:ln w="36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82954AEB-49BC-40ED-B483-0F12D3A4CB7A}"/>
                </a:ext>
              </a:extLst>
            </p:cNvPr>
            <p:cNvSpPr/>
            <p:nvPr/>
          </p:nvSpPr>
          <p:spPr>
            <a:xfrm>
              <a:off x="7660892" y="3415434"/>
              <a:ext cx="133407" cy="263208"/>
            </a:xfrm>
            <a:custGeom>
              <a:avLst/>
              <a:gdLst>
                <a:gd name="connsiteX0" fmla="*/ 46 w 133406"/>
                <a:gd name="connsiteY0" fmla="*/ 150150 h 263207"/>
                <a:gd name="connsiteX1" fmla="*/ 123357 w 133406"/>
                <a:gd name="connsiteY1" fmla="*/ 1239 h 263207"/>
                <a:gd name="connsiteX2" fmla="*/ 134174 w 133406"/>
                <a:gd name="connsiteY2" fmla="*/ 2321 h 263207"/>
                <a:gd name="connsiteX3" fmla="*/ 131290 w 133406"/>
                <a:gd name="connsiteY3" fmla="*/ 12056 h 263207"/>
                <a:gd name="connsiteX4" fmla="*/ 113262 w 133406"/>
                <a:gd name="connsiteY4" fmla="*/ 28281 h 263207"/>
                <a:gd name="connsiteX5" fmla="*/ 58457 w 133406"/>
                <a:gd name="connsiteY5" fmla="*/ 238126 h 263207"/>
                <a:gd name="connsiteX6" fmla="*/ 56294 w 133406"/>
                <a:gd name="connsiteY6" fmla="*/ 263726 h 263207"/>
                <a:gd name="connsiteX7" fmla="*/ 47640 w 133406"/>
                <a:gd name="connsiteY7" fmla="*/ 260481 h 263207"/>
                <a:gd name="connsiteX8" fmla="*/ 46 w 133406"/>
                <a:gd name="connsiteY8" fmla="*/ 150150 h 263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406" h="263207">
                  <a:moveTo>
                    <a:pt x="46" y="150150"/>
                  </a:moveTo>
                  <a:cubicBezTo>
                    <a:pt x="-1756" y="81644"/>
                    <a:pt x="49082" y="15301"/>
                    <a:pt x="123357" y="1239"/>
                  </a:cubicBezTo>
                  <a:cubicBezTo>
                    <a:pt x="126963" y="518"/>
                    <a:pt x="131650" y="-1645"/>
                    <a:pt x="134174" y="2321"/>
                  </a:cubicBezTo>
                  <a:cubicBezTo>
                    <a:pt x="136338" y="5566"/>
                    <a:pt x="132732" y="8811"/>
                    <a:pt x="131290" y="12056"/>
                  </a:cubicBezTo>
                  <a:cubicBezTo>
                    <a:pt x="128045" y="20709"/>
                    <a:pt x="122276" y="25036"/>
                    <a:pt x="113262" y="28281"/>
                  </a:cubicBezTo>
                  <a:cubicBezTo>
                    <a:pt x="19877" y="59289"/>
                    <a:pt x="-5362" y="169980"/>
                    <a:pt x="58457" y="238126"/>
                  </a:cubicBezTo>
                  <a:cubicBezTo>
                    <a:pt x="64947" y="244977"/>
                    <a:pt x="63865" y="257957"/>
                    <a:pt x="56294" y="263726"/>
                  </a:cubicBezTo>
                  <a:cubicBezTo>
                    <a:pt x="51606" y="267331"/>
                    <a:pt x="49804" y="262644"/>
                    <a:pt x="47640" y="260481"/>
                  </a:cubicBezTo>
                  <a:cubicBezTo>
                    <a:pt x="15911" y="230915"/>
                    <a:pt x="46" y="193777"/>
                    <a:pt x="46" y="150150"/>
                  </a:cubicBezTo>
                  <a:close/>
                </a:path>
              </a:pathLst>
            </a:custGeom>
            <a:grpFill/>
            <a:ln w="36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3435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EE35A42-E366-484D-AC7A-13EC07ED5290}"/>
              </a:ext>
            </a:extLst>
          </p:cNvPr>
          <p:cNvSpPr txBox="1"/>
          <p:nvPr/>
        </p:nvSpPr>
        <p:spPr>
          <a:xfrm>
            <a:off x="651099" y="1452461"/>
            <a:ext cx="2440019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ko-KR" sz="1500" b="1" dirty="0">
                <a:solidFill>
                  <a:schemeClr val="accent2"/>
                </a:solidFill>
                <a:cs typeface="Arial" pitchFamily="34" charset="0"/>
              </a:rPr>
              <a:t>Modern  PowerPoint  Presentation</a:t>
            </a:r>
            <a:endParaRPr lang="ko-KR" altLang="en-US" sz="15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AB895766-E267-45AD-A3CA-FF9C71AE28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196804"/>
              </p:ext>
            </p:extLst>
          </p:nvPr>
        </p:nvGraphicFramePr>
        <p:xfrm>
          <a:off x="3545887" y="1409962"/>
          <a:ext cx="1636764" cy="31797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38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96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038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8054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9214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33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$30</a:t>
                      </a:r>
                      <a:endParaRPr lang="en-US" altLang="ko-KR" sz="11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3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7530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3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3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3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8054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493B6E69-A92C-4EE4-A2A2-89C6A661E3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448324"/>
              </p:ext>
            </p:extLst>
          </p:nvPr>
        </p:nvGraphicFramePr>
        <p:xfrm>
          <a:off x="6776504" y="1409962"/>
          <a:ext cx="1636764" cy="31797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38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96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038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8054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9214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33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$25</a:t>
                      </a:r>
                      <a:endParaRPr lang="en-US" altLang="ko-KR" sz="11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3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7530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3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3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3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8054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="" xmlns:a16="http://schemas.microsoft.com/office/drawing/2014/main" id="{7A6FE086-22FD-4334-9397-E9F621898B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754307"/>
              </p:ext>
            </p:extLst>
          </p:nvPr>
        </p:nvGraphicFramePr>
        <p:xfrm>
          <a:off x="5048440" y="1366737"/>
          <a:ext cx="1862274" cy="32662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6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85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8863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2123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928" marR="75928" marT="37964" marB="37964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8338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3700" b="1" dirty="0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$15</a:t>
                      </a:r>
                      <a:endParaRPr lang="en-US" altLang="ko-KR" sz="1100" b="1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928" marR="75928" marT="37964" marB="37964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1230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928" marR="75928" marT="37964" marB="37964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marL="75928" marR="75928" marT="37964" marB="37964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928" marR="75928" marT="37964" marB="37964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1230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928" marR="75928" marT="37964" marB="37964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marL="75928" marR="75928" marT="37964" marB="3796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928" marR="75928" marT="37964" marB="37964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21230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928" marR="75928" marT="37964" marB="37964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marL="75928" marR="75928" marT="37964" marB="3796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928" marR="75928" marT="37964" marB="37964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8349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928" marR="75928" marT="37964" marB="37964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marL="75928" marR="75928" marT="37964" marB="3796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5928" marR="75928" marT="37964" marB="37964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8349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928" marR="75928" marT="37964" marB="37964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marL="75928" marR="75928" marT="37964" marB="3796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5928" marR="75928" marT="37964" marB="37964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2123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928" marR="75928" marT="37964" marB="37964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77C4DA1-9E79-4B0C-A118-798ACCF3B6D8}"/>
              </a:ext>
            </a:extLst>
          </p:cNvPr>
          <p:cNvSpPr txBox="1"/>
          <p:nvPr/>
        </p:nvSpPr>
        <p:spPr>
          <a:xfrm>
            <a:off x="651099" y="2070858"/>
            <a:ext cx="2440019" cy="214674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</a:t>
            </a:r>
          </a:p>
          <a:p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You can simply impress your audience and add a unique zing and appeal to your Presentations. Get a modern PowerPoint  Presentation that is beautifully designed. Easy to change colors, photos and Text.   </a:t>
            </a:r>
          </a:p>
        </p:txBody>
      </p:sp>
    </p:spTree>
    <p:extLst>
      <p:ext uri="{BB962C8B-B14F-4D97-AF65-F5344CB8AC3E}">
        <p14:creationId xmlns:p14="http://schemas.microsoft.com/office/powerpoint/2010/main" val="3983748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9D3DDC9-926B-4A51-AAEE-B25B074752FD}"/>
              </a:ext>
            </a:extLst>
          </p:cNvPr>
          <p:cNvSpPr txBox="1"/>
          <p:nvPr/>
        </p:nvSpPr>
        <p:spPr>
          <a:xfrm>
            <a:off x="4550059" y="2133134"/>
            <a:ext cx="691921" cy="207749"/>
          </a:xfrm>
          <a:prstGeom prst="rect">
            <a:avLst/>
          </a:prstGeom>
          <a:noFill/>
        </p:spPr>
        <p:txBody>
          <a:bodyPr wrap="square" lIns="81000" tIns="34290" rIns="81000" bIns="34290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accent4"/>
                </a:solidFill>
                <a:cs typeface="Arial" pitchFamily="34" charset="0"/>
              </a:rPr>
              <a:t>Contents </a:t>
            </a:r>
            <a:endParaRPr lang="ko-KR" altLang="en-US" sz="9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87642F1-570A-4287-8B0B-93E2DD5D11DC}"/>
              </a:ext>
            </a:extLst>
          </p:cNvPr>
          <p:cNvSpPr txBox="1"/>
          <p:nvPr/>
        </p:nvSpPr>
        <p:spPr>
          <a:xfrm>
            <a:off x="3838007" y="3057907"/>
            <a:ext cx="691921" cy="207749"/>
          </a:xfrm>
          <a:prstGeom prst="rect">
            <a:avLst/>
          </a:prstGeom>
          <a:noFill/>
        </p:spPr>
        <p:txBody>
          <a:bodyPr wrap="square" lIns="81000" tIns="34290" rIns="81000" bIns="34290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accent3"/>
                </a:solidFill>
                <a:cs typeface="Arial" pitchFamily="34" charset="0"/>
              </a:rPr>
              <a:t>Contents </a:t>
            </a:r>
            <a:endParaRPr lang="ko-KR" altLang="en-US" sz="9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67318DF-62C0-4B0A-9469-D191214006CB}"/>
              </a:ext>
            </a:extLst>
          </p:cNvPr>
          <p:cNvSpPr txBox="1"/>
          <p:nvPr/>
        </p:nvSpPr>
        <p:spPr>
          <a:xfrm>
            <a:off x="4883867" y="3806116"/>
            <a:ext cx="691921" cy="207749"/>
          </a:xfrm>
          <a:prstGeom prst="rect">
            <a:avLst/>
          </a:prstGeom>
          <a:noFill/>
        </p:spPr>
        <p:txBody>
          <a:bodyPr wrap="square" lIns="81000" tIns="34290" rIns="81000" bIns="34290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Contents </a:t>
            </a:r>
            <a:endParaRPr lang="ko-KR" altLang="en-US" sz="9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F49A7E2E-BA67-45EB-89AB-DCF257AC7355}"/>
              </a:ext>
            </a:extLst>
          </p:cNvPr>
          <p:cNvGrpSpPr/>
          <p:nvPr/>
        </p:nvGrpSpPr>
        <p:grpSpPr>
          <a:xfrm>
            <a:off x="5828329" y="1683012"/>
            <a:ext cx="2699296" cy="1131080"/>
            <a:chOff x="3017859" y="4283314"/>
            <a:chExt cx="1249475" cy="1508106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6B006407-8C4D-425A-9900-AAE65542F5CC}"/>
                </a:ext>
              </a:extLst>
            </p:cNvPr>
            <p:cNvSpPr txBox="1"/>
            <p:nvPr/>
          </p:nvSpPr>
          <p:spPr>
            <a:xfrm>
              <a:off x="3021856" y="4560313"/>
              <a:ext cx="1245478" cy="1231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D95A8357-DF90-40BB-ADE1-A01D75BAEEE7}"/>
                </a:ext>
              </a:extLst>
            </p:cNvPr>
            <p:cNvSpPr txBox="1"/>
            <p:nvPr/>
          </p:nvSpPr>
          <p:spPr>
            <a:xfrm>
              <a:off x="3017859" y="4283314"/>
              <a:ext cx="1234890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68955F27-31F3-46C2-A543-A268D296A834}"/>
              </a:ext>
            </a:extLst>
          </p:cNvPr>
          <p:cNvGrpSpPr/>
          <p:nvPr/>
        </p:nvGrpSpPr>
        <p:grpSpPr>
          <a:xfrm>
            <a:off x="697794" y="2607783"/>
            <a:ext cx="2654336" cy="1269578"/>
            <a:chOff x="3017859" y="4283314"/>
            <a:chExt cx="1249475" cy="1692771"/>
          </a:xfrm>
        </p:grpSpPr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44B7BF87-C282-4E26-A71C-F743B94EBF3E}"/>
                </a:ext>
              </a:extLst>
            </p:cNvPr>
            <p:cNvSpPr txBox="1"/>
            <p:nvPr/>
          </p:nvSpPr>
          <p:spPr>
            <a:xfrm>
              <a:off x="3021856" y="4560313"/>
              <a:ext cx="1245478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F05BA4DE-5725-47C7-9A97-A013037C7378}"/>
                </a:ext>
              </a:extLst>
            </p:cNvPr>
            <p:cNvSpPr txBox="1"/>
            <p:nvPr/>
          </p:nvSpPr>
          <p:spPr>
            <a:xfrm>
              <a:off x="3017859" y="4283314"/>
              <a:ext cx="1234890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339624C5-323A-4EDD-A1DC-D7A5B89FF7B3}"/>
              </a:ext>
            </a:extLst>
          </p:cNvPr>
          <p:cNvGrpSpPr/>
          <p:nvPr/>
        </p:nvGrpSpPr>
        <p:grpSpPr>
          <a:xfrm>
            <a:off x="5828329" y="3363784"/>
            <a:ext cx="2699296" cy="1131080"/>
            <a:chOff x="3017859" y="4283314"/>
            <a:chExt cx="1249475" cy="1508106"/>
          </a:xfrm>
        </p:grpSpPr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E0B06D03-9CAA-491B-9CAB-7FC7E1D0D9D7}"/>
                </a:ext>
              </a:extLst>
            </p:cNvPr>
            <p:cNvSpPr txBox="1"/>
            <p:nvPr/>
          </p:nvSpPr>
          <p:spPr>
            <a:xfrm>
              <a:off x="3021856" y="4560313"/>
              <a:ext cx="1245478" cy="1231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B1D80FE5-7537-4BE1-9805-EBCB1E9BD5B2}"/>
                </a:ext>
              </a:extLst>
            </p:cNvPr>
            <p:cNvSpPr txBox="1"/>
            <p:nvPr/>
          </p:nvSpPr>
          <p:spPr>
            <a:xfrm>
              <a:off x="3017859" y="4283314"/>
              <a:ext cx="1234890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5" name="Rectangle 16">
            <a:extLst>
              <a:ext uri="{FF2B5EF4-FFF2-40B4-BE49-F238E27FC236}">
                <a16:creationId xmlns="" xmlns:a16="http://schemas.microsoft.com/office/drawing/2014/main" id="{CA5D289F-C213-468A-A612-2320299139DC}"/>
              </a:ext>
            </a:extLst>
          </p:cNvPr>
          <p:cNvSpPr/>
          <p:nvPr/>
        </p:nvSpPr>
        <p:spPr>
          <a:xfrm rot="2700000">
            <a:off x="4532009" y="3742406"/>
            <a:ext cx="199440" cy="357559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6" name="Rectangle 36">
            <a:extLst>
              <a:ext uri="{FF2B5EF4-FFF2-40B4-BE49-F238E27FC236}">
                <a16:creationId xmlns="" xmlns:a16="http://schemas.microsoft.com/office/drawing/2014/main" id="{FA0E8C53-8A03-4B33-81E6-93D9AA177471}"/>
              </a:ext>
            </a:extLst>
          </p:cNvPr>
          <p:cNvSpPr/>
          <p:nvPr/>
        </p:nvSpPr>
        <p:spPr>
          <a:xfrm>
            <a:off x="4765989" y="2890710"/>
            <a:ext cx="292028" cy="24411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" name="Oval 21">
            <a:extLst>
              <a:ext uri="{FF2B5EF4-FFF2-40B4-BE49-F238E27FC236}">
                <a16:creationId xmlns="" xmlns:a16="http://schemas.microsoft.com/office/drawing/2014/main" id="{93233FD9-22E7-428D-BD9B-66226DF6E9CE}"/>
              </a:ext>
            </a:extLst>
          </p:cNvPr>
          <p:cNvSpPr>
            <a:spLocks noChangeAspect="1"/>
          </p:cNvSpPr>
          <p:nvPr/>
        </p:nvSpPr>
        <p:spPr>
          <a:xfrm>
            <a:off x="4087298" y="2223445"/>
            <a:ext cx="266007" cy="26822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E646A8B4-DDE0-430F-8036-09D1ADF3DB0C}"/>
              </a:ext>
            </a:extLst>
          </p:cNvPr>
          <p:cNvGrpSpPr/>
          <p:nvPr/>
        </p:nvGrpSpPr>
        <p:grpSpPr>
          <a:xfrm>
            <a:off x="3653445" y="887017"/>
            <a:ext cx="1824274" cy="3636801"/>
            <a:chOff x="3434589" y="973514"/>
            <a:chExt cx="2310951" cy="4607022"/>
          </a:xfrm>
        </p:grpSpPr>
        <p:sp>
          <p:nvSpPr>
            <p:cNvPr id="19" name="Block Arc 18">
              <a:extLst>
                <a:ext uri="{FF2B5EF4-FFF2-40B4-BE49-F238E27FC236}">
                  <a16:creationId xmlns="" xmlns:a16="http://schemas.microsoft.com/office/drawing/2014/main" id="{C2E30584-9534-4E53-8B21-4E6E10BF3EFF}"/>
                </a:ext>
              </a:extLst>
            </p:cNvPr>
            <p:cNvSpPr/>
            <p:nvPr/>
          </p:nvSpPr>
          <p:spPr>
            <a:xfrm rot="6300000">
              <a:off x="3793217" y="973514"/>
              <a:ext cx="1483887" cy="1483887"/>
            </a:xfrm>
            <a:prstGeom prst="blockArc">
              <a:avLst>
                <a:gd name="adj1" fmla="val 18220756"/>
                <a:gd name="adj2" fmla="val 7"/>
                <a:gd name="adj3" fmla="val 20459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AA335C3E-37F6-47AA-B035-B6C6DE6DEFDD}"/>
                </a:ext>
              </a:extLst>
            </p:cNvPr>
            <p:cNvSpPr/>
            <p:nvPr/>
          </p:nvSpPr>
          <p:spPr>
            <a:xfrm rot="2937747">
              <a:off x="5001671" y="1800156"/>
              <a:ext cx="302800" cy="3905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="" xmlns:a16="http://schemas.microsoft.com/office/drawing/2014/main" id="{E3CA96D7-6AFE-4BE3-B516-C121D208571C}"/>
                </a:ext>
              </a:extLst>
            </p:cNvPr>
            <p:cNvGrpSpPr/>
            <p:nvPr/>
          </p:nvGrpSpPr>
          <p:grpSpPr>
            <a:xfrm>
              <a:off x="3434589" y="2089204"/>
              <a:ext cx="2144221" cy="3491332"/>
              <a:chOff x="3434589" y="2089204"/>
              <a:chExt cx="2144221" cy="349133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="" xmlns:a16="http://schemas.microsoft.com/office/drawing/2014/main" id="{754FFA10-3F85-4189-A5CD-379A9909AF50}"/>
                  </a:ext>
                </a:extLst>
              </p:cNvPr>
              <p:cNvGrpSpPr/>
              <p:nvPr/>
            </p:nvGrpSpPr>
            <p:grpSpPr>
              <a:xfrm rot="17100000">
                <a:off x="3888111" y="4065663"/>
                <a:ext cx="1483887" cy="1483887"/>
                <a:chOff x="1626729" y="2060848"/>
                <a:chExt cx="1483887" cy="1483887"/>
              </a:xfrm>
            </p:grpSpPr>
            <p:sp>
              <p:nvSpPr>
                <p:cNvPr id="35" name="Block Arc 34">
                  <a:extLst>
                    <a:ext uri="{FF2B5EF4-FFF2-40B4-BE49-F238E27FC236}">
                      <a16:creationId xmlns="" xmlns:a16="http://schemas.microsoft.com/office/drawing/2014/main" id="{7DA2BD3C-A4FA-4C98-A4C2-D63C9659BCC3}"/>
                    </a:ext>
                  </a:extLst>
                </p:cNvPr>
                <p:cNvSpPr/>
                <p:nvPr/>
              </p:nvSpPr>
              <p:spPr>
                <a:xfrm>
                  <a:off x="1626729" y="2060848"/>
                  <a:ext cx="1483887" cy="1483887"/>
                </a:xfrm>
                <a:prstGeom prst="blockArc">
                  <a:avLst>
                    <a:gd name="adj1" fmla="val 14029105"/>
                    <a:gd name="adj2" fmla="val 18056557"/>
                    <a:gd name="adj3" fmla="val 2044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Block Arc 35">
                  <a:extLst>
                    <a:ext uri="{FF2B5EF4-FFF2-40B4-BE49-F238E27FC236}">
                      <a16:creationId xmlns="" xmlns:a16="http://schemas.microsoft.com/office/drawing/2014/main" id="{C401D1F5-429A-4698-8361-52C5706EFF8F}"/>
                    </a:ext>
                  </a:extLst>
                </p:cNvPr>
                <p:cNvSpPr/>
                <p:nvPr/>
              </p:nvSpPr>
              <p:spPr>
                <a:xfrm>
                  <a:off x="1626729" y="2060848"/>
                  <a:ext cx="1483887" cy="1483887"/>
                </a:xfrm>
                <a:prstGeom prst="blockArc">
                  <a:avLst>
                    <a:gd name="adj1" fmla="val 18220756"/>
                    <a:gd name="adj2" fmla="val 7"/>
                    <a:gd name="adj3" fmla="val 20459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Block Arc 36">
                  <a:extLst>
                    <a:ext uri="{FF2B5EF4-FFF2-40B4-BE49-F238E27FC236}">
                      <a16:creationId xmlns="" xmlns:a16="http://schemas.microsoft.com/office/drawing/2014/main" id="{D09D6B46-76B2-42E2-A7E4-2EF9C7B178C8}"/>
                    </a:ext>
                  </a:extLst>
                </p:cNvPr>
                <p:cNvSpPr/>
                <p:nvPr/>
              </p:nvSpPr>
              <p:spPr>
                <a:xfrm>
                  <a:off x="1626729" y="2060848"/>
                  <a:ext cx="1483887" cy="1483887"/>
                </a:xfrm>
                <a:prstGeom prst="blockArc">
                  <a:avLst>
                    <a:gd name="adj1" fmla="val 10800000"/>
                    <a:gd name="adj2" fmla="val 13821376"/>
                    <a:gd name="adj3" fmla="val 20509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="" xmlns:a16="http://schemas.microsoft.com/office/drawing/2014/main" id="{E56FED28-C4C4-4D3A-AF6C-894430C41292}"/>
                  </a:ext>
                </a:extLst>
              </p:cNvPr>
              <p:cNvGrpSpPr/>
              <p:nvPr/>
            </p:nvGrpSpPr>
            <p:grpSpPr>
              <a:xfrm rot="6300000">
                <a:off x="3496163" y="3497890"/>
                <a:ext cx="2671989" cy="1493304"/>
                <a:chOff x="1626728" y="2060848"/>
                <a:chExt cx="2671989" cy="1493304"/>
              </a:xfrm>
            </p:grpSpPr>
            <p:sp>
              <p:nvSpPr>
                <p:cNvPr id="30" name="Block Arc 29">
                  <a:extLst>
                    <a:ext uri="{FF2B5EF4-FFF2-40B4-BE49-F238E27FC236}">
                      <a16:creationId xmlns="" xmlns:a16="http://schemas.microsoft.com/office/drawing/2014/main" id="{35132A38-34CB-4418-81C6-147DF25CE646}"/>
                    </a:ext>
                  </a:extLst>
                </p:cNvPr>
                <p:cNvSpPr/>
                <p:nvPr/>
              </p:nvSpPr>
              <p:spPr>
                <a:xfrm>
                  <a:off x="1626729" y="2060848"/>
                  <a:ext cx="1483887" cy="1483887"/>
                </a:xfrm>
                <a:prstGeom prst="blockArc">
                  <a:avLst>
                    <a:gd name="adj1" fmla="val 14029105"/>
                    <a:gd name="adj2" fmla="val 18056557"/>
                    <a:gd name="adj3" fmla="val 20441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Block Arc 30">
                  <a:extLst>
                    <a:ext uri="{FF2B5EF4-FFF2-40B4-BE49-F238E27FC236}">
                      <a16:creationId xmlns="" xmlns:a16="http://schemas.microsoft.com/office/drawing/2014/main" id="{6138E535-50CC-4E4A-B49D-B8E6E2AD6FB4}"/>
                    </a:ext>
                  </a:extLst>
                </p:cNvPr>
                <p:cNvSpPr/>
                <p:nvPr/>
              </p:nvSpPr>
              <p:spPr>
                <a:xfrm>
                  <a:off x="1626729" y="2060848"/>
                  <a:ext cx="1483887" cy="1483887"/>
                </a:xfrm>
                <a:prstGeom prst="blockArc">
                  <a:avLst>
                    <a:gd name="adj1" fmla="val 18220756"/>
                    <a:gd name="adj2" fmla="val 7"/>
                    <a:gd name="adj3" fmla="val 20459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Block Arc 31">
                  <a:extLst>
                    <a:ext uri="{FF2B5EF4-FFF2-40B4-BE49-F238E27FC236}">
                      <a16:creationId xmlns="" xmlns:a16="http://schemas.microsoft.com/office/drawing/2014/main" id="{D5CA36D9-7854-4333-8053-818B8E076C9E}"/>
                    </a:ext>
                  </a:extLst>
                </p:cNvPr>
                <p:cNvSpPr/>
                <p:nvPr/>
              </p:nvSpPr>
              <p:spPr>
                <a:xfrm>
                  <a:off x="1626729" y="2060848"/>
                  <a:ext cx="1483887" cy="1483887"/>
                </a:xfrm>
                <a:prstGeom prst="blockArc">
                  <a:avLst>
                    <a:gd name="adj1" fmla="val 10800000"/>
                    <a:gd name="adj2" fmla="val 13821376"/>
                    <a:gd name="adj3" fmla="val 20509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Block Arc 32">
                  <a:extLst>
                    <a:ext uri="{FF2B5EF4-FFF2-40B4-BE49-F238E27FC236}">
                      <a16:creationId xmlns="" xmlns:a16="http://schemas.microsoft.com/office/drawing/2014/main" id="{2E609073-C2AD-4C70-B96C-1B37C397AACB}"/>
                    </a:ext>
                  </a:extLst>
                </p:cNvPr>
                <p:cNvSpPr/>
                <p:nvPr/>
              </p:nvSpPr>
              <p:spPr>
                <a:xfrm flipH="1" flipV="1">
                  <a:off x="1626728" y="2060848"/>
                  <a:ext cx="1483887" cy="1483887"/>
                </a:xfrm>
                <a:prstGeom prst="blockArc">
                  <a:avLst>
                    <a:gd name="adj1" fmla="val 18220756"/>
                    <a:gd name="adj2" fmla="val 21429398"/>
                    <a:gd name="adj3" fmla="val 20423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Block Arc 33">
                  <a:extLst>
                    <a:ext uri="{FF2B5EF4-FFF2-40B4-BE49-F238E27FC236}">
                      <a16:creationId xmlns="" xmlns:a16="http://schemas.microsoft.com/office/drawing/2014/main" id="{1526B810-F389-42C4-9F02-6CD4E3F496F9}"/>
                    </a:ext>
                  </a:extLst>
                </p:cNvPr>
                <p:cNvSpPr/>
                <p:nvPr/>
              </p:nvSpPr>
              <p:spPr>
                <a:xfrm>
                  <a:off x="2814830" y="2070265"/>
                  <a:ext cx="1483887" cy="1483887"/>
                </a:xfrm>
                <a:prstGeom prst="blockArc">
                  <a:avLst>
                    <a:gd name="adj1" fmla="val 18220756"/>
                    <a:gd name="adj2" fmla="val 7"/>
                    <a:gd name="adj3" fmla="val 20459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="" xmlns:a16="http://schemas.microsoft.com/office/drawing/2014/main" id="{22CF7EE7-80F6-4F6E-B96C-E75718C44867}"/>
                  </a:ext>
                </a:extLst>
              </p:cNvPr>
              <p:cNvGrpSpPr/>
              <p:nvPr/>
            </p:nvGrpSpPr>
            <p:grpSpPr>
              <a:xfrm rot="17100000">
                <a:off x="3434589" y="2089204"/>
                <a:ext cx="1483888" cy="1483887"/>
                <a:chOff x="1626728" y="2060848"/>
                <a:chExt cx="1483888" cy="1483887"/>
              </a:xfrm>
            </p:grpSpPr>
            <p:sp>
              <p:nvSpPr>
                <p:cNvPr id="26" name="Block Arc 25">
                  <a:extLst>
                    <a:ext uri="{FF2B5EF4-FFF2-40B4-BE49-F238E27FC236}">
                      <a16:creationId xmlns="" xmlns:a16="http://schemas.microsoft.com/office/drawing/2014/main" id="{DB0BB5C3-C0CB-41B3-AD5A-64C215CB90C5}"/>
                    </a:ext>
                  </a:extLst>
                </p:cNvPr>
                <p:cNvSpPr/>
                <p:nvPr/>
              </p:nvSpPr>
              <p:spPr>
                <a:xfrm>
                  <a:off x="1626729" y="2060848"/>
                  <a:ext cx="1483887" cy="1483887"/>
                </a:xfrm>
                <a:prstGeom prst="blockArc">
                  <a:avLst>
                    <a:gd name="adj1" fmla="val 14029105"/>
                    <a:gd name="adj2" fmla="val 18056557"/>
                    <a:gd name="adj3" fmla="val 20441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Block Arc 26">
                  <a:extLst>
                    <a:ext uri="{FF2B5EF4-FFF2-40B4-BE49-F238E27FC236}">
                      <a16:creationId xmlns="" xmlns:a16="http://schemas.microsoft.com/office/drawing/2014/main" id="{A6EC867A-BD5F-4B6D-9F15-2C2FE0971068}"/>
                    </a:ext>
                  </a:extLst>
                </p:cNvPr>
                <p:cNvSpPr/>
                <p:nvPr/>
              </p:nvSpPr>
              <p:spPr>
                <a:xfrm>
                  <a:off x="1626729" y="2060848"/>
                  <a:ext cx="1483887" cy="1483887"/>
                </a:xfrm>
                <a:prstGeom prst="blockArc">
                  <a:avLst>
                    <a:gd name="adj1" fmla="val 18220756"/>
                    <a:gd name="adj2" fmla="val 7"/>
                    <a:gd name="adj3" fmla="val 20459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Block Arc 27">
                  <a:extLst>
                    <a:ext uri="{FF2B5EF4-FFF2-40B4-BE49-F238E27FC236}">
                      <a16:creationId xmlns="" xmlns:a16="http://schemas.microsoft.com/office/drawing/2014/main" id="{820117BE-45F9-478B-B548-1F74CCDCA421}"/>
                    </a:ext>
                  </a:extLst>
                </p:cNvPr>
                <p:cNvSpPr/>
                <p:nvPr/>
              </p:nvSpPr>
              <p:spPr>
                <a:xfrm>
                  <a:off x="1626729" y="2060848"/>
                  <a:ext cx="1483887" cy="1483887"/>
                </a:xfrm>
                <a:prstGeom prst="blockArc">
                  <a:avLst>
                    <a:gd name="adj1" fmla="val 10800000"/>
                    <a:gd name="adj2" fmla="val 13821376"/>
                    <a:gd name="adj3" fmla="val 20509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Block Arc 28">
                  <a:extLst>
                    <a:ext uri="{FF2B5EF4-FFF2-40B4-BE49-F238E27FC236}">
                      <a16:creationId xmlns="" xmlns:a16="http://schemas.microsoft.com/office/drawing/2014/main" id="{E173F36C-0A2D-4D86-9977-C6C1015A4319}"/>
                    </a:ext>
                  </a:extLst>
                </p:cNvPr>
                <p:cNvSpPr/>
                <p:nvPr/>
              </p:nvSpPr>
              <p:spPr>
                <a:xfrm flipH="1" flipV="1">
                  <a:off x="1626728" y="2060848"/>
                  <a:ext cx="1483887" cy="1483887"/>
                </a:xfrm>
                <a:prstGeom prst="blockArc">
                  <a:avLst>
                    <a:gd name="adj1" fmla="val 18220756"/>
                    <a:gd name="adj2" fmla="val 21429398"/>
                    <a:gd name="adj3" fmla="val 20423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22" name="Isosceles Triangle 21">
              <a:extLst>
                <a:ext uri="{FF2B5EF4-FFF2-40B4-BE49-F238E27FC236}">
                  <a16:creationId xmlns="" xmlns:a16="http://schemas.microsoft.com/office/drawing/2014/main" id="{175DDB30-74EF-47B0-8B47-D509B45EFD7D}"/>
                </a:ext>
              </a:extLst>
            </p:cNvPr>
            <p:cNvSpPr/>
            <p:nvPr/>
          </p:nvSpPr>
          <p:spPr>
            <a:xfrm rot="2725174">
              <a:off x="5247156" y="1430330"/>
              <a:ext cx="535302" cy="461467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1075323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70597" y="3440109"/>
            <a:ext cx="1152127" cy="1272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Donut 40">
            <a:extLst>
              <a:ext uri="{FF2B5EF4-FFF2-40B4-BE49-F238E27FC236}">
                <a16:creationId xmlns:a16="http://schemas.microsoft.com/office/drawing/2014/main" xmlns="" id="{4FA71A5D-FC80-4051-8DAB-42986D70F4FB}"/>
              </a:ext>
            </a:extLst>
          </p:cNvPr>
          <p:cNvSpPr/>
          <p:nvPr/>
        </p:nvSpPr>
        <p:spPr>
          <a:xfrm>
            <a:off x="7201172" y="2067646"/>
            <a:ext cx="1368152" cy="966089"/>
          </a:xfrm>
          <a:custGeom>
            <a:avLst/>
            <a:gdLst/>
            <a:ahLst/>
            <a:cxnLst/>
            <a:rect l="l" t="t" r="r" b="b"/>
            <a:pathLst>
              <a:path w="1824052" h="1260000">
                <a:moveTo>
                  <a:pt x="7070" y="559865"/>
                </a:moveTo>
                <a:lnTo>
                  <a:pt x="63532" y="630000"/>
                </a:lnTo>
                <a:lnTo>
                  <a:pt x="7070" y="700135"/>
                </a:lnTo>
                <a:cubicBezTo>
                  <a:pt x="1323" y="677348"/>
                  <a:pt x="0" y="653828"/>
                  <a:pt x="0" y="630000"/>
                </a:cubicBezTo>
                <a:close/>
                <a:moveTo>
                  <a:pt x="630000" y="0"/>
                </a:moveTo>
                <a:cubicBezTo>
                  <a:pt x="948367" y="0"/>
                  <a:pt x="1211578" y="236152"/>
                  <a:pt x="1251253" y="543226"/>
                </a:cubicBezTo>
                <a:lnTo>
                  <a:pt x="1571198" y="543226"/>
                </a:lnTo>
                <a:lnTo>
                  <a:pt x="1445980" y="387684"/>
                </a:lnTo>
                <a:lnTo>
                  <a:pt x="1628978" y="387684"/>
                </a:lnTo>
                <a:lnTo>
                  <a:pt x="1824052" y="630000"/>
                </a:lnTo>
                <a:lnTo>
                  <a:pt x="1628978" y="872316"/>
                </a:lnTo>
                <a:lnTo>
                  <a:pt x="1445980" y="872316"/>
                </a:lnTo>
                <a:lnTo>
                  <a:pt x="1566003" y="723226"/>
                </a:lnTo>
                <a:lnTo>
                  <a:pt x="1250602" y="723226"/>
                </a:lnTo>
                <a:cubicBezTo>
                  <a:pt x="1207884" y="1027148"/>
                  <a:pt x="946135" y="1260000"/>
                  <a:pt x="630000" y="1260000"/>
                </a:cubicBezTo>
                <a:cubicBezTo>
                  <a:pt x="398160" y="1260000"/>
                  <a:pt x="195569" y="1134769"/>
                  <a:pt x="88435" y="946940"/>
                </a:cubicBezTo>
                <a:lnTo>
                  <a:pt x="224630" y="777762"/>
                </a:lnTo>
                <a:cubicBezTo>
                  <a:pt x="283670" y="944378"/>
                  <a:pt x="442988" y="1062949"/>
                  <a:pt x="630000" y="1062949"/>
                </a:cubicBezTo>
                <a:cubicBezTo>
                  <a:pt x="869111" y="1062949"/>
                  <a:pt x="1062949" y="869111"/>
                  <a:pt x="1062949" y="630000"/>
                </a:cubicBezTo>
                <a:cubicBezTo>
                  <a:pt x="1062949" y="390889"/>
                  <a:pt x="869111" y="197051"/>
                  <a:pt x="630000" y="197051"/>
                </a:cubicBezTo>
                <a:cubicBezTo>
                  <a:pt x="442988" y="197051"/>
                  <a:pt x="283670" y="315622"/>
                  <a:pt x="224630" y="482238"/>
                </a:cubicBezTo>
                <a:lnTo>
                  <a:pt x="88435" y="313060"/>
                </a:lnTo>
                <a:cubicBezTo>
                  <a:pt x="195570" y="125231"/>
                  <a:pt x="398160" y="0"/>
                  <a:pt x="630000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52599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sz="4000" dirty="0" smtClean="0"/>
              <a:t>Origin</a:t>
            </a:r>
            <a:endParaRPr sz="40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791F2D58-7B4C-468C-ABAF-77ED840F60A4}"/>
              </a:ext>
            </a:extLst>
          </p:cNvPr>
          <p:cNvCxnSpPr/>
          <p:nvPr/>
        </p:nvCxnSpPr>
        <p:spPr>
          <a:xfrm>
            <a:off x="1242816" y="3008109"/>
            <a:ext cx="0" cy="432000"/>
          </a:xfrm>
          <a:prstGeom prst="line">
            <a:avLst/>
          </a:prstGeom>
          <a:ln w="666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D4A9E31A-AFC7-415B-A57A-B5AEA9E39E17}"/>
              </a:ext>
            </a:extLst>
          </p:cNvPr>
          <p:cNvGrpSpPr/>
          <p:nvPr/>
        </p:nvGrpSpPr>
        <p:grpSpPr>
          <a:xfrm>
            <a:off x="9751531" y="4772588"/>
            <a:ext cx="1411829" cy="1292663"/>
            <a:chOff x="6210997" y="1433695"/>
            <a:chExt cx="1457348" cy="91963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A789C993-41E9-4F3C-A239-1930315A0424}"/>
                </a:ext>
              </a:extLst>
            </p:cNvPr>
            <p:cNvSpPr txBox="1"/>
            <p:nvPr/>
          </p:nvSpPr>
          <p:spPr>
            <a:xfrm>
              <a:off x="6210999" y="1433695"/>
              <a:ext cx="145734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00DBF44D-F11B-4575-943F-9B09E806F5FD}"/>
                </a:ext>
              </a:extLst>
            </p:cNvPr>
            <p:cNvSpPr txBox="1"/>
            <p:nvPr/>
          </p:nvSpPr>
          <p:spPr>
            <a:xfrm>
              <a:off x="6210997" y="1630759"/>
              <a:ext cx="1457346" cy="722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89A3B476-166A-4AFE-9BD9-DFDA8F10A0FA}"/>
              </a:ext>
            </a:extLst>
          </p:cNvPr>
          <p:cNvCxnSpPr/>
          <p:nvPr/>
        </p:nvCxnSpPr>
        <p:spPr>
          <a:xfrm>
            <a:off x="1225898" y="1719808"/>
            <a:ext cx="0" cy="432000"/>
          </a:xfrm>
          <a:prstGeom prst="line">
            <a:avLst/>
          </a:prstGeom>
          <a:ln w="666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23B17383-0FA1-4033-9369-AF60133440D9}"/>
              </a:ext>
            </a:extLst>
          </p:cNvPr>
          <p:cNvCxnSpPr/>
          <p:nvPr/>
        </p:nvCxnSpPr>
        <p:spPr>
          <a:xfrm>
            <a:off x="2555776" y="1668097"/>
            <a:ext cx="0" cy="432000"/>
          </a:xfrm>
          <a:prstGeom prst="line">
            <a:avLst/>
          </a:prstGeom>
          <a:ln w="666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xmlns="" id="{23B17383-0FA1-4033-9369-AF60133440D9}"/>
              </a:ext>
            </a:extLst>
          </p:cNvPr>
          <p:cNvCxnSpPr/>
          <p:nvPr/>
        </p:nvCxnSpPr>
        <p:spPr>
          <a:xfrm>
            <a:off x="2555776" y="3056718"/>
            <a:ext cx="0" cy="432000"/>
          </a:xfrm>
          <a:prstGeom prst="line">
            <a:avLst/>
          </a:prstGeom>
          <a:ln w="666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xmlns="" id="{23B17383-0FA1-4033-9369-AF60133440D9}"/>
              </a:ext>
            </a:extLst>
          </p:cNvPr>
          <p:cNvCxnSpPr/>
          <p:nvPr/>
        </p:nvCxnSpPr>
        <p:spPr>
          <a:xfrm>
            <a:off x="3779912" y="1647800"/>
            <a:ext cx="0" cy="432000"/>
          </a:xfrm>
          <a:prstGeom prst="line">
            <a:avLst/>
          </a:prstGeom>
          <a:ln w="666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xmlns="" id="{23B17383-0FA1-4033-9369-AF60133440D9}"/>
              </a:ext>
            </a:extLst>
          </p:cNvPr>
          <p:cNvCxnSpPr/>
          <p:nvPr/>
        </p:nvCxnSpPr>
        <p:spPr>
          <a:xfrm>
            <a:off x="3768130" y="3002220"/>
            <a:ext cx="0" cy="432000"/>
          </a:xfrm>
          <a:prstGeom prst="line">
            <a:avLst/>
          </a:prstGeom>
          <a:ln w="666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xmlns="" id="{23B17383-0FA1-4033-9369-AF60133440D9}"/>
              </a:ext>
            </a:extLst>
          </p:cNvPr>
          <p:cNvCxnSpPr/>
          <p:nvPr/>
        </p:nvCxnSpPr>
        <p:spPr>
          <a:xfrm>
            <a:off x="5076056" y="1647800"/>
            <a:ext cx="0" cy="432000"/>
          </a:xfrm>
          <a:prstGeom prst="line">
            <a:avLst/>
          </a:prstGeom>
          <a:ln w="666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xmlns="" id="{23B17383-0FA1-4033-9369-AF60133440D9}"/>
              </a:ext>
            </a:extLst>
          </p:cNvPr>
          <p:cNvCxnSpPr/>
          <p:nvPr/>
        </p:nvCxnSpPr>
        <p:spPr>
          <a:xfrm>
            <a:off x="5064274" y="3002220"/>
            <a:ext cx="0" cy="432000"/>
          </a:xfrm>
          <a:prstGeom prst="line">
            <a:avLst/>
          </a:prstGeom>
          <a:ln w="666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xmlns="" id="{23B17383-0FA1-4033-9369-AF60133440D9}"/>
              </a:ext>
            </a:extLst>
          </p:cNvPr>
          <p:cNvCxnSpPr/>
          <p:nvPr/>
        </p:nvCxnSpPr>
        <p:spPr>
          <a:xfrm>
            <a:off x="7668344" y="1635646"/>
            <a:ext cx="0" cy="432000"/>
          </a:xfrm>
          <a:prstGeom prst="line">
            <a:avLst/>
          </a:prstGeom>
          <a:ln w="666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xmlns="" id="{23B17383-0FA1-4033-9369-AF60133440D9}"/>
              </a:ext>
            </a:extLst>
          </p:cNvPr>
          <p:cNvCxnSpPr/>
          <p:nvPr/>
        </p:nvCxnSpPr>
        <p:spPr>
          <a:xfrm>
            <a:off x="7668344" y="2990066"/>
            <a:ext cx="0" cy="432000"/>
          </a:xfrm>
          <a:prstGeom prst="line">
            <a:avLst/>
          </a:prstGeom>
          <a:ln w="666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A2B4DCA7-EDA6-4DF1-A92B-99ACF700AEF4}"/>
              </a:ext>
            </a:extLst>
          </p:cNvPr>
          <p:cNvSpPr txBox="1"/>
          <p:nvPr/>
        </p:nvSpPr>
        <p:spPr>
          <a:xfrm>
            <a:off x="540749" y="3422066"/>
            <a:ext cx="14118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04D46B5B-1108-40FF-BED6-F84FE2FE1DA9}"/>
              </a:ext>
            </a:extLst>
          </p:cNvPr>
          <p:cNvSpPr txBox="1"/>
          <p:nvPr/>
        </p:nvSpPr>
        <p:spPr>
          <a:xfrm>
            <a:off x="670598" y="3645389"/>
            <a:ext cx="115212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Time, Money and Reputation.       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xmlns="" id="{23B17383-0FA1-4033-9369-AF60133440D9}"/>
              </a:ext>
            </a:extLst>
          </p:cNvPr>
          <p:cNvCxnSpPr/>
          <p:nvPr/>
        </p:nvCxnSpPr>
        <p:spPr>
          <a:xfrm>
            <a:off x="6379790" y="1647799"/>
            <a:ext cx="0" cy="432000"/>
          </a:xfrm>
          <a:prstGeom prst="line">
            <a:avLst/>
          </a:prstGeom>
          <a:ln w="666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xmlns="" id="{23B17383-0FA1-4033-9369-AF60133440D9}"/>
              </a:ext>
            </a:extLst>
          </p:cNvPr>
          <p:cNvCxnSpPr/>
          <p:nvPr/>
        </p:nvCxnSpPr>
        <p:spPr>
          <a:xfrm>
            <a:off x="6368008" y="3002219"/>
            <a:ext cx="0" cy="432000"/>
          </a:xfrm>
          <a:prstGeom prst="line">
            <a:avLst/>
          </a:prstGeom>
          <a:ln w="666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Donut 40">
            <a:extLst>
              <a:ext uri="{FF2B5EF4-FFF2-40B4-BE49-F238E27FC236}">
                <a16:creationId xmlns:a16="http://schemas.microsoft.com/office/drawing/2014/main" xmlns="" id="{4FA71A5D-FC80-4051-8DAB-42986D70F4FB}"/>
              </a:ext>
            </a:extLst>
          </p:cNvPr>
          <p:cNvSpPr/>
          <p:nvPr/>
        </p:nvSpPr>
        <p:spPr>
          <a:xfrm>
            <a:off x="5875734" y="2079799"/>
            <a:ext cx="1368152" cy="966089"/>
          </a:xfrm>
          <a:custGeom>
            <a:avLst/>
            <a:gdLst/>
            <a:ahLst/>
            <a:cxnLst/>
            <a:rect l="l" t="t" r="r" b="b"/>
            <a:pathLst>
              <a:path w="1824052" h="1260000">
                <a:moveTo>
                  <a:pt x="7070" y="559865"/>
                </a:moveTo>
                <a:lnTo>
                  <a:pt x="63532" y="630000"/>
                </a:lnTo>
                <a:lnTo>
                  <a:pt x="7070" y="700135"/>
                </a:lnTo>
                <a:cubicBezTo>
                  <a:pt x="1323" y="677348"/>
                  <a:pt x="0" y="653828"/>
                  <a:pt x="0" y="630000"/>
                </a:cubicBezTo>
                <a:close/>
                <a:moveTo>
                  <a:pt x="630000" y="0"/>
                </a:moveTo>
                <a:cubicBezTo>
                  <a:pt x="948367" y="0"/>
                  <a:pt x="1211578" y="236152"/>
                  <a:pt x="1251253" y="543226"/>
                </a:cubicBezTo>
                <a:lnTo>
                  <a:pt x="1571198" y="543226"/>
                </a:lnTo>
                <a:lnTo>
                  <a:pt x="1445980" y="387684"/>
                </a:lnTo>
                <a:lnTo>
                  <a:pt x="1628978" y="387684"/>
                </a:lnTo>
                <a:lnTo>
                  <a:pt x="1824052" y="630000"/>
                </a:lnTo>
                <a:lnTo>
                  <a:pt x="1628978" y="872316"/>
                </a:lnTo>
                <a:lnTo>
                  <a:pt x="1445980" y="872316"/>
                </a:lnTo>
                <a:lnTo>
                  <a:pt x="1566003" y="723226"/>
                </a:lnTo>
                <a:lnTo>
                  <a:pt x="1250602" y="723226"/>
                </a:lnTo>
                <a:cubicBezTo>
                  <a:pt x="1207884" y="1027148"/>
                  <a:pt x="946135" y="1260000"/>
                  <a:pt x="630000" y="1260000"/>
                </a:cubicBezTo>
                <a:cubicBezTo>
                  <a:pt x="398160" y="1260000"/>
                  <a:pt x="195569" y="1134769"/>
                  <a:pt x="88435" y="946940"/>
                </a:cubicBezTo>
                <a:lnTo>
                  <a:pt x="224630" y="777762"/>
                </a:lnTo>
                <a:cubicBezTo>
                  <a:pt x="283670" y="944378"/>
                  <a:pt x="442988" y="1062949"/>
                  <a:pt x="630000" y="1062949"/>
                </a:cubicBezTo>
                <a:cubicBezTo>
                  <a:pt x="869111" y="1062949"/>
                  <a:pt x="1062949" y="869111"/>
                  <a:pt x="1062949" y="630000"/>
                </a:cubicBezTo>
                <a:cubicBezTo>
                  <a:pt x="1062949" y="390889"/>
                  <a:pt x="869111" y="197051"/>
                  <a:pt x="630000" y="197051"/>
                </a:cubicBezTo>
                <a:cubicBezTo>
                  <a:pt x="442988" y="197051"/>
                  <a:pt x="283670" y="315622"/>
                  <a:pt x="224630" y="482238"/>
                </a:cubicBezTo>
                <a:lnTo>
                  <a:pt x="88435" y="313060"/>
                </a:lnTo>
                <a:cubicBezTo>
                  <a:pt x="195570" y="125231"/>
                  <a:pt x="398160" y="0"/>
                  <a:pt x="63000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Donut 40">
            <a:extLst>
              <a:ext uri="{FF2B5EF4-FFF2-40B4-BE49-F238E27FC236}">
                <a16:creationId xmlns:a16="http://schemas.microsoft.com/office/drawing/2014/main" xmlns="" id="{4FA71A5D-FC80-4051-8DAB-42986D70F4FB}"/>
              </a:ext>
            </a:extLst>
          </p:cNvPr>
          <p:cNvSpPr/>
          <p:nvPr/>
        </p:nvSpPr>
        <p:spPr>
          <a:xfrm>
            <a:off x="4572000" y="2079800"/>
            <a:ext cx="1368152" cy="966089"/>
          </a:xfrm>
          <a:custGeom>
            <a:avLst/>
            <a:gdLst/>
            <a:ahLst/>
            <a:cxnLst/>
            <a:rect l="l" t="t" r="r" b="b"/>
            <a:pathLst>
              <a:path w="1824052" h="1260000">
                <a:moveTo>
                  <a:pt x="7070" y="559865"/>
                </a:moveTo>
                <a:lnTo>
                  <a:pt x="63532" y="630000"/>
                </a:lnTo>
                <a:lnTo>
                  <a:pt x="7070" y="700135"/>
                </a:lnTo>
                <a:cubicBezTo>
                  <a:pt x="1323" y="677348"/>
                  <a:pt x="0" y="653828"/>
                  <a:pt x="0" y="630000"/>
                </a:cubicBezTo>
                <a:close/>
                <a:moveTo>
                  <a:pt x="630000" y="0"/>
                </a:moveTo>
                <a:cubicBezTo>
                  <a:pt x="948367" y="0"/>
                  <a:pt x="1211578" y="236152"/>
                  <a:pt x="1251253" y="543226"/>
                </a:cubicBezTo>
                <a:lnTo>
                  <a:pt x="1571198" y="543226"/>
                </a:lnTo>
                <a:lnTo>
                  <a:pt x="1445980" y="387684"/>
                </a:lnTo>
                <a:lnTo>
                  <a:pt x="1628978" y="387684"/>
                </a:lnTo>
                <a:lnTo>
                  <a:pt x="1824052" y="630000"/>
                </a:lnTo>
                <a:lnTo>
                  <a:pt x="1628978" y="872316"/>
                </a:lnTo>
                <a:lnTo>
                  <a:pt x="1445980" y="872316"/>
                </a:lnTo>
                <a:lnTo>
                  <a:pt x="1566003" y="723226"/>
                </a:lnTo>
                <a:lnTo>
                  <a:pt x="1250602" y="723226"/>
                </a:lnTo>
                <a:cubicBezTo>
                  <a:pt x="1207884" y="1027148"/>
                  <a:pt x="946135" y="1260000"/>
                  <a:pt x="630000" y="1260000"/>
                </a:cubicBezTo>
                <a:cubicBezTo>
                  <a:pt x="398160" y="1260000"/>
                  <a:pt x="195569" y="1134769"/>
                  <a:pt x="88435" y="946940"/>
                </a:cubicBezTo>
                <a:lnTo>
                  <a:pt x="224630" y="777762"/>
                </a:lnTo>
                <a:cubicBezTo>
                  <a:pt x="283670" y="944378"/>
                  <a:pt x="442988" y="1062949"/>
                  <a:pt x="630000" y="1062949"/>
                </a:cubicBezTo>
                <a:cubicBezTo>
                  <a:pt x="869111" y="1062949"/>
                  <a:pt x="1062949" y="869111"/>
                  <a:pt x="1062949" y="630000"/>
                </a:cubicBezTo>
                <a:cubicBezTo>
                  <a:pt x="1062949" y="390889"/>
                  <a:pt x="869111" y="197051"/>
                  <a:pt x="630000" y="197051"/>
                </a:cubicBezTo>
                <a:cubicBezTo>
                  <a:pt x="442988" y="197051"/>
                  <a:pt x="283670" y="315622"/>
                  <a:pt x="224630" y="482238"/>
                </a:cubicBezTo>
                <a:lnTo>
                  <a:pt x="88435" y="313060"/>
                </a:lnTo>
                <a:cubicBezTo>
                  <a:pt x="195570" y="125231"/>
                  <a:pt x="398160" y="0"/>
                  <a:pt x="630000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Donut 40">
            <a:extLst>
              <a:ext uri="{FF2B5EF4-FFF2-40B4-BE49-F238E27FC236}">
                <a16:creationId xmlns:a16="http://schemas.microsoft.com/office/drawing/2014/main" xmlns="" id="{4FA71A5D-FC80-4051-8DAB-42986D70F4FB}"/>
              </a:ext>
            </a:extLst>
          </p:cNvPr>
          <p:cNvSpPr/>
          <p:nvPr/>
        </p:nvSpPr>
        <p:spPr>
          <a:xfrm>
            <a:off x="3275856" y="2093531"/>
            <a:ext cx="1368152" cy="966089"/>
          </a:xfrm>
          <a:custGeom>
            <a:avLst/>
            <a:gdLst/>
            <a:ahLst/>
            <a:cxnLst/>
            <a:rect l="l" t="t" r="r" b="b"/>
            <a:pathLst>
              <a:path w="1824052" h="1260000">
                <a:moveTo>
                  <a:pt x="7070" y="559865"/>
                </a:moveTo>
                <a:lnTo>
                  <a:pt x="63532" y="630000"/>
                </a:lnTo>
                <a:lnTo>
                  <a:pt x="7070" y="700135"/>
                </a:lnTo>
                <a:cubicBezTo>
                  <a:pt x="1323" y="677348"/>
                  <a:pt x="0" y="653828"/>
                  <a:pt x="0" y="630000"/>
                </a:cubicBezTo>
                <a:close/>
                <a:moveTo>
                  <a:pt x="630000" y="0"/>
                </a:moveTo>
                <a:cubicBezTo>
                  <a:pt x="948367" y="0"/>
                  <a:pt x="1211578" y="236152"/>
                  <a:pt x="1251253" y="543226"/>
                </a:cubicBezTo>
                <a:lnTo>
                  <a:pt x="1571198" y="543226"/>
                </a:lnTo>
                <a:lnTo>
                  <a:pt x="1445980" y="387684"/>
                </a:lnTo>
                <a:lnTo>
                  <a:pt x="1628978" y="387684"/>
                </a:lnTo>
                <a:lnTo>
                  <a:pt x="1824052" y="630000"/>
                </a:lnTo>
                <a:lnTo>
                  <a:pt x="1628978" y="872316"/>
                </a:lnTo>
                <a:lnTo>
                  <a:pt x="1445980" y="872316"/>
                </a:lnTo>
                <a:lnTo>
                  <a:pt x="1566003" y="723226"/>
                </a:lnTo>
                <a:lnTo>
                  <a:pt x="1250602" y="723226"/>
                </a:lnTo>
                <a:cubicBezTo>
                  <a:pt x="1207884" y="1027148"/>
                  <a:pt x="946135" y="1260000"/>
                  <a:pt x="630000" y="1260000"/>
                </a:cubicBezTo>
                <a:cubicBezTo>
                  <a:pt x="398160" y="1260000"/>
                  <a:pt x="195569" y="1134769"/>
                  <a:pt x="88435" y="946940"/>
                </a:cubicBezTo>
                <a:lnTo>
                  <a:pt x="224630" y="777762"/>
                </a:lnTo>
                <a:cubicBezTo>
                  <a:pt x="283670" y="944378"/>
                  <a:pt x="442988" y="1062949"/>
                  <a:pt x="630000" y="1062949"/>
                </a:cubicBezTo>
                <a:cubicBezTo>
                  <a:pt x="869111" y="1062949"/>
                  <a:pt x="1062949" y="869111"/>
                  <a:pt x="1062949" y="630000"/>
                </a:cubicBezTo>
                <a:cubicBezTo>
                  <a:pt x="1062949" y="390889"/>
                  <a:pt x="869111" y="197051"/>
                  <a:pt x="630000" y="197051"/>
                </a:cubicBezTo>
                <a:cubicBezTo>
                  <a:pt x="442988" y="197051"/>
                  <a:pt x="283670" y="315622"/>
                  <a:pt x="224630" y="482238"/>
                </a:cubicBezTo>
                <a:lnTo>
                  <a:pt x="88435" y="313060"/>
                </a:lnTo>
                <a:cubicBezTo>
                  <a:pt x="195570" y="125231"/>
                  <a:pt x="398160" y="0"/>
                  <a:pt x="63000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Donut 40">
            <a:extLst>
              <a:ext uri="{FF2B5EF4-FFF2-40B4-BE49-F238E27FC236}">
                <a16:creationId xmlns:a16="http://schemas.microsoft.com/office/drawing/2014/main" xmlns="" id="{4FA71A5D-FC80-4051-8DAB-42986D70F4FB}"/>
              </a:ext>
            </a:extLst>
          </p:cNvPr>
          <p:cNvSpPr/>
          <p:nvPr/>
        </p:nvSpPr>
        <p:spPr>
          <a:xfrm>
            <a:off x="2051720" y="2090629"/>
            <a:ext cx="1368152" cy="966089"/>
          </a:xfrm>
          <a:custGeom>
            <a:avLst/>
            <a:gdLst/>
            <a:ahLst/>
            <a:cxnLst/>
            <a:rect l="l" t="t" r="r" b="b"/>
            <a:pathLst>
              <a:path w="1824052" h="1260000">
                <a:moveTo>
                  <a:pt x="7070" y="559865"/>
                </a:moveTo>
                <a:lnTo>
                  <a:pt x="63532" y="630000"/>
                </a:lnTo>
                <a:lnTo>
                  <a:pt x="7070" y="700135"/>
                </a:lnTo>
                <a:cubicBezTo>
                  <a:pt x="1323" y="677348"/>
                  <a:pt x="0" y="653828"/>
                  <a:pt x="0" y="630000"/>
                </a:cubicBezTo>
                <a:close/>
                <a:moveTo>
                  <a:pt x="630000" y="0"/>
                </a:moveTo>
                <a:cubicBezTo>
                  <a:pt x="948367" y="0"/>
                  <a:pt x="1211578" y="236152"/>
                  <a:pt x="1251253" y="543226"/>
                </a:cubicBezTo>
                <a:lnTo>
                  <a:pt x="1571198" y="543226"/>
                </a:lnTo>
                <a:lnTo>
                  <a:pt x="1445980" y="387684"/>
                </a:lnTo>
                <a:lnTo>
                  <a:pt x="1628978" y="387684"/>
                </a:lnTo>
                <a:lnTo>
                  <a:pt x="1824052" y="630000"/>
                </a:lnTo>
                <a:lnTo>
                  <a:pt x="1628978" y="872316"/>
                </a:lnTo>
                <a:lnTo>
                  <a:pt x="1445980" y="872316"/>
                </a:lnTo>
                <a:lnTo>
                  <a:pt x="1566003" y="723226"/>
                </a:lnTo>
                <a:lnTo>
                  <a:pt x="1250602" y="723226"/>
                </a:lnTo>
                <a:cubicBezTo>
                  <a:pt x="1207884" y="1027148"/>
                  <a:pt x="946135" y="1260000"/>
                  <a:pt x="630000" y="1260000"/>
                </a:cubicBezTo>
                <a:cubicBezTo>
                  <a:pt x="398160" y="1260000"/>
                  <a:pt x="195569" y="1134769"/>
                  <a:pt x="88435" y="946940"/>
                </a:cubicBezTo>
                <a:lnTo>
                  <a:pt x="224630" y="777762"/>
                </a:lnTo>
                <a:cubicBezTo>
                  <a:pt x="283670" y="944378"/>
                  <a:pt x="442988" y="1062949"/>
                  <a:pt x="630000" y="1062949"/>
                </a:cubicBezTo>
                <a:cubicBezTo>
                  <a:pt x="869111" y="1062949"/>
                  <a:pt x="1062949" y="869111"/>
                  <a:pt x="1062949" y="630000"/>
                </a:cubicBezTo>
                <a:cubicBezTo>
                  <a:pt x="1062949" y="390889"/>
                  <a:pt x="869111" y="197051"/>
                  <a:pt x="630000" y="197051"/>
                </a:cubicBezTo>
                <a:cubicBezTo>
                  <a:pt x="442988" y="197051"/>
                  <a:pt x="283670" y="315622"/>
                  <a:pt x="224630" y="482238"/>
                </a:cubicBezTo>
                <a:lnTo>
                  <a:pt x="88435" y="313060"/>
                </a:lnTo>
                <a:cubicBezTo>
                  <a:pt x="195570" y="125231"/>
                  <a:pt x="398160" y="0"/>
                  <a:pt x="630000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Donut 27">
            <a:extLst>
              <a:ext uri="{FF2B5EF4-FFF2-40B4-BE49-F238E27FC236}">
                <a16:creationId xmlns:a16="http://schemas.microsoft.com/office/drawing/2014/main" xmlns="" id="{00E3C22E-A7E3-41C8-88A3-0BEB40BD8D76}"/>
              </a:ext>
            </a:extLst>
          </p:cNvPr>
          <p:cNvSpPr/>
          <p:nvPr/>
        </p:nvSpPr>
        <p:spPr>
          <a:xfrm>
            <a:off x="755576" y="2100097"/>
            <a:ext cx="1368152" cy="959523"/>
          </a:xfrm>
          <a:custGeom>
            <a:avLst/>
            <a:gdLst/>
            <a:ahLst/>
            <a:cxnLst/>
            <a:rect l="l" t="t" r="r" b="b"/>
            <a:pathLst>
              <a:path w="1824052" h="1260000">
                <a:moveTo>
                  <a:pt x="630000" y="197051"/>
                </a:moveTo>
                <a:cubicBezTo>
                  <a:pt x="390889" y="197051"/>
                  <a:pt x="197051" y="390889"/>
                  <a:pt x="197051" y="630000"/>
                </a:cubicBezTo>
                <a:cubicBezTo>
                  <a:pt x="197051" y="869111"/>
                  <a:pt x="390889" y="1062949"/>
                  <a:pt x="630000" y="1062949"/>
                </a:cubicBezTo>
                <a:cubicBezTo>
                  <a:pt x="869111" y="1062949"/>
                  <a:pt x="1062949" y="869111"/>
                  <a:pt x="1062949" y="630000"/>
                </a:cubicBezTo>
                <a:cubicBezTo>
                  <a:pt x="1062949" y="390889"/>
                  <a:pt x="869111" y="197051"/>
                  <a:pt x="630000" y="197051"/>
                </a:cubicBezTo>
                <a:close/>
                <a:moveTo>
                  <a:pt x="630000" y="0"/>
                </a:moveTo>
                <a:cubicBezTo>
                  <a:pt x="948367" y="0"/>
                  <a:pt x="1211578" y="236152"/>
                  <a:pt x="1251252" y="543226"/>
                </a:cubicBezTo>
                <a:lnTo>
                  <a:pt x="1571198" y="543226"/>
                </a:lnTo>
                <a:lnTo>
                  <a:pt x="1445980" y="387684"/>
                </a:lnTo>
                <a:lnTo>
                  <a:pt x="1628978" y="387684"/>
                </a:lnTo>
                <a:lnTo>
                  <a:pt x="1824052" y="630000"/>
                </a:lnTo>
                <a:lnTo>
                  <a:pt x="1628978" y="872316"/>
                </a:lnTo>
                <a:lnTo>
                  <a:pt x="1445980" y="872316"/>
                </a:lnTo>
                <a:lnTo>
                  <a:pt x="1566003" y="723226"/>
                </a:lnTo>
                <a:lnTo>
                  <a:pt x="1250602" y="723226"/>
                </a:lnTo>
                <a:cubicBezTo>
                  <a:pt x="1207884" y="1027148"/>
                  <a:pt x="946134" y="1260000"/>
                  <a:pt x="630000" y="1260000"/>
                </a:cubicBezTo>
                <a:cubicBezTo>
                  <a:pt x="282061" y="1260000"/>
                  <a:pt x="0" y="977939"/>
                  <a:pt x="0" y="630000"/>
                </a:cubicBezTo>
                <a:cubicBezTo>
                  <a:pt x="0" y="282061"/>
                  <a:pt x="282061" y="0"/>
                  <a:pt x="63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70" y="2401264"/>
            <a:ext cx="395287" cy="35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438" y="2401264"/>
            <a:ext cx="402358" cy="337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788" y="2379486"/>
            <a:ext cx="400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987" y="2467939"/>
            <a:ext cx="338137" cy="223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5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275" y="2379486"/>
            <a:ext cx="338137" cy="32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716" y="2576577"/>
            <a:ext cx="169068" cy="111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826" y="2389879"/>
            <a:ext cx="465418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1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019" y="1719984"/>
            <a:ext cx="300037" cy="34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689968"/>
            <a:ext cx="300037" cy="34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3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449" y="1668097"/>
            <a:ext cx="300037" cy="34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4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630" y="1652964"/>
            <a:ext cx="300037" cy="34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314" y="1647799"/>
            <a:ext cx="300037" cy="34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754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52599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sz="4000" dirty="0" smtClean="0"/>
              <a:t>Origin</a:t>
            </a:r>
            <a:endParaRPr sz="4000" dirty="0"/>
          </a:p>
        </p:txBody>
      </p:sp>
      <p:sp>
        <p:nvSpPr>
          <p:cNvPr id="16" name="Donut 52">
            <a:extLst>
              <a:ext uri="{FF2B5EF4-FFF2-40B4-BE49-F238E27FC236}">
                <a16:creationId xmlns:a16="http://schemas.microsoft.com/office/drawing/2014/main" xmlns="" id="{BD7F60AD-438D-4110-9C7D-A76AA01E0784}"/>
              </a:ext>
            </a:extLst>
          </p:cNvPr>
          <p:cNvSpPr/>
          <p:nvPr/>
        </p:nvSpPr>
        <p:spPr>
          <a:xfrm>
            <a:off x="9751851" y="2839546"/>
            <a:ext cx="1360804" cy="1360804"/>
          </a:xfrm>
          <a:custGeom>
            <a:avLst/>
            <a:gdLst/>
            <a:ahLst/>
            <a:cxnLst/>
            <a:rect l="l" t="t" r="r" b="b"/>
            <a:pathLst>
              <a:path w="1260000" h="1260000">
                <a:moveTo>
                  <a:pt x="7071" y="559864"/>
                </a:moveTo>
                <a:lnTo>
                  <a:pt x="63530" y="629997"/>
                </a:lnTo>
                <a:lnTo>
                  <a:pt x="7070" y="700131"/>
                </a:lnTo>
                <a:cubicBezTo>
                  <a:pt x="1323" y="677344"/>
                  <a:pt x="0" y="653827"/>
                  <a:pt x="0" y="630000"/>
                </a:cubicBezTo>
                <a:close/>
                <a:moveTo>
                  <a:pt x="630000" y="0"/>
                </a:moveTo>
                <a:cubicBezTo>
                  <a:pt x="977939" y="0"/>
                  <a:pt x="1260000" y="282061"/>
                  <a:pt x="1260000" y="630000"/>
                </a:cubicBezTo>
                <a:cubicBezTo>
                  <a:pt x="1260000" y="977939"/>
                  <a:pt x="977939" y="1260000"/>
                  <a:pt x="630000" y="1260000"/>
                </a:cubicBezTo>
                <a:cubicBezTo>
                  <a:pt x="398159" y="1260000"/>
                  <a:pt x="195567" y="1134767"/>
                  <a:pt x="88433" y="946937"/>
                </a:cubicBezTo>
                <a:lnTo>
                  <a:pt x="224629" y="777758"/>
                </a:lnTo>
                <a:cubicBezTo>
                  <a:pt x="283667" y="944376"/>
                  <a:pt x="442987" y="1062949"/>
                  <a:pt x="630000" y="1062949"/>
                </a:cubicBezTo>
                <a:cubicBezTo>
                  <a:pt x="869111" y="1062949"/>
                  <a:pt x="1062949" y="869111"/>
                  <a:pt x="1062949" y="630000"/>
                </a:cubicBezTo>
                <a:cubicBezTo>
                  <a:pt x="1062949" y="390889"/>
                  <a:pt x="869111" y="197051"/>
                  <a:pt x="630000" y="197051"/>
                </a:cubicBezTo>
                <a:cubicBezTo>
                  <a:pt x="442988" y="197051"/>
                  <a:pt x="283670" y="315622"/>
                  <a:pt x="224630" y="482237"/>
                </a:cubicBezTo>
                <a:lnTo>
                  <a:pt x="88435" y="313059"/>
                </a:lnTo>
                <a:cubicBezTo>
                  <a:pt x="195570" y="125231"/>
                  <a:pt x="398161" y="0"/>
                  <a:pt x="63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6EE009E8-C15A-4470-9DDC-46619D013B39}"/>
              </a:ext>
            </a:extLst>
          </p:cNvPr>
          <p:cNvCxnSpPr/>
          <p:nvPr/>
        </p:nvCxnSpPr>
        <p:spPr>
          <a:xfrm>
            <a:off x="10450855" y="4267111"/>
            <a:ext cx="0" cy="432000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D4A9E31A-AFC7-415B-A57A-B5AEA9E39E17}"/>
              </a:ext>
            </a:extLst>
          </p:cNvPr>
          <p:cNvGrpSpPr/>
          <p:nvPr/>
        </p:nvGrpSpPr>
        <p:grpSpPr>
          <a:xfrm>
            <a:off x="9751531" y="4772588"/>
            <a:ext cx="1411829" cy="1292663"/>
            <a:chOff x="6210997" y="1433695"/>
            <a:chExt cx="1457348" cy="91963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A789C993-41E9-4F3C-A239-1930315A0424}"/>
                </a:ext>
              </a:extLst>
            </p:cNvPr>
            <p:cNvSpPr txBox="1"/>
            <p:nvPr/>
          </p:nvSpPr>
          <p:spPr>
            <a:xfrm>
              <a:off x="6210999" y="1433695"/>
              <a:ext cx="145734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00DBF44D-F11B-4575-943F-9B09E806F5FD}"/>
                </a:ext>
              </a:extLst>
            </p:cNvPr>
            <p:cNvSpPr txBox="1"/>
            <p:nvPr/>
          </p:nvSpPr>
          <p:spPr>
            <a:xfrm>
              <a:off x="6210997" y="1630759"/>
              <a:ext cx="1457346" cy="722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FD5BA895-9735-4BCB-B879-11B0D3CEA941}"/>
              </a:ext>
            </a:extLst>
          </p:cNvPr>
          <p:cNvCxnSpPr/>
          <p:nvPr/>
        </p:nvCxnSpPr>
        <p:spPr>
          <a:xfrm>
            <a:off x="10450855" y="2348447"/>
            <a:ext cx="0" cy="432000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21">
            <a:extLst>
              <a:ext uri="{FF2B5EF4-FFF2-40B4-BE49-F238E27FC236}">
                <a16:creationId xmlns:a16="http://schemas.microsoft.com/office/drawing/2014/main" xmlns="" id="{B6BB1AAE-B1C4-4E8E-8C2F-8A6EF58D92CD}"/>
              </a:ext>
            </a:extLst>
          </p:cNvPr>
          <p:cNvSpPr>
            <a:spLocks noChangeAspect="1"/>
          </p:cNvSpPr>
          <p:nvPr/>
        </p:nvSpPr>
        <p:spPr>
          <a:xfrm>
            <a:off x="10237799" y="3301507"/>
            <a:ext cx="426112" cy="429671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6" name="Freeform 7"/>
          <p:cNvSpPr>
            <a:spLocks/>
          </p:cNvSpPr>
          <p:nvPr/>
        </p:nvSpPr>
        <p:spPr bwMode="auto">
          <a:xfrm>
            <a:off x="588616" y="1988383"/>
            <a:ext cx="1607120" cy="75479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1F465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9" name="Freeform 7"/>
          <p:cNvSpPr>
            <a:spLocks/>
          </p:cNvSpPr>
          <p:nvPr/>
        </p:nvSpPr>
        <p:spPr bwMode="auto">
          <a:xfrm flipV="1">
            <a:off x="588616" y="2743173"/>
            <a:ext cx="1607120" cy="836689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8" name="Freeform 7"/>
          <p:cNvSpPr>
            <a:spLocks/>
          </p:cNvSpPr>
          <p:nvPr/>
        </p:nvSpPr>
        <p:spPr bwMode="auto">
          <a:xfrm>
            <a:off x="2532832" y="1971052"/>
            <a:ext cx="1607120" cy="75479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9" name="Freeform 7"/>
          <p:cNvSpPr>
            <a:spLocks/>
          </p:cNvSpPr>
          <p:nvPr/>
        </p:nvSpPr>
        <p:spPr bwMode="auto">
          <a:xfrm flipV="1">
            <a:off x="2532832" y="2725842"/>
            <a:ext cx="1607120" cy="836689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2" name="Freeform 7"/>
          <p:cNvSpPr>
            <a:spLocks/>
          </p:cNvSpPr>
          <p:nvPr/>
        </p:nvSpPr>
        <p:spPr bwMode="auto">
          <a:xfrm>
            <a:off x="4477048" y="1923678"/>
            <a:ext cx="1607120" cy="75479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1F465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8" name="Freeform 7"/>
          <p:cNvSpPr>
            <a:spLocks/>
          </p:cNvSpPr>
          <p:nvPr/>
        </p:nvSpPr>
        <p:spPr bwMode="auto">
          <a:xfrm flipV="1">
            <a:off x="4477048" y="2678468"/>
            <a:ext cx="1607120" cy="836689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7" name="Freeform 7"/>
          <p:cNvSpPr>
            <a:spLocks/>
          </p:cNvSpPr>
          <p:nvPr/>
        </p:nvSpPr>
        <p:spPr bwMode="auto">
          <a:xfrm>
            <a:off x="6516216" y="1937371"/>
            <a:ext cx="1607120" cy="75479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8" name="Freeform 7"/>
          <p:cNvSpPr>
            <a:spLocks/>
          </p:cNvSpPr>
          <p:nvPr/>
        </p:nvSpPr>
        <p:spPr bwMode="auto">
          <a:xfrm flipV="1">
            <a:off x="6516216" y="2692161"/>
            <a:ext cx="1607120" cy="836689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56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9" grpId="0" animBg="1"/>
      <p:bldP spid="58" grpId="0" animBg="1"/>
      <p:bldP spid="59" grpId="0" animBg="1"/>
      <p:bldP spid="62" grpId="0" animBg="1"/>
      <p:bldP spid="78" grpId="0" animBg="1"/>
      <p:bldP spid="97" grpId="0" animBg="1"/>
      <p:bldP spid="9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52599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sz="4000" dirty="0" smtClean="0"/>
              <a:t>Origin</a:t>
            </a:r>
            <a:endParaRPr sz="4000" dirty="0"/>
          </a:p>
        </p:txBody>
      </p:sp>
      <p:sp>
        <p:nvSpPr>
          <p:cNvPr id="16" name="Donut 52">
            <a:extLst>
              <a:ext uri="{FF2B5EF4-FFF2-40B4-BE49-F238E27FC236}">
                <a16:creationId xmlns:a16="http://schemas.microsoft.com/office/drawing/2014/main" xmlns="" id="{BD7F60AD-438D-4110-9C7D-A76AA01E0784}"/>
              </a:ext>
            </a:extLst>
          </p:cNvPr>
          <p:cNvSpPr/>
          <p:nvPr/>
        </p:nvSpPr>
        <p:spPr>
          <a:xfrm>
            <a:off x="9751851" y="2839546"/>
            <a:ext cx="1360804" cy="1360804"/>
          </a:xfrm>
          <a:custGeom>
            <a:avLst/>
            <a:gdLst/>
            <a:ahLst/>
            <a:cxnLst/>
            <a:rect l="l" t="t" r="r" b="b"/>
            <a:pathLst>
              <a:path w="1260000" h="1260000">
                <a:moveTo>
                  <a:pt x="7071" y="559864"/>
                </a:moveTo>
                <a:lnTo>
                  <a:pt x="63530" y="629997"/>
                </a:lnTo>
                <a:lnTo>
                  <a:pt x="7070" y="700131"/>
                </a:lnTo>
                <a:cubicBezTo>
                  <a:pt x="1323" y="677344"/>
                  <a:pt x="0" y="653827"/>
                  <a:pt x="0" y="630000"/>
                </a:cubicBezTo>
                <a:close/>
                <a:moveTo>
                  <a:pt x="630000" y="0"/>
                </a:moveTo>
                <a:cubicBezTo>
                  <a:pt x="977939" y="0"/>
                  <a:pt x="1260000" y="282061"/>
                  <a:pt x="1260000" y="630000"/>
                </a:cubicBezTo>
                <a:cubicBezTo>
                  <a:pt x="1260000" y="977939"/>
                  <a:pt x="977939" y="1260000"/>
                  <a:pt x="630000" y="1260000"/>
                </a:cubicBezTo>
                <a:cubicBezTo>
                  <a:pt x="398159" y="1260000"/>
                  <a:pt x="195567" y="1134767"/>
                  <a:pt x="88433" y="946937"/>
                </a:cubicBezTo>
                <a:lnTo>
                  <a:pt x="224629" y="777758"/>
                </a:lnTo>
                <a:cubicBezTo>
                  <a:pt x="283667" y="944376"/>
                  <a:pt x="442987" y="1062949"/>
                  <a:pt x="630000" y="1062949"/>
                </a:cubicBezTo>
                <a:cubicBezTo>
                  <a:pt x="869111" y="1062949"/>
                  <a:pt x="1062949" y="869111"/>
                  <a:pt x="1062949" y="630000"/>
                </a:cubicBezTo>
                <a:cubicBezTo>
                  <a:pt x="1062949" y="390889"/>
                  <a:pt x="869111" y="197051"/>
                  <a:pt x="630000" y="197051"/>
                </a:cubicBezTo>
                <a:cubicBezTo>
                  <a:pt x="442988" y="197051"/>
                  <a:pt x="283670" y="315622"/>
                  <a:pt x="224630" y="482237"/>
                </a:cubicBezTo>
                <a:lnTo>
                  <a:pt x="88435" y="313059"/>
                </a:lnTo>
                <a:cubicBezTo>
                  <a:pt x="195570" y="125231"/>
                  <a:pt x="398161" y="0"/>
                  <a:pt x="63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6EE009E8-C15A-4470-9DDC-46619D013B39}"/>
              </a:ext>
            </a:extLst>
          </p:cNvPr>
          <p:cNvCxnSpPr/>
          <p:nvPr/>
        </p:nvCxnSpPr>
        <p:spPr>
          <a:xfrm>
            <a:off x="10450855" y="4267111"/>
            <a:ext cx="0" cy="432000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D4A9E31A-AFC7-415B-A57A-B5AEA9E39E17}"/>
              </a:ext>
            </a:extLst>
          </p:cNvPr>
          <p:cNvGrpSpPr/>
          <p:nvPr/>
        </p:nvGrpSpPr>
        <p:grpSpPr>
          <a:xfrm>
            <a:off x="9751531" y="4772588"/>
            <a:ext cx="1411829" cy="1292663"/>
            <a:chOff x="6210997" y="1433695"/>
            <a:chExt cx="1457348" cy="91963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A789C993-41E9-4F3C-A239-1930315A0424}"/>
                </a:ext>
              </a:extLst>
            </p:cNvPr>
            <p:cNvSpPr txBox="1"/>
            <p:nvPr/>
          </p:nvSpPr>
          <p:spPr>
            <a:xfrm>
              <a:off x="6210999" y="1433695"/>
              <a:ext cx="145734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00DBF44D-F11B-4575-943F-9B09E806F5FD}"/>
                </a:ext>
              </a:extLst>
            </p:cNvPr>
            <p:cNvSpPr txBox="1"/>
            <p:nvPr/>
          </p:nvSpPr>
          <p:spPr>
            <a:xfrm>
              <a:off x="6210997" y="1630759"/>
              <a:ext cx="1457346" cy="722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FD5BA895-9735-4BCB-B879-11B0D3CEA941}"/>
              </a:ext>
            </a:extLst>
          </p:cNvPr>
          <p:cNvCxnSpPr/>
          <p:nvPr/>
        </p:nvCxnSpPr>
        <p:spPr>
          <a:xfrm>
            <a:off x="10450855" y="2348447"/>
            <a:ext cx="0" cy="432000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21">
            <a:extLst>
              <a:ext uri="{FF2B5EF4-FFF2-40B4-BE49-F238E27FC236}">
                <a16:creationId xmlns:a16="http://schemas.microsoft.com/office/drawing/2014/main" xmlns="" id="{B6BB1AAE-B1C4-4E8E-8C2F-8A6EF58D92CD}"/>
              </a:ext>
            </a:extLst>
          </p:cNvPr>
          <p:cNvSpPr>
            <a:spLocks noChangeAspect="1"/>
          </p:cNvSpPr>
          <p:nvPr/>
        </p:nvSpPr>
        <p:spPr>
          <a:xfrm>
            <a:off x="10237799" y="3301507"/>
            <a:ext cx="426112" cy="429671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8" name="Oval 17"/>
          <p:cNvSpPr/>
          <p:nvPr/>
        </p:nvSpPr>
        <p:spPr>
          <a:xfrm>
            <a:off x="801118" y="1337468"/>
            <a:ext cx="931286" cy="931286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2889350" y="1337468"/>
            <a:ext cx="931286" cy="931286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4977582" y="1337468"/>
            <a:ext cx="931286" cy="931286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7065814" y="1337468"/>
            <a:ext cx="931286" cy="931286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Block Arc 6"/>
          <p:cNvSpPr/>
          <p:nvPr/>
        </p:nvSpPr>
        <p:spPr>
          <a:xfrm>
            <a:off x="1105854" y="1640621"/>
            <a:ext cx="321814" cy="324981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Left Arrow 1"/>
          <p:cNvSpPr>
            <a:spLocks noChangeAspect="1"/>
          </p:cNvSpPr>
          <p:nvPr/>
        </p:nvSpPr>
        <p:spPr>
          <a:xfrm>
            <a:off x="5263931" y="1628602"/>
            <a:ext cx="358589" cy="349018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Oval 7"/>
          <p:cNvSpPr/>
          <p:nvPr/>
        </p:nvSpPr>
        <p:spPr>
          <a:xfrm>
            <a:off x="7361507" y="1633161"/>
            <a:ext cx="339900" cy="3399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Rectangle 36"/>
          <p:cNvSpPr/>
          <p:nvPr/>
        </p:nvSpPr>
        <p:spPr>
          <a:xfrm>
            <a:off x="3187008" y="1662688"/>
            <a:ext cx="335971" cy="280846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 28"/>
          <p:cNvSpPr/>
          <p:nvPr/>
        </p:nvSpPr>
        <p:spPr>
          <a:xfrm>
            <a:off x="1711218" y="1623111"/>
            <a:ext cx="1188000" cy="360000"/>
          </a:xfrm>
          <a:custGeom>
            <a:avLst/>
            <a:gdLst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000" h="360000">
                <a:moveTo>
                  <a:pt x="0" y="0"/>
                </a:moveTo>
                <a:cubicBezTo>
                  <a:pt x="568995" y="98854"/>
                  <a:pt x="608413" y="81203"/>
                  <a:pt x="1188000" y="0"/>
                </a:cubicBezTo>
                <a:lnTo>
                  <a:pt x="1188000" y="360000"/>
                </a:lnTo>
                <a:cubicBezTo>
                  <a:pt x="608414" y="268206"/>
                  <a:pt x="576056" y="268206"/>
                  <a:pt x="0" y="3600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Rectangle 28"/>
          <p:cNvSpPr/>
          <p:nvPr/>
        </p:nvSpPr>
        <p:spPr>
          <a:xfrm>
            <a:off x="3820636" y="1623111"/>
            <a:ext cx="1188000" cy="360000"/>
          </a:xfrm>
          <a:custGeom>
            <a:avLst/>
            <a:gdLst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000" h="360000">
                <a:moveTo>
                  <a:pt x="0" y="0"/>
                </a:moveTo>
                <a:cubicBezTo>
                  <a:pt x="568995" y="98854"/>
                  <a:pt x="608413" y="81203"/>
                  <a:pt x="1188000" y="0"/>
                </a:cubicBezTo>
                <a:lnTo>
                  <a:pt x="1188000" y="360000"/>
                </a:lnTo>
                <a:cubicBezTo>
                  <a:pt x="608414" y="268206"/>
                  <a:pt x="576056" y="268206"/>
                  <a:pt x="0" y="3600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906201" y="1623111"/>
            <a:ext cx="1188000" cy="360000"/>
          </a:xfrm>
          <a:custGeom>
            <a:avLst/>
            <a:gdLst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000" h="360000">
                <a:moveTo>
                  <a:pt x="0" y="0"/>
                </a:moveTo>
                <a:cubicBezTo>
                  <a:pt x="568995" y="98854"/>
                  <a:pt x="608413" y="81203"/>
                  <a:pt x="1188000" y="0"/>
                </a:cubicBezTo>
                <a:lnTo>
                  <a:pt x="1188000" y="360000"/>
                </a:lnTo>
                <a:cubicBezTo>
                  <a:pt x="608414" y="268206"/>
                  <a:pt x="576056" y="268206"/>
                  <a:pt x="0" y="3600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811628" y="2484575"/>
            <a:ext cx="2987180" cy="3072844"/>
            <a:chOff x="539552" y="1375207"/>
            <a:chExt cx="3240360" cy="3333284"/>
          </a:xfrm>
        </p:grpSpPr>
        <p:sp>
          <p:nvSpPr>
            <p:cNvPr id="31" name="Right Arrow 30"/>
            <p:cNvSpPr/>
            <p:nvPr/>
          </p:nvSpPr>
          <p:spPr>
            <a:xfrm>
              <a:off x="1051559" y="4481585"/>
              <a:ext cx="1000161" cy="226906"/>
            </a:xfrm>
            <a:prstGeom prst="rightArrow">
              <a:avLst>
                <a:gd name="adj1" fmla="val 51543"/>
                <a:gd name="adj2" fmla="val 6555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267744" y="1375207"/>
              <a:ext cx="1008112" cy="1008114"/>
            </a:xfrm>
            <a:prstGeom prst="ellipse">
              <a:avLst/>
            </a:prstGeom>
            <a:solidFill>
              <a:schemeClr val="accent3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691680" y="2110092"/>
              <a:ext cx="1008112" cy="1008114"/>
            </a:xfrm>
            <a:prstGeom prst="ellipse">
              <a:avLst/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115616" y="2844977"/>
              <a:ext cx="1008112" cy="1008114"/>
            </a:xfrm>
            <a:prstGeom prst="ellipse">
              <a:avLst/>
            </a:prstGeom>
            <a:solidFill>
              <a:schemeClr val="accent3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539552" y="3579862"/>
              <a:ext cx="1008112" cy="1008114"/>
            </a:xfrm>
            <a:prstGeom prst="ellipse">
              <a:avLst/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6" name="Right Arrow 35"/>
            <p:cNvSpPr/>
            <p:nvPr/>
          </p:nvSpPr>
          <p:spPr>
            <a:xfrm>
              <a:off x="1627623" y="3745336"/>
              <a:ext cx="1000161" cy="226906"/>
            </a:xfrm>
            <a:prstGeom prst="rightArrow">
              <a:avLst>
                <a:gd name="adj1" fmla="val 51543"/>
                <a:gd name="adj2" fmla="val 6555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Right Arrow 36"/>
            <p:cNvSpPr/>
            <p:nvPr/>
          </p:nvSpPr>
          <p:spPr>
            <a:xfrm>
              <a:off x="2203687" y="3009086"/>
              <a:ext cx="1000161" cy="226906"/>
            </a:xfrm>
            <a:prstGeom prst="rightArrow">
              <a:avLst>
                <a:gd name="adj1" fmla="val 51543"/>
                <a:gd name="adj2" fmla="val 6555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Right Arrow 37"/>
            <p:cNvSpPr/>
            <p:nvPr/>
          </p:nvSpPr>
          <p:spPr>
            <a:xfrm>
              <a:off x="2779751" y="2272836"/>
              <a:ext cx="1000161" cy="226906"/>
            </a:xfrm>
            <a:prstGeom prst="rightArrow">
              <a:avLst>
                <a:gd name="adj1" fmla="val 51543"/>
                <a:gd name="adj2" fmla="val 6555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Isosceles Triangle 8"/>
            <p:cNvSpPr/>
            <p:nvPr/>
          </p:nvSpPr>
          <p:spPr>
            <a:xfrm rot="16200000">
              <a:off x="2078167" y="2473294"/>
              <a:ext cx="275119" cy="328014"/>
            </a:xfrm>
            <a:custGeom>
              <a:avLst/>
              <a:gdLst/>
              <a:ahLst/>
              <a:cxnLst/>
              <a:rect l="l" t="t" r="r" b="b"/>
              <a:pathLst>
                <a:path w="2708011" h="3228660">
                  <a:moveTo>
                    <a:pt x="1895121" y="2005092"/>
                  </a:moveTo>
                  <a:cubicBezTo>
                    <a:pt x="1769067" y="2196199"/>
                    <a:pt x="1559641" y="2315968"/>
                    <a:pt x="1331007" y="2327705"/>
                  </a:cubicBezTo>
                  <a:cubicBezTo>
                    <a:pt x="1102373" y="2339443"/>
                    <a:pt x="881783" y="2241749"/>
                    <a:pt x="736821" y="2064556"/>
                  </a:cubicBezTo>
                  <a:lnTo>
                    <a:pt x="885891" y="1942602"/>
                  </a:lnTo>
                  <a:cubicBezTo>
                    <a:pt x="992076" y="2072396"/>
                    <a:pt x="1153658" y="2143956"/>
                    <a:pt x="1321132" y="2135359"/>
                  </a:cubicBezTo>
                  <a:cubicBezTo>
                    <a:pt x="1488607" y="2126761"/>
                    <a:pt x="1642011" y="2039030"/>
                    <a:pt x="1734346" y="1899045"/>
                  </a:cubicBezTo>
                  <a:close/>
                  <a:moveTo>
                    <a:pt x="2315256" y="2179725"/>
                  </a:moveTo>
                  <a:cubicBezTo>
                    <a:pt x="2124977" y="2519973"/>
                    <a:pt x="1777729" y="2743099"/>
                    <a:pt x="1389179" y="2774782"/>
                  </a:cubicBezTo>
                  <a:cubicBezTo>
                    <a:pt x="1000629" y="2806465"/>
                    <a:pt x="621821" y="2642541"/>
                    <a:pt x="378934" y="2337614"/>
                  </a:cubicBezTo>
                  <a:lnTo>
                    <a:pt x="519502" y="2225645"/>
                  </a:lnTo>
                  <a:cubicBezTo>
                    <a:pt x="725082" y="2483736"/>
                    <a:pt x="1045705" y="2622480"/>
                    <a:pt x="1374574" y="2595664"/>
                  </a:cubicBezTo>
                  <a:cubicBezTo>
                    <a:pt x="1703443" y="2568848"/>
                    <a:pt x="1997353" y="2379994"/>
                    <a:pt x="2158406" y="2092008"/>
                  </a:cubicBezTo>
                  <a:close/>
                  <a:moveTo>
                    <a:pt x="2315941" y="1615003"/>
                  </a:moveTo>
                  <a:lnTo>
                    <a:pt x="272242" y="1615003"/>
                  </a:lnTo>
                  <a:lnTo>
                    <a:pt x="872561" y="666216"/>
                  </a:lnTo>
                  <a:lnTo>
                    <a:pt x="872561" y="219906"/>
                  </a:lnTo>
                  <a:cubicBezTo>
                    <a:pt x="872561" y="98674"/>
                    <a:pt x="970839" y="396"/>
                    <a:pt x="1092071" y="396"/>
                  </a:cubicBezTo>
                  <a:lnTo>
                    <a:pt x="1293841" y="396"/>
                  </a:lnTo>
                  <a:lnTo>
                    <a:pt x="1294092" y="0"/>
                  </a:lnTo>
                  <a:lnTo>
                    <a:pt x="1294343" y="396"/>
                  </a:lnTo>
                  <a:lnTo>
                    <a:pt x="1470231" y="396"/>
                  </a:lnTo>
                  <a:cubicBezTo>
                    <a:pt x="1591463" y="396"/>
                    <a:pt x="1689741" y="98674"/>
                    <a:pt x="1689741" y="219906"/>
                  </a:cubicBezTo>
                  <a:lnTo>
                    <a:pt x="1689741" y="625313"/>
                  </a:lnTo>
                  <a:close/>
                  <a:moveTo>
                    <a:pt x="2708011" y="2399368"/>
                  </a:moveTo>
                  <a:cubicBezTo>
                    <a:pt x="2440740" y="2877288"/>
                    <a:pt x="1950128" y="3187847"/>
                    <a:pt x="1403807" y="3224932"/>
                  </a:cubicBezTo>
                  <a:cubicBezTo>
                    <a:pt x="857486" y="3262017"/>
                    <a:pt x="329406" y="3020609"/>
                    <a:pt x="0" y="2583191"/>
                  </a:cubicBezTo>
                  <a:lnTo>
                    <a:pt x="143153" y="2475389"/>
                  </a:lnTo>
                  <a:cubicBezTo>
                    <a:pt x="436120" y="2864419"/>
                    <a:pt x="905784" y="3079123"/>
                    <a:pt x="1391671" y="3046140"/>
                  </a:cubicBezTo>
                  <a:cubicBezTo>
                    <a:pt x="1877558" y="3013157"/>
                    <a:pt x="2313899" y="2736952"/>
                    <a:pt x="2551604" y="231189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3" name="Oval 7"/>
            <p:cNvSpPr/>
            <p:nvPr/>
          </p:nvSpPr>
          <p:spPr>
            <a:xfrm>
              <a:off x="870921" y="3947853"/>
              <a:ext cx="316704" cy="316704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1415334" y="1947658"/>
                  </a:moveTo>
                  <a:lnTo>
                    <a:pt x="838053" y="2871852"/>
                  </a:lnTo>
                  <a:cubicBezTo>
                    <a:pt x="1312591" y="3168264"/>
                    <a:pt x="1913932" y="3170879"/>
                    <a:pt x="2391030" y="2878606"/>
                  </a:cubicBezTo>
                  <a:lnTo>
                    <a:pt x="1821709" y="1949263"/>
                  </a:lnTo>
                  <a:cubicBezTo>
                    <a:pt x="1763478" y="1986502"/>
                    <a:pt x="1694174" y="2007350"/>
                    <a:pt x="1620000" y="2007350"/>
                  </a:cubicBezTo>
                  <a:cubicBezTo>
                    <a:pt x="1544621" y="2007350"/>
                    <a:pt x="1474270" y="1985818"/>
                    <a:pt x="1415334" y="1947658"/>
                  </a:cubicBezTo>
                  <a:close/>
                  <a:moveTo>
                    <a:pt x="1620001" y="1350973"/>
                  </a:moveTo>
                  <a:cubicBezTo>
                    <a:pt x="1471421" y="1350973"/>
                    <a:pt x="1350973" y="1471421"/>
                    <a:pt x="1350973" y="1620001"/>
                  </a:cubicBezTo>
                  <a:cubicBezTo>
                    <a:pt x="1350973" y="1768581"/>
                    <a:pt x="1471421" y="1889029"/>
                    <a:pt x="1620001" y="1889029"/>
                  </a:cubicBezTo>
                  <a:cubicBezTo>
                    <a:pt x="1768581" y="1889029"/>
                    <a:pt x="1889029" y="1768581"/>
                    <a:pt x="1889029" y="1620001"/>
                  </a:cubicBezTo>
                  <a:cubicBezTo>
                    <a:pt x="1889029" y="1471421"/>
                    <a:pt x="1768581" y="1350973"/>
                    <a:pt x="1620001" y="1350973"/>
                  </a:cubicBezTo>
                  <a:close/>
                  <a:moveTo>
                    <a:pt x="2324470" y="322965"/>
                  </a:moveTo>
                  <a:lnTo>
                    <a:pt x="1804044" y="1281148"/>
                  </a:lnTo>
                  <a:cubicBezTo>
                    <a:pt x="1925507" y="1345192"/>
                    <a:pt x="2007350" y="1473038"/>
                    <a:pt x="2007350" y="1620000"/>
                  </a:cubicBezTo>
                  <a:lnTo>
                    <a:pt x="2005998" y="1633413"/>
                  </a:lnTo>
                  <a:lnTo>
                    <a:pt x="3095109" y="1671260"/>
                  </a:lnTo>
                  <a:cubicBezTo>
                    <a:pt x="3114541" y="1112092"/>
                    <a:pt x="2816135" y="590008"/>
                    <a:pt x="2324470" y="322965"/>
                  </a:cubicBezTo>
                  <a:close/>
                  <a:moveTo>
                    <a:pt x="926838" y="316888"/>
                  </a:moveTo>
                  <a:cubicBezTo>
                    <a:pt x="432869" y="579644"/>
                    <a:pt x="129933" y="1099113"/>
                    <a:pt x="144500" y="1658429"/>
                  </a:cubicBezTo>
                  <a:lnTo>
                    <a:pt x="1233664" y="1630062"/>
                  </a:lnTo>
                  <a:cubicBezTo>
                    <a:pt x="1232693" y="1626734"/>
                    <a:pt x="1232650" y="1623372"/>
                    <a:pt x="1232650" y="1620000"/>
                  </a:cubicBezTo>
                  <a:cubicBezTo>
                    <a:pt x="1232650" y="1471836"/>
                    <a:pt x="1315838" y="1343102"/>
                    <a:pt x="1438904" y="1279548"/>
                  </a:cubicBezTo>
                  <a:close/>
                  <a:moveTo>
                    <a:pt x="1620000" y="0"/>
                  </a:moveTo>
                  <a:cubicBezTo>
                    <a:pt x="2514701" y="0"/>
                    <a:pt x="3240000" y="725299"/>
                    <a:pt x="3240000" y="1620000"/>
                  </a:cubicBezTo>
                  <a:cubicBezTo>
                    <a:pt x="3240000" y="2514701"/>
                    <a:pt x="2514701" y="3240000"/>
                    <a:pt x="1620000" y="3240000"/>
                  </a:cubicBezTo>
                  <a:cubicBezTo>
                    <a:pt x="725299" y="3240000"/>
                    <a:pt x="0" y="2514701"/>
                    <a:pt x="0" y="1620000"/>
                  </a:cubicBezTo>
                  <a:cubicBezTo>
                    <a:pt x="0" y="725299"/>
                    <a:pt x="725299" y="0"/>
                    <a:pt x="16200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4" name="Rectangle 36"/>
            <p:cNvSpPr/>
            <p:nvPr/>
          </p:nvSpPr>
          <p:spPr>
            <a:xfrm>
              <a:off x="2607220" y="1735042"/>
              <a:ext cx="345062" cy="288444"/>
            </a:xfrm>
            <a:custGeom>
              <a:avLst/>
              <a:gdLst/>
              <a:ahLst/>
              <a:cxnLst/>
              <a:rect l="l" t="t" r="r" b="b"/>
              <a:pathLst>
                <a:path w="3186824" h="2663936">
                  <a:moveTo>
                    <a:pt x="2624444" y="2376100"/>
                  </a:moveTo>
                  <a:lnTo>
                    <a:pt x="2624444" y="2520100"/>
                  </a:lnTo>
                  <a:lnTo>
                    <a:pt x="2952463" y="2520100"/>
                  </a:lnTo>
                  <a:lnTo>
                    <a:pt x="2952463" y="2376100"/>
                  </a:lnTo>
                  <a:close/>
                  <a:moveTo>
                    <a:pt x="210911" y="2376100"/>
                  </a:moveTo>
                  <a:lnTo>
                    <a:pt x="210911" y="2520100"/>
                  </a:lnTo>
                  <a:lnTo>
                    <a:pt x="538930" y="2520100"/>
                  </a:lnTo>
                  <a:lnTo>
                    <a:pt x="538930" y="2376100"/>
                  </a:lnTo>
                  <a:close/>
                  <a:moveTo>
                    <a:pt x="2624444" y="2095269"/>
                  </a:moveTo>
                  <a:lnTo>
                    <a:pt x="2624444" y="2239269"/>
                  </a:lnTo>
                  <a:lnTo>
                    <a:pt x="2952463" y="2239269"/>
                  </a:lnTo>
                  <a:lnTo>
                    <a:pt x="2952463" y="2095269"/>
                  </a:lnTo>
                  <a:close/>
                  <a:moveTo>
                    <a:pt x="210911" y="2095269"/>
                  </a:moveTo>
                  <a:lnTo>
                    <a:pt x="210911" y="2239269"/>
                  </a:lnTo>
                  <a:lnTo>
                    <a:pt x="538930" y="2239269"/>
                  </a:lnTo>
                  <a:lnTo>
                    <a:pt x="538930" y="2095269"/>
                  </a:lnTo>
                  <a:close/>
                  <a:moveTo>
                    <a:pt x="2624444" y="1814436"/>
                  </a:moveTo>
                  <a:lnTo>
                    <a:pt x="2624444" y="1958436"/>
                  </a:lnTo>
                  <a:lnTo>
                    <a:pt x="2952463" y="1958436"/>
                  </a:lnTo>
                  <a:lnTo>
                    <a:pt x="2952463" y="1814436"/>
                  </a:lnTo>
                  <a:close/>
                  <a:moveTo>
                    <a:pt x="210911" y="1814436"/>
                  </a:moveTo>
                  <a:lnTo>
                    <a:pt x="210911" y="1958436"/>
                  </a:lnTo>
                  <a:lnTo>
                    <a:pt x="538930" y="1958436"/>
                  </a:lnTo>
                  <a:lnTo>
                    <a:pt x="538930" y="1814436"/>
                  </a:lnTo>
                  <a:close/>
                  <a:moveTo>
                    <a:pt x="2624444" y="1533603"/>
                  </a:moveTo>
                  <a:lnTo>
                    <a:pt x="2624444" y="1677603"/>
                  </a:lnTo>
                  <a:lnTo>
                    <a:pt x="2952463" y="1677603"/>
                  </a:lnTo>
                  <a:lnTo>
                    <a:pt x="2952463" y="1533603"/>
                  </a:lnTo>
                  <a:close/>
                  <a:moveTo>
                    <a:pt x="210911" y="1533603"/>
                  </a:moveTo>
                  <a:lnTo>
                    <a:pt x="210911" y="1677603"/>
                  </a:lnTo>
                  <a:lnTo>
                    <a:pt x="538930" y="1677603"/>
                  </a:lnTo>
                  <a:lnTo>
                    <a:pt x="538930" y="1533603"/>
                  </a:lnTo>
                  <a:close/>
                  <a:moveTo>
                    <a:pt x="2624444" y="1252770"/>
                  </a:moveTo>
                  <a:lnTo>
                    <a:pt x="2624444" y="1396770"/>
                  </a:lnTo>
                  <a:lnTo>
                    <a:pt x="2952463" y="1396770"/>
                  </a:lnTo>
                  <a:lnTo>
                    <a:pt x="2952463" y="1252770"/>
                  </a:lnTo>
                  <a:close/>
                  <a:moveTo>
                    <a:pt x="210911" y="1252770"/>
                  </a:moveTo>
                  <a:lnTo>
                    <a:pt x="210911" y="1396770"/>
                  </a:lnTo>
                  <a:lnTo>
                    <a:pt x="538930" y="1396770"/>
                  </a:lnTo>
                  <a:lnTo>
                    <a:pt x="538930" y="1252770"/>
                  </a:lnTo>
                  <a:close/>
                  <a:moveTo>
                    <a:pt x="2624444" y="971937"/>
                  </a:moveTo>
                  <a:lnTo>
                    <a:pt x="2624444" y="1115937"/>
                  </a:lnTo>
                  <a:lnTo>
                    <a:pt x="2952463" y="1115937"/>
                  </a:lnTo>
                  <a:lnTo>
                    <a:pt x="2952463" y="971937"/>
                  </a:lnTo>
                  <a:close/>
                  <a:moveTo>
                    <a:pt x="210911" y="971937"/>
                  </a:moveTo>
                  <a:lnTo>
                    <a:pt x="210911" y="1115937"/>
                  </a:lnTo>
                  <a:lnTo>
                    <a:pt x="538930" y="1115937"/>
                  </a:lnTo>
                  <a:lnTo>
                    <a:pt x="538930" y="971937"/>
                  </a:lnTo>
                  <a:close/>
                  <a:moveTo>
                    <a:pt x="2624444" y="691104"/>
                  </a:moveTo>
                  <a:lnTo>
                    <a:pt x="2624444" y="835104"/>
                  </a:lnTo>
                  <a:lnTo>
                    <a:pt x="2952463" y="835104"/>
                  </a:lnTo>
                  <a:lnTo>
                    <a:pt x="2952463" y="691104"/>
                  </a:lnTo>
                  <a:close/>
                  <a:moveTo>
                    <a:pt x="210911" y="691104"/>
                  </a:moveTo>
                  <a:lnTo>
                    <a:pt x="210911" y="835104"/>
                  </a:lnTo>
                  <a:lnTo>
                    <a:pt x="538930" y="835104"/>
                  </a:lnTo>
                  <a:lnTo>
                    <a:pt x="538930" y="691104"/>
                  </a:lnTo>
                  <a:close/>
                  <a:moveTo>
                    <a:pt x="988006" y="552354"/>
                  </a:moveTo>
                  <a:lnTo>
                    <a:pt x="988006" y="2111583"/>
                  </a:lnTo>
                  <a:lnTo>
                    <a:pt x="2332169" y="1331969"/>
                  </a:lnTo>
                  <a:close/>
                  <a:moveTo>
                    <a:pt x="2624444" y="410271"/>
                  </a:moveTo>
                  <a:lnTo>
                    <a:pt x="2624444" y="554271"/>
                  </a:lnTo>
                  <a:lnTo>
                    <a:pt x="2952463" y="554271"/>
                  </a:lnTo>
                  <a:lnTo>
                    <a:pt x="2952463" y="410271"/>
                  </a:lnTo>
                  <a:close/>
                  <a:moveTo>
                    <a:pt x="210911" y="410271"/>
                  </a:moveTo>
                  <a:lnTo>
                    <a:pt x="210911" y="554271"/>
                  </a:lnTo>
                  <a:lnTo>
                    <a:pt x="538930" y="554271"/>
                  </a:lnTo>
                  <a:lnTo>
                    <a:pt x="538930" y="410271"/>
                  </a:lnTo>
                  <a:close/>
                  <a:moveTo>
                    <a:pt x="2624444" y="129438"/>
                  </a:moveTo>
                  <a:lnTo>
                    <a:pt x="2624444" y="273438"/>
                  </a:lnTo>
                  <a:lnTo>
                    <a:pt x="2952463" y="273438"/>
                  </a:lnTo>
                  <a:lnTo>
                    <a:pt x="2952463" y="129438"/>
                  </a:lnTo>
                  <a:close/>
                  <a:moveTo>
                    <a:pt x="210911" y="129438"/>
                  </a:moveTo>
                  <a:lnTo>
                    <a:pt x="210911" y="273438"/>
                  </a:lnTo>
                  <a:lnTo>
                    <a:pt x="538930" y="273438"/>
                  </a:lnTo>
                  <a:lnTo>
                    <a:pt x="538930" y="129438"/>
                  </a:lnTo>
                  <a:close/>
                  <a:moveTo>
                    <a:pt x="0" y="0"/>
                  </a:moveTo>
                  <a:lnTo>
                    <a:pt x="3186824" y="0"/>
                  </a:lnTo>
                  <a:lnTo>
                    <a:pt x="3186824" y="2663936"/>
                  </a:lnTo>
                  <a:lnTo>
                    <a:pt x="0" y="26639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5" name="Oval 21"/>
            <p:cNvSpPr>
              <a:spLocks noChangeAspect="1"/>
            </p:cNvSpPr>
            <p:nvPr/>
          </p:nvSpPr>
          <p:spPr>
            <a:xfrm>
              <a:off x="1460176" y="3180189"/>
              <a:ext cx="334893" cy="337690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614470" y="3473551"/>
            <a:ext cx="10801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3"/>
                </a:solidFill>
                <a:cs typeface="Arial" pitchFamily="34" charset="0"/>
              </a:rPr>
              <a:t>Contents C </a:t>
            </a:r>
            <a:endParaRPr lang="ko-KR" altLang="en-US" sz="1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087724" y="4140748"/>
            <a:ext cx="10801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Contents D</a:t>
            </a:r>
            <a:endParaRPr lang="ko-KR" altLang="en-US" sz="1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aphicFrame>
        <p:nvGraphicFramePr>
          <p:cNvPr id="50" name="Chart 23">
            <a:extLst>
              <a:ext uri="{FF2B5EF4-FFF2-40B4-BE49-F238E27FC236}">
                <a16:creationId xmlns="" xmlns:a16="http://schemas.microsoft.com/office/drawing/2014/main" id="{30741E08-E653-40E4-9689-8AA747A09E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3515137"/>
              </p:ext>
            </p:extLst>
          </p:nvPr>
        </p:nvGraphicFramePr>
        <p:xfrm>
          <a:off x="6056079" y="2484575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6" name="Oval 45"/>
          <p:cNvSpPr/>
          <p:nvPr/>
        </p:nvSpPr>
        <p:spPr>
          <a:xfrm>
            <a:off x="4691234" y="3793659"/>
            <a:ext cx="931286" cy="931286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47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막힌 원호 1">
            <a:extLst>
              <a:ext uri="{FF2B5EF4-FFF2-40B4-BE49-F238E27FC236}">
                <a16:creationId xmlns="" xmlns:a16="http://schemas.microsoft.com/office/drawing/2014/main" id="{79A68789-95A9-4632-B47E-13DE8ED91B22}"/>
              </a:ext>
            </a:extLst>
          </p:cNvPr>
          <p:cNvSpPr/>
          <p:nvPr/>
        </p:nvSpPr>
        <p:spPr>
          <a:xfrm>
            <a:off x="3346669" y="1673197"/>
            <a:ext cx="2268005" cy="2268005"/>
          </a:xfrm>
          <a:prstGeom prst="blockArc">
            <a:avLst>
              <a:gd name="adj1" fmla="val 10799999"/>
              <a:gd name="adj2" fmla="val 16182306"/>
              <a:gd name="adj3" fmla="val 2060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>
              <a:solidFill>
                <a:schemeClr val="tx1"/>
              </a:solidFill>
            </a:endParaRPr>
          </a:p>
        </p:txBody>
      </p:sp>
      <p:sp>
        <p:nvSpPr>
          <p:cNvPr id="4" name="막힌 원호 48">
            <a:extLst>
              <a:ext uri="{FF2B5EF4-FFF2-40B4-BE49-F238E27FC236}">
                <a16:creationId xmlns="" xmlns:a16="http://schemas.microsoft.com/office/drawing/2014/main" id="{DEBEDFD8-2BCC-43B2-93EF-9A396BB7E8B6}"/>
              </a:ext>
            </a:extLst>
          </p:cNvPr>
          <p:cNvSpPr/>
          <p:nvPr/>
        </p:nvSpPr>
        <p:spPr>
          <a:xfrm rot="5400000">
            <a:off x="3517453" y="1673197"/>
            <a:ext cx="2268005" cy="2268005"/>
          </a:xfrm>
          <a:prstGeom prst="blockArc">
            <a:avLst>
              <a:gd name="adj1" fmla="val 10799999"/>
              <a:gd name="adj2" fmla="val 16182306"/>
              <a:gd name="adj3" fmla="val 2060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>
              <a:solidFill>
                <a:schemeClr val="tx1"/>
              </a:solidFill>
            </a:endParaRPr>
          </a:p>
        </p:txBody>
      </p:sp>
      <p:sp>
        <p:nvSpPr>
          <p:cNvPr id="5" name="막힌 원호 49">
            <a:extLst>
              <a:ext uri="{FF2B5EF4-FFF2-40B4-BE49-F238E27FC236}">
                <a16:creationId xmlns="" xmlns:a16="http://schemas.microsoft.com/office/drawing/2014/main" id="{741C72C4-93ED-448B-865F-C9EE5F26747F}"/>
              </a:ext>
            </a:extLst>
          </p:cNvPr>
          <p:cNvSpPr/>
          <p:nvPr/>
        </p:nvSpPr>
        <p:spPr>
          <a:xfrm rot="10800000">
            <a:off x="3517454" y="1863249"/>
            <a:ext cx="2268005" cy="2268005"/>
          </a:xfrm>
          <a:prstGeom prst="blockArc">
            <a:avLst>
              <a:gd name="adj1" fmla="val 10799999"/>
              <a:gd name="adj2" fmla="val 16182306"/>
              <a:gd name="adj3" fmla="val 2060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>
              <a:solidFill>
                <a:schemeClr val="tx1"/>
              </a:solidFill>
            </a:endParaRPr>
          </a:p>
        </p:txBody>
      </p:sp>
      <p:sp>
        <p:nvSpPr>
          <p:cNvPr id="6" name="막힌 원호 50">
            <a:extLst>
              <a:ext uri="{FF2B5EF4-FFF2-40B4-BE49-F238E27FC236}">
                <a16:creationId xmlns="" xmlns:a16="http://schemas.microsoft.com/office/drawing/2014/main" id="{B346BF32-896E-4388-816D-1096E03CD02B}"/>
              </a:ext>
            </a:extLst>
          </p:cNvPr>
          <p:cNvSpPr/>
          <p:nvPr/>
        </p:nvSpPr>
        <p:spPr>
          <a:xfrm rot="16200000">
            <a:off x="3346669" y="1863249"/>
            <a:ext cx="2268005" cy="2268005"/>
          </a:xfrm>
          <a:prstGeom prst="blockArc">
            <a:avLst>
              <a:gd name="adj1" fmla="val 10799999"/>
              <a:gd name="adj2" fmla="val 16182306"/>
              <a:gd name="adj3" fmla="val 2060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0423E989-E41D-407A-AAFE-81B6149829EA}"/>
              </a:ext>
            </a:extLst>
          </p:cNvPr>
          <p:cNvGrpSpPr/>
          <p:nvPr/>
        </p:nvGrpSpPr>
        <p:grpSpPr>
          <a:xfrm>
            <a:off x="6229096" y="1314800"/>
            <a:ext cx="2201138" cy="845132"/>
            <a:chOff x="994277" y="3861048"/>
            <a:chExt cx="2050360" cy="1126842"/>
          </a:xfrm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B1B0F921-1147-4611-B294-306630A4D66A}"/>
                </a:ext>
              </a:extLst>
            </p:cNvPr>
            <p:cNvSpPr txBox="1"/>
            <p:nvPr/>
          </p:nvSpPr>
          <p:spPr>
            <a:xfrm>
              <a:off x="994277" y="3861048"/>
              <a:ext cx="2044417" cy="30777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t-EE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Export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BA62D6D6-A6FF-4F77-8375-50838931D537}"/>
                </a:ext>
              </a:extLst>
            </p:cNvPr>
            <p:cNvSpPr txBox="1"/>
            <p:nvPr/>
          </p:nvSpPr>
          <p:spPr>
            <a:xfrm>
              <a:off x="994277" y="4126115"/>
              <a:ext cx="2050360" cy="86177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Get a modern PowerPoint  Presentation that is beautifully designed. 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BF0AE3A1-A201-4BEB-B993-6E0295F688F7}"/>
              </a:ext>
            </a:extLst>
          </p:cNvPr>
          <p:cNvGrpSpPr/>
          <p:nvPr/>
        </p:nvGrpSpPr>
        <p:grpSpPr>
          <a:xfrm>
            <a:off x="6229096" y="3710875"/>
            <a:ext cx="2201138" cy="845132"/>
            <a:chOff x="994277" y="3861048"/>
            <a:chExt cx="2050360" cy="1126842"/>
          </a:xfrm>
        </p:grpSpPr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4577766A-8F85-4B37-8E4F-C58F2B4F7C5E}"/>
                </a:ext>
              </a:extLst>
            </p:cNvPr>
            <p:cNvSpPr txBox="1"/>
            <p:nvPr/>
          </p:nvSpPr>
          <p:spPr>
            <a:xfrm>
              <a:off x="994277" y="3861048"/>
              <a:ext cx="2044417" cy="30777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t-EE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Import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8E4CAEB3-13F2-44E1-8730-831E08709E30}"/>
                </a:ext>
              </a:extLst>
            </p:cNvPr>
            <p:cNvSpPr txBox="1"/>
            <p:nvPr/>
          </p:nvSpPr>
          <p:spPr>
            <a:xfrm>
              <a:off x="994277" y="4126115"/>
              <a:ext cx="2050360" cy="86177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Get a modern PowerPoint  Presentation that is beautifully designed. 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A882E50C-58E1-4F95-A0C0-49B38CE20A8D}"/>
              </a:ext>
            </a:extLst>
          </p:cNvPr>
          <p:cNvGrpSpPr/>
          <p:nvPr/>
        </p:nvGrpSpPr>
        <p:grpSpPr>
          <a:xfrm>
            <a:off x="722278" y="1314800"/>
            <a:ext cx="2201138" cy="845132"/>
            <a:chOff x="994277" y="3861048"/>
            <a:chExt cx="2050360" cy="1126842"/>
          </a:xfrm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D0029EF8-C8DC-4A0D-B2A3-5AF52449095A}"/>
                </a:ext>
              </a:extLst>
            </p:cNvPr>
            <p:cNvSpPr txBox="1"/>
            <p:nvPr/>
          </p:nvSpPr>
          <p:spPr>
            <a:xfrm>
              <a:off x="994277" y="3861048"/>
              <a:ext cx="2044417" cy="30777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t-EE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Origin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0180DC24-9E80-48AF-B935-C724117D39AD}"/>
                </a:ext>
              </a:extLst>
            </p:cNvPr>
            <p:cNvSpPr txBox="1"/>
            <p:nvPr/>
          </p:nvSpPr>
          <p:spPr>
            <a:xfrm>
              <a:off x="994277" y="4126115"/>
              <a:ext cx="2050360" cy="86177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Get a modern PowerPoint  Presentation that is beautifully designed. 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EAE26953-5601-4FF8-9B5C-A8F8D5A79A53}"/>
              </a:ext>
            </a:extLst>
          </p:cNvPr>
          <p:cNvGrpSpPr/>
          <p:nvPr/>
        </p:nvGrpSpPr>
        <p:grpSpPr>
          <a:xfrm>
            <a:off x="722278" y="3710875"/>
            <a:ext cx="2201138" cy="845132"/>
            <a:chOff x="994277" y="3861048"/>
            <a:chExt cx="2050360" cy="1126842"/>
          </a:xfrm>
        </p:grpSpPr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2340B380-EBC3-49D9-A4EE-56F1F66D8DA8}"/>
                </a:ext>
              </a:extLst>
            </p:cNvPr>
            <p:cNvSpPr txBox="1"/>
            <p:nvPr/>
          </p:nvSpPr>
          <p:spPr>
            <a:xfrm>
              <a:off x="994277" y="3861048"/>
              <a:ext cx="2044417" cy="30777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t-EE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Distribution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87BD62C7-31F3-4844-BFF0-57AF24275413}"/>
                </a:ext>
              </a:extLst>
            </p:cNvPr>
            <p:cNvSpPr txBox="1"/>
            <p:nvPr/>
          </p:nvSpPr>
          <p:spPr>
            <a:xfrm>
              <a:off x="994277" y="4126115"/>
              <a:ext cx="2050360" cy="86177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Get a modern PowerPoint  Presentation that is beautifully designed. 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9" name="Elbow Connector 24">
            <a:extLst>
              <a:ext uri="{FF2B5EF4-FFF2-40B4-BE49-F238E27FC236}">
                <a16:creationId xmlns="" xmlns:a16="http://schemas.microsoft.com/office/drawing/2014/main" id="{825FC336-5DA8-4A64-9708-466D48E8508D}"/>
              </a:ext>
            </a:extLst>
          </p:cNvPr>
          <p:cNvCxnSpPr/>
          <p:nvPr/>
        </p:nvCxnSpPr>
        <p:spPr>
          <a:xfrm flipV="1">
            <a:off x="3121134" y="3860806"/>
            <a:ext cx="486054" cy="152498"/>
          </a:xfrm>
          <a:prstGeom prst="bentConnector3">
            <a:avLst/>
          </a:prstGeom>
          <a:ln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27">
            <a:extLst>
              <a:ext uri="{FF2B5EF4-FFF2-40B4-BE49-F238E27FC236}">
                <a16:creationId xmlns="" xmlns:a16="http://schemas.microsoft.com/office/drawing/2014/main" id="{43B139F6-2A6F-44B7-8302-5D225ACFEE33}"/>
              </a:ext>
            </a:extLst>
          </p:cNvPr>
          <p:cNvCxnSpPr/>
          <p:nvPr/>
        </p:nvCxnSpPr>
        <p:spPr>
          <a:xfrm>
            <a:off x="3060470" y="1950621"/>
            <a:ext cx="486054" cy="147626"/>
          </a:xfrm>
          <a:prstGeom prst="bentConnector3">
            <a:avLst/>
          </a:prstGeom>
          <a:ln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34">
            <a:extLst>
              <a:ext uri="{FF2B5EF4-FFF2-40B4-BE49-F238E27FC236}">
                <a16:creationId xmlns="" xmlns:a16="http://schemas.microsoft.com/office/drawing/2014/main" id="{A2C251C4-D5C1-4DEF-B08D-C48AB3AB1E45}"/>
              </a:ext>
            </a:extLst>
          </p:cNvPr>
          <p:cNvCxnSpPr/>
          <p:nvPr/>
        </p:nvCxnSpPr>
        <p:spPr>
          <a:xfrm rot="10800000">
            <a:off x="5610202" y="3842300"/>
            <a:ext cx="478883" cy="147734"/>
          </a:xfrm>
          <a:prstGeom prst="bentConnector3">
            <a:avLst/>
          </a:prstGeom>
          <a:ln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35">
            <a:extLst>
              <a:ext uri="{FF2B5EF4-FFF2-40B4-BE49-F238E27FC236}">
                <a16:creationId xmlns="" xmlns:a16="http://schemas.microsoft.com/office/drawing/2014/main" id="{72830958-2C9D-45F4-834C-1B8F81CC81AA}"/>
              </a:ext>
            </a:extLst>
          </p:cNvPr>
          <p:cNvCxnSpPr/>
          <p:nvPr/>
        </p:nvCxnSpPr>
        <p:spPr>
          <a:xfrm rot="10800000" flipV="1">
            <a:off x="5657035" y="1888827"/>
            <a:ext cx="432048" cy="147626"/>
          </a:xfrm>
          <a:prstGeom prst="bentConnector3">
            <a:avLst/>
          </a:prstGeom>
          <a:ln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22EADD4A-5642-41A9-9CEE-5AEA3236620C}"/>
              </a:ext>
            </a:extLst>
          </p:cNvPr>
          <p:cNvSpPr txBox="1"/>
          <p:nvPr/>
        </p:nvSpPr>
        <p:spPr>
          <a:xfrm>
            <a:off x="3877218" y="2618670"/>
            <a:ext cx="1404156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CONTENTS</a:t>
            </a:r>
          </a:p>
          <a:p>
            <a:pPr algn="ctr"/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TITLE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24" name="Parallelogram 15">
            <a:extLst>
              <a:ext uri="{FF2B5EF4-FFF2-40B4-BE49-F238E27FC236}">
                <a16:creationId xmlns="" xmlns:a16="http://schemas.microsoft.com/office/drawing/2014/main" id="{1E9E4EB4-4ABD-4E48-826E-0635A00D3066}"/>
              </a:ext>
            </a:extLst>
          </p:cNvPr>
          <p:cNvSpPr/>
          <p:nvPr/>
        </p:nvSpPr>
        <p:spPr>
          <a:xfrm flipH="1">
            <a:off x="5180058" y="2095277"/>
            <a:ext cx="268254" cy="268254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Rectangle 30">
            <a:extLst>
              <a:ext uri="{FF2B5EF4-FFF2-40B4-BE49-F238E27FC236}">
                <a16:creationId xmlns="" xmlns:a16="http://schemas.microsoft.com/office/drawing/2014/main" id="{002B6D4D-597F-4F33-B064-D4587B4CC9BA}"/>
              </a:ext>
            </a:extLst>
          </p:cNvPr>
          <p:cNvSpPr/>
          <p:nvPr/>
        </p:nvSpPr>
        <p:spPr>
          <a:xfrm>
            <a:off x="5214827" y="3473014"/>
            <a:ext cx="237907" cy="23721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ounded Rectangle 32">
            <a:extLst>
              <a:ext uri="{FF2B5EF4-FFF2-40B4-BE49-F238E27FC236}">
                <a16:creationId xmlns="" xmlns:a16="http://schemas.microsoft.com/office/drawing/2014/main" id="{6EBC055E-FC5A-456D-A734-B1C4AD78B812}"/>
              </a:ext>
            </a:extLst>
          </p:cNvPr>
          <p:cNvSpPr/>
          <p:nvPr/>
        </p:nvSpPr>
        <p:spPr>
          <a:xfrm>
            <a:off x="3683578" y="2121555"/>
            <a:ext cx="241978" cy="24197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Frame 17">
            <a:extLst>
              <a:ext uri="{FF2B5EF4-FFF2-40B4-BE49-F238E27FC236}">
                <a16:creationId xmlns="" xmlns:a16="http://schemas.microsoft.com/office/drawing/2014/main" id="{1CFC852E-3BB0-4762-8113-0647885E01E3}"/>
              </a:ext>
            </a:extLst>
          </p:cNvPr>
          <p:cNvSpPr/>
          <p:nvPr/>
        </p:nvSpPr>
        <p:spPr>
          <a:xfrm>
            <a:off x="3710821" y="3497055"/>
            <a:ext cx="238826" cy="23882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5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4"/>
          <p:cNvSpPr txBox="1">
            <a:spLocks noGrp="1"/>
          </p:cNvSpPr>
          <p:nvPr>
            <p:ph type="ctrTitle"/>
          </p:nvPr>
        </p:nvSpPr>
        <p:spPr>
          <a:xfrm flipH="1">
            <a:off x="834225" y="827975"/>
            <a:ext cx="1741200" cy="3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Black"/>
              <a:buNone/>
            </a:pPr>
            <a:r>
              <a:rPr lang="es-ES"/>
              <a:t>SOMETIMES, REVIEWING CONCEPTS IS A GOOD IDEA</a:t>
            </a:r>
            <a:endParaRPr/>
          </a:p>
        </p:txBody>
      </p:sp>
      <p:sp>
        <p:nvSpPr>
          <p:cNvPr id="440" name="Google Shape;440;p44"/>
          <p:cNvSpPr txBox="1">
            <a:spLocks noGrp="1"/>
          </p:cNvSpPr>
          <p:nvPr>
            <p:ph type="subTitle" idx="1"/>
          </p:nvPr>
        </p:nvSpPr>
        <p:spPr>
          <a:xfrm flipH="1">
            <a:off x="3059251" y="1527275"/>
            <a:ext cx="17892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400" dirty="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MERCURY</a:t>
            </a:r>
            <a:endParaRPr sz="1400" dirty="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441" name="Google Shape;441;p44"/>
          <p:cNvSpPr txBox="1">
            <a:spLocks noGrp="1"/>
          </p:cNvSpPr>
          <p:nvPr>
            <p:ph type="subTitle" idx="2"/>
          </p:nvPr>
        </p:nvSpPr>
        <p:spPr>
          <a:xfrm>
            <a:off x="3244975" y="1674263"/>
            <a:ext cx="1417500" cy="729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100" dirty="0">
                <a:solidFill>
                  <a:srgbClr val="FFFFFF"/>
                </a:solidFill>
              </a:rPr>
              <a:t>Mercury </a:t>
            </a:r>
            <a:r>
              <a:rPr lang="es-ES" sz="1100" dirty="0" err="1">
                <a:solidFill>
                  <a:srgbClr val="FFFFFF"/>
                </a:solidFill>
              </a:rPr>
              <a:t>is</a:t>
            </a:r>
            <a:r>
              <a:rPr lang="es-ES" sz="1100" dirty="0">
                <a:solidFill>
                  <a:srgbClr val="FFFFFF"/>
                </a:solidFill>
              </a:rPr>
              <a:t> </a:t>
            </a:r>
            <a:r>
              <a:rPr lang="es-ES" sz="1100" dirty="0" err="1">
                <a:solidFill>
                  <a:srgbClr val="FFFFFF"/>
                </a:solidFill>
              </a:rPr>
              <a:t>the</a:t>
            </a:r>
            <a:r>
              <a:rPr lang="es-ES" sz="1100" dirty="0">
                <a:solidFill>
                  <a:srgbClr val="FFFFFF"/>
                </a:solidFill>
              </a:rPr>
              <a:t> </a:t>
            </a:r>
            <a:r>
              <a:rPr lang="es-ES" sz="1100" dirty="0" err="1">
                <a:solidFill>
                  <a:srgbClr val="FFFFFF"/>
                </a:solidFill>
              </a:rPr>
              <a:t>closest</a:t>
            </a:r>
            <a:r>
              <a:rPr lang="es-ES" sz="1100" dirty="0">
                <a:solidFill>
                  <a:srgbClr val="FFFFFF"/>
                </a:solidFill>
              </a:rPr>
              <a:t> </a:t>
            </a:r>
            <a:r>
              <a:rPr lang="es-ES" sz="1100" dirty="0" err="1">
                <a:solidFill>
                  <a:srgbClr val="FFFFFF"/>
                </a:solidFill>
              </a:rPr>
              <a:t>planet</a:t>
            </a:r>
            <a:r>
              <a:rPr lang="es-ES" sz="1100" dirty="0">
                <a:solidFill>
                  <a:srgbClr val="FFFFFF"/>
                </a:solidFill>
              </a:rPr>
              <a:t> </a:t>
            </a:r>
            <a:r>
              <a:rPr lang="es-ES" sz="1100" dirty="0" err="1">
                <a:solidFill>
                  <a:srgbClr val="FFFFFF"/>
                </a:solidFill>
              </a:rPr>
              <a:t>to</a:t>
            </a:r>
            <a:r>
              <a:rPr lang="es-ES" sz="1100" dirty="0">
                <a:solidFill>
                  <a:srgbClr val="FFFFFF"/>
                </a:solidFill>
              </a:rPr>
              <a:t> </a:t>
            </a:r>
            <a:r>
              <a:rPr lang="es-ES" sz="1100" dirty="0" err="1">
                <a:solidFill>
                  <a:srgbClr val="FFFFFF"/>
                </a:solidFill>
              </a:rPr>
              <a:t>the</a:t>
            </a:r>
            <a:r>
              <a:rPr lang="es-ES" sz="1100" dirty="0">
                <a:solidFill>
                  <a:srgbClr val="FFFFFF"/>
                </a:solidFill>
              </a:rPr>
              <a:t> </a:t>
            </a:r>
            <a:r>
              <a:rPr lang="es-ES" sz="1100" dirty="0" err="1">
                <a:solidFill>
                  <a:srgbClr val="FFFFFF"/>
                </a:solidFill>
              </a:rPr>
              <a:t>Sun</a:t>
            </a:r>
            <a:r>
              <a:rPr lang="es-ES" sz="1100" dirty="0">
                <a:solidFill>
                  <a:srgbClr val="FFFFFF"/>
                </a:solidFill>
              </a:rPr>
              <a:t> 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42" name="Google Shape;442;p44"/>
          <p:cNvSpPr txBox="1">
            <a:spLocks noGrp="1"/>
          </p:cNvSpPr>
          <p:nvPr>
            <p:ph type="subTitle" idx="3"/>
          </p:nvPr>
        </p:nvSpPr>
        <p:spPr>
          <a:xfrm flipH="1">
            <a:off x="5005238" y="1527275"/>
            <a:ext cx="17619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VENUS</a:t>
            </a:r>
            <a:endParaRPr sz="14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443" name="Google Shape;443;p44"/>
          <p:cNvSpPr txBox="1">
            <a:spLocks noGrp="1"/>
          </p:cNvSpPr>
          <p:nvPr>
            <p:ph type="subTitle" idx="4"/>
          </p:nvPr>
        </p:nvSpPr>
        <p:spPr>
          <a:xfrm>
            <a:off x="5177364" y="1674263"/>
            <a:ext cx="1417500" cy="729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rgbClr val="FFFFFF"/>
                </a:solidFill>
              </a:rPr>
              <a:t>Venus has a beautiful name, but </a:t>
            </a:r>
            <a:r>
              <a:rPr lang="es-ES"/>
              <a:t>i</a:t>
            </a:r>
            <a:r>
              <a:rPr lang="es-ES" sz="1100">
                <a:solidFill>
                  <a:srgbClr val="FFFFFF"/>
                </a:solidFill>
              </a:rPr>
              <a:t>t’s terribly hot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444" name="Google Shape;444;p44"/>
          <p:cNvSpPr txBox="1">
            <a:spLocks noGrp="1"/>
          </p:cNvSpPr>
          <p:nvPr>
            <p:ph type="subTitle" idx="5"/>
          </p:nvPr>
        </p:nvSpPr>
        <p:spPr>
          <a:xfrm flipH="1">
            <a:off x="6923988" y="1527275"/>
            <a:ext cx="17892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MARS</a:t>
            </a:r>
            <a:endParaRPr sz="14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445" name="Google Shape;445;p44"/>
          <p:cNvSpPr txBox="1">
            <a:spLocks noGrp="1"/>
          </p:cNvSpPr>
          <p:nvPr>
            <p:ph type="subTitle" idx="6"/>
          </p:nvPr>
        </p:nvSpPr>
        <p:spPr>
          <a:xfrm>
            <a:off x="7109772" y="1674263"/>
            <a:ext cx="1417500" cy="729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FFFFFF"/>
                </a:solidFill>
              </a:rPr>
              <a:t>Despite being red, Mars is a cold place, not hot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46" name="Google Shape;446;p44"/>
          <p:cNvSpPr txBox="1">
            <a:spLocks noGrp="1"/>
          </p:cNvSpPr>
          <p:nvPr>
            <p:ph type="subTitle" idx="7"/>
          </p:nvPr>
        </p:nvSpPr>
        <p:spPr>
          <a:xfrm flipH="1">
            <a:off x="3059201" y="3537225"/>
            <a:ext cx="17892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SATURN</a:t>
            </a:r>
            <a:endParaRPr sz="14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447" name="Google Shape;447;p44"/>
          <p:cNvSpPr txBox="1">
            <a:spLocks noGrp="1"/>
          </p:cNvSpPr>
          <p:nvPr>
            <p:ph type="subTitle" idx="8"/>
          </p:nvPr>
        </p:nvSpPr>
        <p:spPr>
          <a:xfrm>
            <a:off x="3244975" y="3684240"/>
            <a:ext cx="1417500" cy="980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rgbClr val="FFFFFF"/>
                </a:solidFill>
              </a:rPr>
              <a:t>Yes, this is the ringed one. It’s a gas giant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448" name="Google Shape;448;p44"/>
          <p:cNvSpPr txBox="1">
            <a:spLocks noGrp="1"/>
          </p:cNvSpPr>
          <p:nvPr>
            <p:ph type="subTitle" idx="9"/>
          </p:nvPr>
        </p:nvSpPr>
        <p:spPr>
          <a:xfrm flipH="1">
            <a:off x="4991588" y="3537225"/>
            <a:ext cx="17892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JUPITER</a:t>
            </a:r>
            <a:endParaRPr sz="14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449" name="Google Shape;449;p44"/>
          <p:cNvSpPr txBox="1">
            <a:spLocks noGrp="1"/>
          </p:cNvSpPr>
          <p:nvPr>
            <p:ph type="subTitle" idx="13"/>
          </p:nvPr>
        </p:nvSpPr>
        <p:spPr>
          <a:xfrm>
            <a:off x="5177364" y="3684240"/>
            <a:ext cx="1417500" cy="980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rgbClr val="FFFFFF"/>
                </a:solidFill>
              </a:rPr>
              <a:t>It’s the biggest planet in our Solar System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450" name="Google Shape;450;p44"/>
          <p:cNvSpPr txBox="1">
            <a:spLocks noGrp="1"/>
          </p:cNvSpPr>
          <p:nvPr>
            <p:ph type="subTitle" idx="14"/>
          </p:nvPr>
        </p:nvSpPr>
        <p:spPr>
          <a:xfrm flipH="1">
            <a:off x="6925188" y="3537225"/>
            <a:ext cx="17868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NEPTUNE</a:t>
            </a:r>
            <a:endParaRPr sz="14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451" name="Google Shape;451;p44"/>
          <p:cNvSpPr txBox="1">
            <a:spLocks noGrp="1"/>
          </p:cNvSpPr>
          <p:nvPr>
            <p:ph type="subTitle" idx="15"/>
          </p:nvPr>
        </p:nvSpPr>
        <p:spPr>
          <a:xfrm>
            <a:off x="7109772" y="3684240"/>
            <a:ext cx="1417500" cy="980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rgbClr val="FFFFFF"/>
                </a:solidFill>
              </a:rPr>
              <a:t>Neptune is the f</a:t>
            </a:r>
            <a:r>
              <a:rPr lang="es-ES"/>
              <a:t>a</a:t>
            </a:r>
            <a:r>
              <a:rPr lang="es-ES" sz="1100">
                <a:solidFill>
                  <a:srgbClr val="FFFFFF"/>
                </a:solidFill>
              </a:rPr>
              <a:t>rthest planet </a:t>
            </a:r>
            <a:r>
              <a:rPr lang="es-ES"/>
              <a:t>from the Sun</a:t>
            </a:r>
            <a:endParaRPr sz="1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733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67544" y="627534"/>
            <a:ext cx="5640900" cy="52599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sz="4000" dirty="0" smtClean="0"/>
              <a:t>Origin</a:t>
            </a:r>
            <a:endParaRPr sz="4000" dirty="0"/>
          </a:p>
        </p:txBody>
      </p:sp>
      <p:sp>
        <p:nvSpPr>
          <p:cNvPr id="16" name="Donut 52">
            <a:extLst>
              <a:ext uri="{FF2B5EF4-FFF2-40B4-BE49-F238E27FC236}">
                <a16:creationId xmlns:a16="http://schemas.microsoft.com/office/drawing/2014/main" xmlns="" id="{BD7F60AD-438D-4110-9C7D-A76AA01E0784}"/>
              </a:ext>
            </a:extLst>
          </p:cNvPr>
          <p:cNvSpPr/>
          <p:nvPr/>
        </p:nvSpPr>
        <p:spPr>
          <a:xfrm>
            <a:off x="9751851" y="2839546"/>
            <a:ext cx="1360804" cy="1360804"/>
          </a:xfrm>
          <a:custGeom>
            <a:avLst/>
            <a:gdLst/>
            <a:ahLst/>
            <a:cxnLst/>
            <a:rect l="l" t="t" r="r" b="b"/>
            <a:pathLst>
              <a:path w="1260000" h="1260000">
                <a:moveTo>
                  <a:pt x="7071" y="559864"/>
                </a:moveTo>
                <a:lnTo>
                  <a:pt x="63530" y="629997"/>
                </a:lnTo>
                <a:lnTo>
                  <a:pt x="7070" y="700131"/>
                </a:lnTo>
                <a:cubicBezTo>
                  <a:pt x="1323" y="677344"/>
                  <a:pt x="0" y="653827"/>
                  <a:pt x="0" y="630000"/>
                </a:cubicBezTo>
                <a:close/>
                <a:moveTo>
                  <a:pt x="630000" y="0"/>
                </a:moveTo>
                <a:cubicBezTo>
                  <a:pt x="977939" y="0"/>
                  <a:pt x="1260000" y="282061"/>
                  <a:pt x="1260000" y="630000"/>
                </a:cubicBezTo>
                <a:cubicBezTo>
                  <a:pt x="1260000" y="977939"/>
                  <a:pt x="977939" y="1260000"/>
                  <a:pt x="630000" y="1260000"/>
                </a:cubicBezTo>
                <a:cubicBezTo>
                  <a:pt x="398159" y="1260000"/>
                  <a:pt x="195567" y="1134767"/>
                  <a:pt x="88433" y="946937"/>
                </a:cubicBezTo>
                <a:lnTo>
                  <a:pt x="224629" y="777758"/>
                </a:lnTo>
                <a:cubicBezTo>
                  <a:pt x="283667" y="944376"/>
                  <a:pt x="442987" y="1062949"/>
                  <a:pt x="630000" y="1062949"/>
                </a:cubicBezTo>
                <a:cubicBezTo>
                  <a:pt x="869111" y="1062949"/>
                  <a:pt x="1062949" y="869111"/>
                  <a:pt x="1062949" y="630000"/>
                </a:cubicBezTo>
                <a:cubicBezTo>
                  <a:pt x="1062949" y="390889"/>
                  <a:pt x="869111" y="197051"/>
                  <a:pt x="630000" y="197051"/>
                </a:cubicBezTo>
                <a:cubicBezTo>
                  <a:pt x="442988" y="197051"/>
                  <a:pt x="283670" y="315622"/>
                  <a:pt x="224630" y="482237"/>
                </a:cubicBezTo>
                <a:lnTo>
                  <a:pt x="88435" y="313059"/>
                </a:lnTo>
                <a:cubicBezTo>
                  <a:pt x="195570" y="125231"/>
                  <a:pt x="398161" y="0"/>
                  <a:pt x="63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6EE009E8-C15A-4470-9DDC-46619D013B39}"/>
              </a:ext>
            </a:extLst>
          </p:cNvPr>
          <p:cNvCxnSpPr/>
          <p:nvPr/>
        </p:nvCxnSpPr>
        <p:spPr>
          <a:xfrm>
            <a:off x="10450855" y="4267111"/>
            <a:ext cx="0" cy="432000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D4A9E31A-AFC7-415B-A57A-B5AEA9E39E17}"/>
              </a:ext>
            </a:extLst>
          </p:cNvPr>
          <p:cNvGrpSpPr/>
          <p:nvPr/>
        </p:nvGrpSpPr>
        <p:grpSpPr>
          <a:xfrm>
            <a:off x="9751531" y="4772588"/>
            <a:ext cx="1411829" cy="1292663"/>
            <a:chOff x="6210997" y="1433695"/>
            <a:chExt cx="1457348" cy="91963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A789C993-41E9-4F3C-A239-1930315A0424}"/>
                </a:ext>
              </a:extLst>
            </p:cNvPr>
            <p:cNvSpPr txBox="1"/>
            <p:nvPr/>
          </p:nvSpPr>
          <p:spPr>
            <a:xfrm>
              <a:off x="6210999" y="1433695"/>
              <a:ext cx="145734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00DBF44D-F11B-4575-943F-9B09E806F5FD}"/>
                </a:ext>
              </a:extLst>
            </p:cNvPr>
            <p:cNvSpPr txBox="1"/>
            <p:nvPr/>
          </p:nvSpPr>
          <p:spPr>
            <a:xfrm>
              <a:off x="6210997" y="1630759"/>
              <a:ext cx="1457346" cy="722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FD5BA895-9735-4BCB-B879-11B0D3CEA941}"/>
              </a:ext>
            </a:extLst>
          </p:cNvPr>
          <p:cNvCxnSpPr/>
          <p:nvPr/>
        </p:nvCxnSpPr>
        <p:spPr>
          <a:xfrm>
            <a:off x="10450855" y="2348447"/>
            <a:ext cx="0" cy="432000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21">
            <a:extLst>
              <a:ext uri="{FF2B5EF4-FFF2-40B4-BE49-F238E27FC236}">
                <a16:creationId xmlns:a16="http://schemas.microsoft.com/office/drawing/2014/main" xmlns="" id="{B6BB1AAE-B1C4-4E8E-8C2F-8A6EF58D92CD}"/>
              </a:ext>
            </a:extLst>
          </p:cNvPr>
          <p:cNvSpPr>
            <a:spLocks noChangeAspect="1"/>
          </p:cNvSpPr>
          <p:nvPr/>
        </p:nvSpPr>
        <p:spPr>
          <a:xfrm>
            <a:off x="10237799" y="3301507"/>
            <a:ext cx="426112" cy="429671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EBFAC16F-3615-4642-899B-9928EC44FC03}"/>
              </a:ext>
            </a:extLst>
          </p:cNvPr>
          <p:cNvSpPr/>
          <p:nvPr/>
        </p:nvSpPr>
        <p:spPr>
          <a:xfrm>
            <a:off x="971602" y="3677507"/>
            <a:ext cx="1329024" cy="912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B951F45F-8A24-46DE-B049-8E43CEE0D828}"/>
              </a:ext>
            </a:extLst>
          </p:cNvPr>
          <p:cNvSpPr txBox="1"/>
          <p:nvPr/>
        </p:nvSpPr>
        <p:spPr>
          <a:xfrm>
            <a:off x="971602" y="1347614"/>
            <a:ext cx="1329022" cy="46166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2015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2C92B390-C93E-4CAC-AEE7-C3752E626ECE}"/>
              </a:ext>
            </a:extLst>
          </p:cNvPr>
          <p:cNvSpPr/>
          <p:nvPr/>
        </p:nvSpPr>
        <p:spPr>
          <a:xfrm>
            <a:off x="971601" y="1809279"/>
            <a:ext cx="1329022" cy="186822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7000"/>
                </a:schemeClr>
              </a:gs>
              <a:gs pos="100000">
                <a:schemeClr val="bg1"/>
              </a:gs>
            </a:gsLst>
            <a:lin ang="10800000" scaled="0"/>
            <a:tileRect/>
          </a:gradFill>
          <a:ln w="158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C151B44E-105A-42CC-B282-ED4CE5A49268}"/>
              </a:ext>
            </a:extLst>
          </p:cNvPr>
          <p:cNvGrpSpPr/>
          <p:nvPr/>
        </p:nvGrpSpPr>
        <p:grpSpPr>
          <a:xfrm>
            <a:off x="1030055" y="1863281"/>
            <a:ext cx="1270570" cy="1599392"/>
            <a:chOff x="819820" y="3646109"/>
            <a:chExt cx="1225994" cy="1292663"/>
          </a:xfrm>
          <a:noFill/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38938D2E-0C24-42B0-B19E-3150FF441CAD}"/>
                </a:ext>
              </a:extLst>
            </p:cNvPr>
            <p:cNvSpPr txBox="1"/>
            <p:nvPr/>
          </p:nvSpPr>
          <p:spPr>
            <a:xfrm>
              <a:off x="819822" y="3646109"/>
              <a:ext cx="1225992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D196156E-CE41-44F3-A3CE-911CB8721B42}"/>
                </a:ext>
              </a:extLst>
            </p:cNvPr>
            <p:cNvSpPr txBox="1"/>
            <p:nvPr/>
          </p:nvSpPr>
          <p:spPr>
            <a:xfrm>
              <a:off x="819820" y="3923109"/>
              <a:ext cx="1225992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1A2CDACE-C3EF-41A3-A620-96FEC6D7EBDA}"/>
              </a:ext>
            </a:extLst>
          </p:cNvPr>
          <p:cNvCxnSpPr/>
          <p:nvPr/>
        </p:nvCxnSpPr>
        <p:spPr>
          <a:xfrm>
            <a:off x="1640211" y="3740370"/>
            <a:ext cx="0" cy="453129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373D4FBA-FD14-491F-ADF2-EC3313EEA3CD}"/>
              </a:ext>
            </a:extLst>
          </p:cNvPr>
          <p:cNvSpPr/>
          <p:nvPr/>
        </p:nvSpPr>
        <p:spPr>
          <a:xfrm>
            <a:off x="1241616" y="4209917"/>
            <a:ext cx="810105" cy="810105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7" name="Trapezoid 22">
            <a:extLst>
              <a:ext uri="{FF2B5EF4-FFF2-40B4-BE49-F238E27FC236}">
                <a16:creationId xmlns:a16="http://schemas.microsoft.com/office/drawing/2014/main" xmlns="" id="{E6565258-DE39-4712-8661-B4BAEA9F9239}"/>
              </a:ext>
            </a:extLst>
          </p:cNvPr>
          <p:cNvSpPr>
            <a:spLocks noChangeAspect="1"/>
          </p:cNvSpPr>
          <p:nvPr/>
        </p:nvSpPr>
        <p:spPr>
          <a:xfrm>
            <a:off x="1426902" y="4497097"/>
            <a:ext cx="476876" cy="242596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Hexagon 3">
            <a:extLst>
              <a:ext uri="{FF2B5EF4-FFF2-40B4-BE49-F238E27FC236}">
                <a16:creationId xmlns:a16="http://schemas.microsoft.com/office/drawing/2014/main" xmlns="" id="{AD4FFA83-9119-4CD7-A752-D759C02E482A}"/>
              </a:ext>
            </a:extLst>
          </p:cNvPr>
          <p:cNvSpPr/>
          <p:nvPr/>
        </p:nvSpPr>
        <p:spPr>
          <a:xfrm rot="16200000">
            <a:off x="3268474" y="1559073"/>
            <a:ext cx="1723061" cy="1761805"/>
          </a:xfrm>
          <a:prstGeom prst="hexagon">
            <a:avLst/>
          </a:prstGeom>
          <a:noFill/>
          <a:ln w="63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9" name="Group 5">
            <a:extLst>
              <a:ext uri="{FF2B5EF4-FFF2-40B4-BE49-F238E27FC236}">
                <a16:creationId xmlns:a16="http://schemas.microsoft.com/office/drawing/2014/main" xmlns="" id="{10C72B50-0858-48FC-97F1-61E4790DC7E5}"/>
              </a:ext>
            </a:extLst>
          </p:cNvPr>
          <p:cNvGrpSpPr/>
          <p:nvPr/>
        </p:nvGrpSpPr>
        <p:grpSpPr>
          <a:xfrm>
            <a:off x="3391681" y="1792845"/>
            <a:ext cx="1507383" cy="1207452"/>
            <a:chOff x="5889060" y="3825612"/>
            <a:chExt cx="2527679" cy="96106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A7734154-28CA-41FC-B3DC-ECC864CBDDE9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636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 your Presentations. Easy to change colors, photos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.  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2BD77C80-0988-4334-A933-D2F934AB9153}"/>
                </a:ext>
              </a:extLst>
            </p:cNvPr>
            <p:cNvSpPr txBox="1"/>
            <p:nvPr/>
          </p:nvSpPr>
          <p:spPr>
            <a:xfrm>
              <a:off x="5889060" y="3825612"/>
              <a:ext cx="25276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accent2"/>
                  </a:solidFill>
                  <a:cs typeface="Arial" pitchFamily="34" charset="0"/>
                </a:rPr>
                <a:t>Text Here</a:t>
              </a:r>
              <a:endParaRPr lang="ko-KR" altLang="en-US" sz="105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sp>
        <p:nvSpPr>
          <p:cNvPr id="32" name="Chevron 18">
            <a:extLst>
              <a:ext uri="{FF2B5EF4-FFF2-40B4-BE49-F238E27FC236}">
                <a16:creationId xmlns:a16="http://schemas.microsoft.com/office/drawing/2014/main" xmlns="" id="{D925430C-CA72-4DD7-9E2F-05249E771E65}"/>
              </a:ext>
            </a:extLst>
          </p:cNvPr>
          <p:cNvSpPr/>
          <p:nvPr/>
        </p:nvSpPr>
        <p:spPr>
          <a:xfrm rot="5400000">
            <a:off x="3863192" y="2272442"/>
            <a:ext cx="530887" cy="1849577"/>
          </a:xfrm>
          <a:prstGeom prst="chevron">
            <a:avLst>
              <a:gd name="adj" fmla="val 8404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3" name="Group 27">
            <a:extLst>
              <a:ext uri="{FF2B5EF4-FFF2-40B4-BE49-F238E27FC236}">
                <a16:creationId xmlns:a16="http://schemas.microsoft.com/office/drawing/2014/main" xmlns="" id="{2B9B6650-C4CE-45BC-87FD-3596401FB52C}"/>
              </a:ext>
            </a:extLst>
          </p:cNvPr>
          <p:cNvGrpSpPr/>
          <p:nvPr/>
        </p:nvGrpSpPr>
        <p:grpSpPr>
          <a:xfrm>
            <a:off x="3391681" y="3539409"/>
            <a:ext cx="1515652" cy="1431161"/>
            <a:chOff x="2551705" y="4283314"/>
            <a:chExt cx="940852" cy="190821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961BA937-BF9B-47DC-9451-F4FD4E20647A}"/>
                </a:ext>
              </a:extLst>
            </p:cNvPr>
            <p:cNvSpPr txBox="1"/>
            <p:nvPr/>
          </p:nvSpPr>
          <p:spPr>
            <a:xfrm>
              <a:off x="2551705" y="4560313"/>
              <a:ext cx="935718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Get a modern PowerPoint  Presentation that is beautifully designed. </a:t>
              </a:r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D1B6B708-E31A-4C6E-9B8C-B5B9E5A15D96}"/>
                </a:ext>
              </a:extLst>
            </p:cNvPr>
            <p:cNvSpPr txBox="1"/>
            <p:nvPr/>
          </p:nvSpPr>
          <p:spPr>
            <a:xfrm>
              <a:off x="2564793" y="4283314"/>
              <a:ext cx="927764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1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076909"/>
              </p:ext>
            </p:extLst>
          </p:nvPr>
        </p:nvGraphicFramePr>
        <p:xfrm>
          <a:off x="5364088" y="1356303"/>
          <a:ext cx="1829300" cy="32402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127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98419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20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JM" altLang="ko-KR" sz="2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sz="8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7039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9258"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92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92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92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37039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75073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$10.00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866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355300" y="267494"/>
            <a:ext cx="5640900" cy="52599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/>
              <a:t>Networking</a:t>
            </a:r>
            <a:endParaRPr sz="4000" dirty="0"/>
          </a:p>
        </p:txBody>
      </p:sp>
      <p:grpSp>
        <p:nvGrpSpPr>
          <p:cNvPr id="36" name="그룹 2">
            <a:extLst>
              <a:ext uri="{FF2B5EF4-FFF2-40B4-BE49-F238E27FC236}">
                <a16:creationId xmlns="" xmlns:a16="http://schemas.microsoft.com/office/drawing/2014/main" id="{7C6BEEF5-C590-423A-BFCC-3574B9F7801D}"/>
              </a:ext>
            </a:extLst>
          </p:cNvPr>
          <p:cNvGrpSpPr/>
          <p:nvPr/>
        </p:nvGrpSpPr>
        <p:grpSpPr>
          <a:xfrm>
            <a:off x="5586231" y="924496"/>
            <a:ext cx="3193427" cy="1163304"/>
            <a:chOff x="1287363" y="1734398"/>
            <a:chExt cx="6125045" cy="1957336"/>
          </a:xfrm>
        </p:grpSpPr>
        <p:sp>
          <p:nvSpPr>
            <p:cNvPr id="37" name="Oval 21">
              <a:extLst>
                <a:ext uri="{FF2B5EF4-FFF2-40B4-BE49-F238E27FC236}">
                  <a16:creationId xmlns="" xmlns:a16="http://schemas.microsoft.com/office/drawing/2014/main" id="{0026FD31-CFB7-4B1E-B4D7-1FBE5D6A7DE7}"/>
                </a:ext>
              </a:extLst>
            </p:cNvPr>
            <p:cNvSpPr/>
            <p:nvPr/>
          </p:nvSpPr>
          <p:spPr>
            <a:xfrm rot="5400000">
              <a:off x="4404964" y="1766586"/>
              <a:ext cx="1448756" cy="2401537"/>
            </a:xfrm>
            <a:custGeom>
              <a:avLst/>
              <a:gdLst/>
              <a:ahLst/>
              <a:cxnLst/>
              <a:rect l="l" t="t" r="r" b="b"/>
              <a:pathLst>
                <a:path w="1368152" h="2298537">
                  <a:moveTo>
                    <a:pt x="684076" y="0"/>
                  </a:moveTo>
                  <a:cubicBezTo>
                    <a:pt x="803370" y="0"/>
                    <a:pt x="900076" y="96706"/>
                    <a:pt x="900076" y="216000"/>
                  </a:cubicBezTo>
                  <a:cubicBezTo>
                    <a:pt x="900076" y="287268"/>
                    <a:pt x="865561" y="350475"/>
                    <a:pt x="810076" y="386760"/>
                  </a:cubicBezTo>
                  <a:lnTo>
                    <a:pt x="810076" y="450517"/>
                  </a:lnTo>
                  <a:lnTo>
                    <a:pt x="1368152" y="450517"/>
                  </a:lnTo>
                  <a:lnTo>
                    <a:pt x="1368152" y="895744"/>
                  </a:lnTo>
                  <a:cubicBezTo>
                    <a:pt x="1331417" y="875468"/>
                    <a:pt x="1289090" y="864516"/>
                    <a:pt x="1244206" y="864516"/>
                  </a:cubicBezTo>
                  <a:cubicBezTo>
                    <a:pt x="1095089" y="864516"/>
                    <a:pt x="974206" y="985399"/>
                    <a:pt x="974206" y="1134516"/>
                  </a:cubicBezTo>
                  <a:cubicBezTo>
                    <a:pt x="974206" y="1283633"/>
                    <a:pt x="1095089" y="1404516"/>
                    <a:pt x="1244206" y="1404516"/>
                  </a:cubicBezTo>
                  <a:cubicBezTo>
                    <a:pt x="1289090" y="1404516"/>
                    <a:pt x="1331417" y="1393563"/>
                    <a:pt x="1368152" y="1373288"/>
                  </a:cubicBezTo>
                  <a:lnTo>
                    <a:pt x="1368152" y="1818517"/>
                  </a:lnTo>
                  <a:lnTo>
                    <a:pt x="810076" y="1818517"/>
                  </a:lnTo>
                  <a:lnTo>
                    <a:pt x="810076" y="1911777"/>
                  </a:lnTo>
                  <a:cubicBezTo>
                    <a:pt x="865561" y="1948062"/>
                    <a:pt x="900076" y="2011269"/>
                    <a:pt x="900076" y="2082537"/>
                  </a:cubicBezTo>
                  <a:cubicBezTo>
                    <a:pt x="900076" y="2201831"/>
                    <a:pt x="803370" y="2298537"/>
                    <a:pt x="684076" y="2298537"/>
                  </a:cubicBezTo>
                  <a:cubicBezTo>
                    <a:pt x="564782" y="2298537"/>
                    <a:pt x="468076" y="2201831"/>
                    <a:pt x="468076" y="2082537"/>
                  </a:cubicBezTo>
                  <a:cubicBezTo>
                    <a:pt x="468076" y="2011269"/>
                    <a:pt x="502591" y="1948062"/>
                    <a:pt x="558076" y="1911777"/>
                  </a:cubicBezTo>
                  <a:lnTo>
                    <a:pt x="558076" y="1818517"/>
                  </a:lnTo>
                  <a:lnTo>
                    <a:pt x="0" y="1818517"/>
                  </a:lnTo>
                  <a:lnTo>
                    <a:pt x="0" y="1368933"/>
                  </a:lnTo>
                  <a:cubicBezTo>
                    <a:pt x="39235" y="1391659"/>
                    <a:pt x="84862" y="1404516"/>
                    <a:pt x="133491" y="1404516"/>
                  </a:cubicBezTo>
                  <a:cubicBezTo>
                    <a:pt x="282608" y="1404516"/>
                    <a:pt x="403491" y="1283633"/>
                    <a:pt x="403491" y="1134516"/>
                  </a:cubicBezTo>
                  <a:cubicBezTo>
                    <a:pt x="403491" y="985399"/>
                    <a:pt x="282608" y="864516"/>
                    <a:pt x="133491" y="864516"/>
                  </a:cubicBezTo>
                  <a:cubicBezTo>
                    <a:pt x="84862" y="864516"/>
                    <a:pt x="39235" y="877372"/>
                    <a:pt x="0" y="900098"/>
                  </a:cubicBezTo>
                  <a:lnTo>
                    <a:pt x="0" y="450517"/>
                  </a:lnTo>
                  <a:lnTo>
                    <a:pt x="558076" y="450517"/>
                  </a:lnTo>
                  <a:lnTo>
                    <a:pt x="558076" y="386760"/>
                  </a:lnTo>
                  <a:cubicBezTo>
                    <a:pt x="502591" y="350475"/>
                    <a:pt x="468076" y="287268"/>
                    <a:pt x="468076" y="216000"/>
                  </a:cubicBezTo>
                  <a:cubicBezTo>
                    <a:pt x="468076" y="96706"/>
                    <a:pt x="564782" y="0"/>
                    <a:pt x="684076" y="0"/>
                  </a:cubicBezTo>
                  <a:close/>
                </a:path>
              </a:pathLst>
            </a:custGeom>
            <a:solidFill>
              <a:schemeClr val="accent3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8" name="Oval 21">
              <a:extLst>
                <a:ext uri="{FF2B5EF4-FFF2-40B4-BE49-F238E27FC236}">
                  <a16:creationId xmlns="" xmlns:a16="http://schemas.microsoft.com/office/drawing/2014/main" id="{1E186181-5F3F-4E53-A18E-B04087A1EBCF}"/>
                </a:ext>
              </a:extLst>
            </p:cNvPr>
            <p:cNvSpPr/>
            <p:nvPr/>
          </p:nvSpPr>
          <p:spPr>
            <a:xfrm rot="16200000">
              <a:off x="1526029" y="2004312"/>
              <a:ext cx="1448756" cy="1926087"/>
            </a:xfrm>
            <a:custGeom>
              <a:avLst/>
              <a:gdLst/>
              <a:ahLst/>
              <a:cxnLst/>
              <a:rect l="l" t="t" r="r" b="b"/>
              <a:pathLst>
                <a:path w="1449013" h="1952472">
                  <a:moveTo>
                    <a:pt x="1449013" y="0"/>
                  </a:moveTo>
                  <a:lnTo>
                    <a:pt x="1449013" y="466741"/>
                  </a:lnTo>
                  <a:cubicBezTo>
                    <a:pt x="1410107" y="445266"/>
                    <a:pt x="1365278" y="433666"/>
                    <a:pt x="1317741" y="433666"/>
                  </a:cubicBezTo>
                  <a:cubicBezTo>
                    <a:pt x="1159811" y="433666"/>
                    <a:pt x="1031784" y="561696"/>
                    <a:pt x="1031784" y="719630"/>
                  </a:cubicBezTo>
                  <a:cubicBezTo>
                    <a:pt x="1031784" y="877563"/>
                    <a:pt x="1159811" y="1005593"/>
                    <a:pt x="1317741" y="1005593"/>
                  </a:cubicBezTo>
                  <a:cubicBezTo>
                    <a:pt x="1365278" y="1005593"/>
                    <a:pt x="1410107" y="993993"/>
                    <a:pt x="1449013" y="972519"/>
                  </a:cubicBezTo>
                  <a:lnTo>
                    <a:pt x="1449013" y="1444072"/>
                  </a:lnTo>
                  <a:lnTo>
                    <a:pt x="857954" y="1444072"/>
                  </a:lnTo>
                  <a:lnTo>
                    <a:pt x="857954" y="1542845"/>
                  </a:lnTo>
                  <a:cubicBezTo>
                    <a:pt x="916718" y="1581276"/>
                    <a:pt x="953273" y="1648220"/>
                    <a:pt x="953273" y="1723701"/>
                  </a:cubicBezTo>
                  <a:cubicBezTo>
                    <a:pt x="953273" y="1850048"/>
                    <a:pt x="850851" y="1952472"/>
                    <a:pt x="724507" y="1952472"/>
                  </a:cubicBezTo>
                  <a:cubicBezTo>
                    <a:pt x="598162" y="1952472"/>
                    <a:pt x="495741" y="1850048"/>
                    <a:pt x="495741" y="1723701"/>
                  </a:cubicBezTo>
                  <a:cubicBezTo>
                    <a:pt x="495741" y="1648220"/>
                    <a:pt x="532295" y="1581276"/>
                    <a:pt x="591060" y="1542845"/>
                  </a:cubicBezTo>
                  <a:lnTo>
                    <a:pt x="591060" y="1444072"/>
                  </a:lnTo>
                  <a:lnTo>
                    <a:pt x="0" y="1444072"/>
                  </a:lnTo>
                  <a:lnTo>
                    <a:pt x="0" y="967906"/>
                  </a:lnTo>
                  <a:cubicBezTo>
                    <a:pt x="41554" y="991976"/>
                    <a:pt x="89878" y="1005593"/>
                    <a:pt x="141381" y="1005593"/>
                  </a:cubicBezTo>
                  <a:cubicBezTo>
                    <a:pt x="299311" y="1005593"/>
                    <a:pt x="427338" y="877563"/>
                    <a:pt x="427338" y="719630"/>
                  </a:cubicBezTo>
                  <a:cubicBezTo>
                    <a:pt x="427338" y="561696"/>
                    <a:pt x="299311" y="433666"/>
                    <a:pt x="141381" y="433666"/>
                  </a:cubicBezTo>
                  <a:cubicBezTo>
                    <a:pt x="89878" y="433666"/>
                    <a:pt x="41554" y="447283"/>
                    <a:pt x="0" y="4713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2" name="Oval 21">
              <a:extLst>
                <a:ext uri="{FF2B5EF4-FFF2-40B4-BE49-F238E27FC236}">
                  <a16:creationId xmlns="" xmlns:a16="http://schemas.microsoft.com/office/drawing/2014/main" id="{AE5C92D8-195F-4B7A-B10B-1022FA19ACB7}"/>
                </a:ext>
              </a:extLst>
            </p:cNvPr>
            <p:cNvSpPr/>
            <p:nvPr/>
          </p:nvSpPr>
          <p:spPr>
            <a:xfrm rot="10800000">
              <a:off x="2858124" y="1734398"/>
              <a:ext cx="1429432" cy="1952126"/>
            </a:xfrm>
            <a:custGeom>
              <a:avLst/>
              <a:gdLst/>
              <a:ahLst/>
              <a:cxnLst/>
              <a:rect l="l" t="t" r="r" b="b"/>
              <a:pathLst>
                <a:path w="1449013" h="1952472">
                  <a:moveTo>
                    <a:pt x="1449013" y="0"/>
                  </a:moveTo>
                  <a:lnTo>
                    <a:pt x="1449013" y="466741"/>
                  </a:lnTo>
                  <a:cubicBezTo>
                    <a:pt x="1410107" y="445266"/>
                    <a:pt x="1365278" y="433666"/>
                    <a:pt x="1317741" y="433666"/>
                  </a:cubicBezTo>
                  <a:cubicBezTo>
                    <a:pt x="1159811" y="433666"/>
                    <a:pt x="1031784" y="561696"/>
                    <a:pt x="1031784" y="719630"/>
                  </a:cubicBezTo>
                  <a:cubicBezTo>
                    <a:pt x="1031784" y="877563"/>
                    <a:pt x="1159811" y="1005593"/>
                    <a:pt x="1317741" y="1005593"/>
                  </a:cubicBezTo>
                  <a:cubicBezTo>
                    <a:pt x="1365278" y="1005593"/>
                    <a:pt x="1410107" y="993993"/>
                    <a:pt x="1449013" y="972519"/>
                  </a:cubicBezTo>
                  <a:lnTo>
                    <a:pt x="1449013" y="1444072"/>
                  </a:lnTo>
                  <a:lnTo>
                    <a:pt x="857954" y="1444072"/>
                  </a:lnTo>
                  <a:lnTo>
                    <a:pt x="857954" y="1542845"/>
                  </a:lnTo>
                  <a:cubicBezTo>
                    <a:pt x="916718" y="1581276"/>
                    <a:pt x="953273" y="1648220"/>
                    <a:pt x="953273" y="1723701"/>
                  </a:cubicBezTo>
                  <a:cubicBezTo>
                    <a:pt x="953273" y="1850048"/>
                    <a:pt x="850851" y="1952472"/>
                    <a:pt x="724507" y="1952472"/>
                  </a:cubicBezTo>
                  <a:cubicBezTo>
                    <a:pt x="598162" y="1952472"/>
                    <a:pt x="495741" y="1850048"/>
                    <a:pt x="495741" y="1723701"/>
                  </a:cubicBezTo>
                  <a:cubicBezTo>
                    <a:pt x="495741" y="1648220"/>
                    <a:pt x="532295" y="1581276"/>
                    <a:pt x="591060" y="1542845"/>
                  </a:cubicBezTo>
                  <a:lnTo>
                    <a:pt x="591060" y="1444072"/>
                  </a:lnTo>
                  <a:lnTo>
                    <a:pt x="0" y="1444072"/>
                  </a:lnTo>
                  <a:lnTo>
                    <a:pt x="0" y="967906"/>
                  </a:lnTo>
                  <a:cubicBezTo>
                    <a:pt x="41554" y="991976"/>
                    <a:pt x="89878" y="1005593"/>
                    <a:pt x="141381" y="1005593"/>
                  </a:cubicBezTo>
                  <a:cubicBezTo>
                    <a:pt x="299311" y="1005593"/>
                    <a:pt x="427338" y="877563"/>
                    <a:pt x="427338" y="719630"/>
                  </a:cubicBezTo>
                  <a:cubicBezTo>
                    <a:pt x="427338" y="561696"/>
                    <a:pt x="299311" y="433666"/>
                    <a:pt x="141381" y="433666"/>
                  </a:cubicBezTo>
                  <a:cubicBezTo>
                    <a:pt x="89878" y="433666"/>
                    <a:pt x="41554" y="447283"/>
                    <a:pt x="0" y="4713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3" name="Oval 21">
              <a:extLst>
                <a:ext uri="{FF2B5EF4-FFF2-40B4-BE49-F238E27FC236}">
                  <a16:creationId xmlns="" xmlns:a16="http://schemas.microsoft.com/office/drawing/2014/main" id="{6BB92296-7A69-440C-B7FA-54BFC8EB45D2}"/>
                </a:ext>
              </a:extLst>
            </p:cNvPr>
            <p:cNvSpPr/>
            <p:nvPr/>
          </p:nvSpPr>
          <p:spPr>
            <a:xfrm rot="10800000">
              <a:off x="5982976" y="1734447"/>
              <a:ext cx="1429432" cy="1952078"/>
            </a:xfrm>
            <a:custGeom>
              <a:avLst/>
              <a:gdLst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427338 w 1449013"/>
                <a:gd name="connsiteY2" fmla="*/ 719582 h 1952424"/>
                <a:gd name="connsiteX3" fmla="*/ 141381 w 1449013"/>
                <a:gd name="connsiteY3" fmla="*/ 433619 h 1952424"/>
                <a:gd name="connsiteX4" fmla="*/ 0 w 1449013"/>
                <a:gd name="connsiteY4" fmla="*/ 471304 h 1952424"/>
                <a:gd name="connsiteX5" fmla="*/ 0 w 1449013"/>
                <a:gd name="connsiteY5" fmla="*/ 0 h 1952424"/>
                <a:gd name="connsiteX6" fmla="*/ 1449013 w 1449013"/>
                <a:gd name="connsiteY6" fmla="*/ 0 h 1952424"/>
                <a:gd name="connsiteX7" fmla="*/ 1449013 w 1449013"/>
                <a:gd name="connsiteY7" fmla="*/ 466693 h 1952424"/>
                <a:gd name="connsiteX8" fmla="*/ 1317742 w 1449013"/>
                <a:gd name="connsiteY8" fmla="*/ 433619 h 1952424"/>
                <a:gd name="connsiteX9" fmla="*/ 1031784 w 1449013"/>
                <a:gd name="connsiteY9" fmla="*/ 719582 h 1952424"/>
                <a:gd name="connsiteX10" fmla="*/ 1317742 w 1449013"/>
                <a:gd name="connsiteY10" fmla="*/ 1005545 h 1952424"/>
                <a:gd name="connsiteX11" fmla="*/ 1449013 w 1449013"/>
                <a:gd name="connsiteY11" fmla="*/ 972471 h 1952424"/>
                <a:gd name="connsiteX12" fmla="*/ 1449013 w 1449013"/>
                <a:gd name="connsiteY12" fmla="*/ 1444024 h 1952424"/>
                <a:gd name="connsiteX13" fmla="*/ 857954 w 1449013"/>
                <a:gd name="connsiteY13" fmla="*/ 1444024 h 1952424"/>
                <a:gd name="connsiteX14" fmla="*/ 857954 w 1449013"/>
                <a:gd name="connsiteY14" fmla="*/ 1542797 h 1952424"/>
                <a:gd name="connsiteX15" fmla="*/ 953273 w 1449013"/>
                <a:gd name="connsiteY15" fmla="*/ 1723653 h 1952424"/>
                <a:gd name="connsiteX16" fmla="*/ 724507 w 1449013"/>
                <a:gd name="connsiteY16" fmla="*/ 1952424 h 1952424"/>
                <a:gd name="connsiteX17" fmla="*/ 495741 w 1449013"/>
                <a:gd name="connsiteY17" fmla="*/ 1723653 h 1952424"/>
                <a:gd name="connsiteX18" fmla="*/ 591060 w 1449013"/>
                <a:gd name="connsiteY18" fmla="*/ 1542797 h 1952424"/>
                <a:gd name="connsiteX19" fmla="*/ 591060 w 1449013"/>
                <a:gd name="connsiteY19" fmla="*/ 1444024 h 1952424"/>
                <a:gd name="connsiteX20" fmla="*/ 0 w 1449013"/>
                <a:gd name="connsiteY20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141381 w 1449013"/>
                <a:gd name="connsiteY2" fmla="*/ 433619 h 1952424"/>
                <a:gd name="connsiteX3" fmla="*/ 0 w 1449013"/>
                <a:gd name="connsiteY3" fmla="*/ 471304 h 1952424"/>
                <a:gd name="connsiteX4" fmla="*/ 0 w 1449013"/>
                <a:gd name="connsiteY4" fmla="*/ 0 h 1952424"/>
                <a:gd name="connsiteX5" fmla="*/ 1449013 w 1449013"/>
                <a:gd name="connsiteY5" fmla="*/ 0 h 1952424"/>
                <a:gd name="connsiteX6" fmla="*/ 1449013 w 1449013"/>
                <a:gd name="connsiteY6" fmla="*/ 466693 h 1952424"/>
                <a:gd name="connsiteX7" fmla="*/ 1317742 w 1449013"/>
                <a:gd name="connsiteY7" fmla="*/ 433619 h 1952424"/>
                <a:gd name="connsiteX8" fmla="*/ 1031784 w 1449013"/>
                <a:gd name="connsiteY8" fmla="*/ 719582 h 1952424"/>
                <a:gd name="connsiteX9" fmla="*/ 1317742 w 1449013"/>
                <a:gd name="connsiteY9" fmla="*/ 1005545 h 1952424"/>
                <a:gd name="connsiteX10" fmla="*/ 1449013 w 1449013"/>
                <a:gd name="connsiteY10" fmla="*/ 972471 h 1952424"/>
                <a:gd name="connsiteX11" fmla="*/ 1449013 w 1449013"/>
                <a:gd name="connsiteY11" fmla="*/ 1444024 h 1952424"/>
                <a:gd name="connsiteX12" fmla="*/ 857954 w 1449013"/>
                <a:gd name="connsiteY12" fmla="*/ 1444024 h 1952424"/>
                <a:gd name="connsiteX13" fmla="*/ 857954 w 1449013"/>
                <a:gd name="connsiteY13" fmla="*/ 1542797 h 1952424"/>
                <a:gd name="connsiteX14" fmla="*/ 953273 w 1449013"/>
                <a:gd name="connsiteY14" fmla="*/ 1723653 h 1952424"/>
                <a:gd name="connsiteX15" fmla="*/ 724507 w 1449013"/>
                <a:gd name="connsiteY15" fmla="*/ 1952424 h 1952424"/>
                <a:gd name="connsiteX16" fmla="*/ 495741 w 1449013"/>
                <a:gd name="connsiteY16" fmla="*/ 1723653 h 1952424"/>
                <a:gd name="connsiteX17" fmla="*/ 591060 w 1449013"/>
                <a:gd name="connsiteY17" fmla="*/ 1542797 h 1952424"/>
                <a:gd name="connsiteX18" fmla="*/ 591060 w 1449013"/>
                <a:gd name="connsiteY18" fmla="*/ 1444024 h 1952424"/>
                <a:gd name="connsiteX19" fmla="*/ 0 w 1449013"/>
                <a:gd name="connsiteY19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0 w 1449013"/>
                <a:gd name="connsiteY2" fmla="*/ 471304 h 1952424"/>
                <a:gd name="connsiteX3" fmla="*/ 0 w 1449013"/>
                <a:gd name="connsiteY3" fmla="*/ 0 h 1952424"/>
                <a:gd name="connsiteX4" fmla="*/ 1449013 w 1449013"/>
                <a:gd name="connsiteY4" fmla="*/ 0 h 1952424"/>
                <a:gd name="connsiteX5" fmla="*/ 1449013 w 1449013"/>
                <a:gd name="connsiteY5" fmla="*/ 466693 h 1952424"/>
                <a:gd name="connsiteX6" fmla="*/ 1317742 w 1449013"/>
                <a:gd name="connsiteY6" fmla="*/ 433619 h 1952424"/>
                <a:gd name="connsiteX7" fmla="*/ 1031784 w 1449013"/>
                <a:gd name="connsiteY7" fmla="*/ 719582 h 1952424"/>
                <a:gd name="connsiteX8" fmla="*/ 1317742 w 1449013"/>
                <a:gd name="connsiteY8" fmla="*/ 1005545 h 1952424"/>
                <a:gd name="connsiteX9" fmla="*/ 1449013 w 1449013"/>
                <a:gd name="connsiteY9" fmla="*/ 972471 h 1952424"/>
                <a:gd name="connsiteX10" fmla="*/ 1449013 w 1449013"/>
                <a:gd name="connsiteY10" fmla="*/ 1444024 h 1952424"/>
                <a:gd name="connsiteX11" fmla="*/ 857954 w 1449013"/>
                <a:gd name="connsiteY11" fmla="*/ 1444024 h 1952424"/>
                <a:gd name="connsiteX12" fmla="*/ 857954 w 1449013"/>
                <a:gd name="connsiteY12" fmla="*/ 1542797 h 1952424"/>
                <a:gd name="connsiteX13" fmla="*/ 953273 w 1449013"/>
                <a:gd name="connsiteY13" fmla="*/ 1723653 h 1952424"/>
                <a:gd name="connsiteX14" fmla="*/ 724507 w 1449013"/>
                <a:gd name="connsiteY14" fmla="*/ 1952424 h 1952424"/>
                <a:gd name="connsiteX15" fmla="*/ 495741 w 1449013"/>
                <a:gd name="connsiteY15" fmla="*/ 1723653 h 1952424"/>
                <a:gd name="connsiteX16" fmla="*/ 591060 w 1449013"/>
                <a:gd name="connsiteY16" fmla="*/ 1542797 h 1952424"/>
                <a:gd name="connsiteX17" fmla="*/ 591060 w 1449013"/>
                <a:gd name="connsiteY17" fmla="*/ 1444024 h 1952424"/>
                <a:gd name="connsiteX18" fmla="*/ 0 w 1449013"/>
                <a:gd name="connsiteY18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0 w 1449013"/>
                <a:gd name="connsiteY2" fmla="*/ 0 h 1952424"/>
                <a:gd name="connsiteX3" fmla="*/ 1449013 w 1449013"/>
                <a:gd name="connsiteY3" fmla="*/ 0 h 1952424"/>
                <a:gd name="connsiteX4" fmla="*/ 1449013 w 1449013"/>
                <a:gd name="connsiteY4" fmla="*/ 466693 h 1952424"/>
                <a:gd name="connsiteX5" fmla="*/ 1317742 w 1449013"/>
                <a:gd name="connsiteY5" fmla="*/ 433619 h 1952424"/>
                <a:gd name="connsiteX6" fmla="*/ 1031784 w 1449013"/>
                <a:gd name="connsiteY6" fmla="*/ 719582 h 1952424"/>
                <a:gd name="connsiteX7" fmla="*/ 1317742 w 1449013"/>
                <a:gd name="connsiteY7" fmla="*/ 1005545 h 1952424"/>
                <a:gd name="connsiteX8" fmla="*/ 1449013 w 1449013"/>
                <a:gd name="connsiteY8" fmla="*/ 972471 h 1952424"/>
                <a:gd name="connsiteX9" fmla="*/ 1449013 w 1449013"/>
                <a:gd name="connsiteY9" fmla="*/ 1444024 h 1952424"/>
                <a:gd name="connsiteX10" fmla="*/ 857954 w 1449013"/>
                <a:gd name="connsiteY10" fmla="*/ 1444024 h 1952424"/>
                <a:gd name="connsiteX11" fmla="*/ 857954 w 1449013"/>
                <a:gd name="connsiteY11" fmla="*/ 1542797 h 1952424"/>
                <a:gd name="connsiteX12" fmla="*/ 953273 w 1449013"/>
                <a:gd name="connsiteY12" fmla="*/ 1723653 h 1952424"/>
                <a:gd name="connsiteX13" fmla="*/ 724507 w 1449013"/>
                <a:gd name="connsiteY13" fmla="*/ 1952424 h 1952424"/>
                <a:gd name="connsiteX14" fmla="*/ 495741 w 1449013"/>
                <a:gd name="connsiteY14" fmla="*/ 1723653 h 1952424"/>
                <a:gd name="connsiteX15" fmla="*/ 591060 w 1449013"/>
                <a:gd name="connsiteY15" fmla="*/ 1542797 h 1952424"/>
                <a:gd name="connsiteX16" fmla="*/ 591060 w 1449013"/>
                <a:gd name="connsiteY16" fmla="*/ 1444024 h 1952424"/>
                <a:gd name="connsiteX17" fmla="*/ 0 w 1449013"/>
                <a:gd name="connsiteY17" fmla="*/ 1444024 h 1952424"/>
                <a:gd name="connsiteX0" fmla="*/ 0 w 1449013"/>
                <a:gd name="connsiteY0" fmla="*/ 1444024 h 1952424"/>
                <a:gd name="connsiteX1" fmla="*/ 0 w 1449013"/>
                <a:gd name="connsiteY1" fmla="*/ 0 h 1952424"/>
                <a:gd name="connsiteX2" fmla="*/ 1449013 w 1449013"/>
                <a:gd name="connsiteY2" fmla="*/ 0 h 1952424"/>
                <a:gd name="connsiteX3" fmla="*/ 1449013 w 1449013"/>
                <a:gd name="connsiteY3" fmla="*/ 466693 h 1952424"/>
                <a:gd name="connsiteX4" fmla="*/ 1317742 w 1449013"/>
                <a:gd name="connsiteY4" fmla="*/ 433619 h 1952424"/>
                <a:gd name="connsiteX5" fmla="*/ 1031784 w 1449013"/>
                <a:gd name="connsiteY5" fmla="*/ 719582 h 1952424"/>
                <a:gd name="connsiteX6" fmla="*/ 1317742 w 1449013"/>
                <a:gd name="connsiteY6" fmla="*/ 1005545 h 1952424"/>
                <a:gd name="connsiteX7" fmla="*/ 1449013 w 1449013"/>
                <a:gd name="connsiteY7" fmla="*/ 972471 h 1952424"/>
                <a:gd name="connsiteX8" fmla="*/ 1449013 w 1449013"/>
                <a:gd name="connsiteY8" fmla="*/ 1444024 h 1952424"/>
                <a:gd name="connsiteX9" fmla="*/ 857954 w 1449013"/>
                <a:gd name="connsiteY9" fmla="*/ 1444024 h 1952424"/>
                <a:gd name="connsiteX10" fmla="*/ 857954 w 1449013"/>
                <a:gd name="connsiteY10" fmla="*/ 1542797 h 1952424"/>
                <a:gd name="connsiteX11" fmla="*/ 953273 w 1449013"/>
                <a:gd name="connsiteY11" fmla="*/ 1723653 h 1952424"/>
                <a:gd name="connsiteX12" fmla="*/ 724507 w 1449013"/>
                <a:gd name="connsiteY12" fmla="*/ 1952424 h 1952424"/>
                <a:gd name="connsiteX13" fmla="*/ 495741 w 1449013"/>
                <a:gd name="connsiteY13" fmla="*/ 1723653 h 1952424"/>
                <a:gd name="connsiteX14" fmla="*/ 591060 w 1449013"/>
                <a:gd name="connsiteY14" fmla="*/ 1542797 h 1952424"/>
                <a:gd name="connsiteX15" fmla="*/ 591060 w 1449013"/>
                <a:gd name="connsiteY15" fmla="*/ 1444024 h 1952424"/>
                <a:gd name="connsiteX16" fmla="*/ 0 w 1449013"/>
                <a:gd name="connsiteY16" fmla="*/ 1444024 h 195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9013" h="1952424">
                  <a:moveTo>
                    <a:pt x="0" y="1444024"/>
                  </a:moveTo>
                  <a:lnTo>
                    <a:pt x="0" y="0"/>
                  </a:lnTo>
                  <a:lnTo>
                    <a:pt x="1449013" y="0"/>
                  </a:lnTo>
                  <a:lnTo>
                    <a:pt x="1449013" y="466693"/>
                  </a:lnTo>
                  <a:cubicBezTo>
                    <a:pt x="1410107" y="445218"/>
                    <a:pt x="1365278" y="433619"/>
                    <a:pt x="1317742" y="433619"/>
                  </a:cubicBezTo>
                  <a:cubicBezTo>
                    <a:pt x="1159811" y="433619"/>
                    <a:pt x="1031784" y="561649"/>
                    <a:pt x="1031784" y="719582"/>
                  </a:cubicBezTo>
                  <a:cubicBezTo>
                    <a:pt x="1031784" y="877515"/>
                    <a:pt x="1159811" y="1005545"/>
                    <a:pt x="1317742" y="1005545"/>
                  </a:cubicBezTo>
                  <a:cubicBezTo>
                    <a:pt x="1365278" y="1005545"/>
                    <a:pt x="1410107" y="993945"/>
                    <a:pt x="1449013" y="972471"/>
                  </a:cubicBezTo>
                  <a:lnTo>
                    <a:pt x="1449013" y="1444024"/>
                  </a:lnTo>
                  <a:lnTo>
                    <a:pt x="857954" y="1444024"/>
                  </a:lnTo>
                  <a:lnTo>
                    <a:pt x="857954" y="1542797"/>
                  </a:lnTo>
                  <a:cubicBezTo>
                    <a:pt x="916718" y="1581228"/>
                    <a:pt x="953273" y="1648172"/>
                    <a:pt x="953273" y="1723653"/>
                  </a:cubicBezTo>
                  <a:cubicBezTo>
                    <a:pt x="953273" y="1850000"/>
                    <a:pt x="850851" y="1952424"/>
                    <a:pt x="724507" y="1952424"/>
                  </a:cubicBezTo>
                  <a:cubicBezTo>
                    <a:pt x="598162" y="1952424"/>
                    <a:pt x="495741" y="1850000"/>
                    <a:pt x="495741" y="1723653"/>
                  </a:cubicBezTo>
                  <a:cubicBezTo>
                    <a:pt x="495741" y="1648172"/>
                    <a:pt x="532295" y="1581228"/>
                    <a:pt x="591060" y="1542797"/>
                  </a:cubicBezTo>
                  <a:lnTo>
                    <a:pt x="591060" y="1444024"/>
                  </a:lnTo>
                  <a:lnTo>
                    <a:pt x="0" y="1444024"/>
                  </a:lnTo>
                  <a:close/>
                </a:path>
              </a:pathLst>
            </a:custGeom>
            <a:solidFill>
              <a:schemeClr val="accent4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7CE89E8C-1213-4133-BAD2-9FDE7A2541D5}"/>
                </a:ext>
              </a:extLst>
            </p:cNvPr>
            <p:cNvSpPr txBox="1"/>
            <p:nvPr/>
          </p:nvSpPr>
          <p:spPr>
            <a:xfrm>
              <a:off x="1331323" y="2807707"/>
              <a:ext cx="1345760" cy="302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ABF5B33D-CDC9-4378-8981-075C8293C5FD}"/>
                </a:ext>
              </a:extLst>
            </p:cNvPr>
            <p:cNvSpPr txBox="1"/>
            <p:nvPr/>
          </p:nvSpPr>
          <p:spPr>
            <a:xfrm>
              <a:off x="2896441" y="3320012"/>
              <a:ext cx="1345760" cy="302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9BB75813-793B-4C1D-B8C4-2ABC3C03C89E}"/>
                </a:ext>
              </a:extLst>
            </p:cNvPr>
            <p:cNvSpPr txBox="1"/>
            <p:nvPr/>
          </p:nvSpPr>
          <p:spPr>
            <a:xfrm>
              <a:off x="4461559" y="2807707"/>
              <a:ext cx="1345760" cy="302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="" xmlns:a16="http://schemas.microsoft.com/office/drawing/2014/main" id="{7FA232C5-BD66-4A3F-9212-E68EAA1A5CFC}"/>
                </a:ext>
              </a:extLst>
            </p:cNvPr>
            <p:cNvSpPr txBox="1"/>
            <p:nvPr/>
          </p:nvSpPr>
          <p:spPr>
            <a:xfrm>
              <a:off x="6024812" y="3320012"/>
              <a:ext cx="1345760" cy="302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91" name="Google Shape;6268;p67"/>
          <p:cNvGrpSpPr/>
          <p:nvPr/>
        </p:nvGrpSpPr>
        <p:grpSpPr>
          <a:xfrm>
            <a:off x="604155" y="924495"/>
            <a:ext cx="4254591" cy="3574195"/>
            <a:chOff x="2196556" y="2995700"/>
            <a:chExt cx="636756" cy="448625"/>
          </a:xfrm>
        </p:grpSpPr>
        <p:grpSp>
          <p:nvGrpSpPr>
            <p:cNvPr id="92" name="Google Shape;6269;p67"/>
            <p:cNvGrpSpPr/>
            <p:nvPr/>
          </p:nvGrpSpPr>
          <p:grpSpPr>
            <a:xfrm flipH="1">
              <a:off x="2437481" y="3288975"/>
              <a:ext cx="226125" cy="154175"/>
              <a:chOff x="4472075" y="2905100"/>
              <a:chExt cx="226125" cy="154175"/>
            </a:xfrm>
          </p:grpSpPr>
          <p:sp>
            <p:nvSpPr>
              <p:cNvPr id="107" name="Google Shape;6270;p67"/>
              <p:cNvSpPr/>
              <p:nvPr/>
            </p:nvSpPr>
            <p:spPr>
              <a:xfrm>
                <a:off x="4472075" y="2905100"/>
                <a:ext cx="226125" cy="154175"/>
              </a:xfrm>
              <a:custGeom>
                <a:avLst/>
                <a:gdLst/>
                <a:ahLst/>
                <a:cxnLst/>
                <a:rect l="l" t="t" r="r" b="b"/>
                <a:pathLst>
                  <a:path w="9045" h="6167" extrusionOk="0">
                    <a:moveTo>
                      <a:pt x="7076" y="0"/>
                    </a:moveTo>
                    <a:lnTo>
                      <a:pt x="7076" y="1298"/>
                    </a:lnTo>
                    <a:lnTo>
                      <a:pt x="0" y="1298"/>
                    </a:lnTo>
                    <a:lnTo>
                      <a:pt x="0" y="4861"/>
                    </a:lnTo>
                    <a:lnTo>
                      <a:pt x="7076" y="4861"/>
                    </a:lnTo>
                    <a:lnTo>
                      <a:pt x="7076" y="6167"/>
                    </a:lnTo>
                    <a:lnTo>
                      <a:pt x="9045" y="3080"/>
                    </a:lnTo>
                    <a:lnTo>
                      <a:pt x="7076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6271;p67"/>
              <p:cNvSpPr/>
              <p:nvPr/>
            </p:nvSpPr>
            <p:spPr>
              <a:xfrm>
                <a:off x="4477144" y="2937638"/>
                <a:ext cx="69625" cy="89100"/>
              </a:xfrm>
              <a:custGeom>
                <a:avLst/>
                <a:gdLst/>
                <a:ahLst/>
                <a:cxnLst/>
                <a:rect l="l" t="t" r="r" b="b"/>
                <a:pathLst>
                  <a:path w="2785" h="3564" extrusionOk="0">
                    <a:moveTo>
                      <a:pt x="1" y="0"/>
                    </a:moveTo>
                    <a:lnTo>
                      <a:pt x="1" y="3563"/>
                    </a:lnTo>
                    <a:lnTo>
                      <a:pt x="1176" y="3563"/>
                    </a:lnTo>
                    <a:lnTo>
                      <a:pt x="2785" y="1782"/>
                    </a:lnTo>
                    <a:lnTo>
                      <a:pt x="1176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" name="Google Shape;6272;p67"/>
            <p:cNvGrpSpPr/>
            <p:nvPr/>
          </p:nvGrpSpPr>
          <p:grpSpPr>
            <a:xfrm>
              <a:off x="2196556" y="2995700"/>
              <a:ext cx="636756" cy="448625"/>
              <a:chOff x="4407819" y="2905100"/>
              <a:chExt cx="636756" cy="448625"/>
            </a:xfrm>
          </p:grpSpPr>
          <p:grpSp>
            <p:nvGrpSpPr>
              <p:cNvPr id="94" name="Google Shape;6273;p67"/>
              <p:cNvGrpSpPr/>
              <p:nvPr/>
            </p:nvGrpSpPr>
            <p:grpSpPr>
              <a:xfrm>
                <a:off x="4825475" y="3136075"/>
                <a:ext cx="187000" cy="217650"/>
                <a:chOff x="4825475" y="3136075"/>
                <a:chExt cx="187000" cy="217650"/>
              </a:xfrm>
            </p:grpSpPr>
            <p:sp>
              <p:nvSpPr>
                <p:cNvPr id="105" name="Google Shape;6274;p67"/>
                <p:cNvSpPr/>
                <p:nvPr/>
              </p:nvSpPr>
              <p:spPr>
                <a:xfrm>
                  <a:off x="4825475" y="3136075"/>
                  <a:ext cx="187000" cy="21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0" h="8706" extrusionOk="0">
                      <a:moveTo>
                        <a:pt x="3917" y="0"/>
                      </a:moveTo>
                      <a:cubicBezTo>
                        <a:pt x="3917" y="1630"/>
                        <a:pt x="3008" y="3123"/>
                        <a:pt x="1566" y="3880"/>
                      </a:cubicBezTo>
                      <a:lnTo>
                        <a:pt x="1321" y="2662"/>
                      </a:lnTo>
                      <a:lnTo>
                        <a:pt x="1" y="6073"/>
                      </a:lnTo>
                      <a:lnTo>
                        <a:pt x="2532" y="8706"/>
                      </a:lnTo>
                      <a:lnTo>
                        <a:pt x="2532" y="8706"/>
                      </a:lnTo>
                      <a:lnTo>
                        <a:pt x="2287" y="7451"/>
                      </a:lnTo>
                      <a:cubicBezTo>
                        <a:pt x="5403" y="6304"/>
                        <a:pt x="7473" y="3325"/>
                        <a:pt x="7480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6275;p67"/>
                <p:cNvSpPr/>
                <p:nvPr/>
              </p:nvSpPr>
              <p:spPr>
                <a:xfrm>
                  <a:off x="4920150" y="3136075"/>
                  <a:ext cx="92325" cy="6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3" h="2777" extrusionOk="0">
                      <a:moveTo>
                        <a:pt x="130" y="0"/>
                      </a:moveTo>
                      <a:cubicBezTo>
                        <a:pt x="130" y="361"/>
                        <a:pt x="87" y="721"/>
                        <a:pt x="0" y="1068"/>
                      </a:cubicBezTo>
                      <a:lnTo>
                        <a:pt x="1897" y="2777"/>
                      </a:lnTo>
                      <a:lnTo>
                        <a:pt x="3592" y="1248"/>
                      </a:lnTo>
                      <a:cubicBezTo>
                        <a:pt x="3657" y="837"/>
                        <a:pt x="3693" y="419"/>
                        <a:pt x="3693" y="0"/>
                      </a:cubicBezTo>
                      <a:close/>
                    </a:path>
                  </a:pathLst>
                </a:custGeom>
                <a:solidFill>
                  <a:srgbClr val="3749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5" name="Google Shape;6276;p67"/>
              <p:cNvGrpSpPr/>
              <p:nvPr/>
            </p:nvGrpSpPr>
            <p:grpSpPr>
              <a:xfrm>
                <a:off x="4882275" y="2949625"/>
                <a:ext cx="162300" cy="235875"/>
                <a:chOff x="4882275" y="2949625"/>
                <a:chExt cx="162300" cy="235875"/>
              </a:xfrm>
            </p:grpSpPr>
            <p:sp>
              <p:nvSpPr>
                <p:cNvPr id="103" name="Google Shape;6277;p67"/>
                <p:cNvSpPr/>
                <p:nvPr/>
              </p:nvSpPr>
              <p:spPr>
                <a:xfrm>
                  <a:off x="4882275" y="2949625"/>
                  <a:ext cx="162300" cy="23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2" h="9435" extrusionOk="0">
                      <a:moveTo>
                        <a:pt x="1" y="1"/>
                      </a:moveTo>
                      <a:lnTo>
                        <a:pt x="1" y="4040"/>
                      </a:lnTo>
                      <a:cubicBezTo>
                        <a:pt x="1039" y="4869"/>
                        <a:pt x="1652" y="6131"/>
                        <a:pt x="1645" y="7465"/>
                      </a:cubicBezTo>
                      <a:lnTo>
                        <a:pt x="325" y="7465"/>
                      </a:lnTo>
                      <a:lnTo>
                        <a:pt x="3412" y="9434"/>
                      </a:lnTo>
                      <a:lnTo>
                        <a:pt x="6492" y="7465"/>
                      </a:lnTo>
                      <a:lnTo>
                        <a:pt x="5208" y="7458"/>
                      </a:lnTo>
                      <a:cubicBezTo>
                        <a:pt x="5201" y="4126"/>
                        <a:pt x="3124" y="1155"/>
                        <a:pt x="1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6278;p67"/>
                <p:cNvSpPr/>
                <p:nvPr/>
              </p:nvSpPr>
              <p:spPr>
                <a:xfrm>
                  <a:off x="4882275" y="2963875"/>
                  <a:ext cx="59525" cy="9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" h="3780" extrusionOk="0">
                      <a:moveTo>
                        <a:pt x="1212" y="0"/>
                      </a:moveTo>
                      <a:lnTo>
                        <a:pt x="1" y="1825"/>
                      </a:lnTo>
                      <a:lnTo>
                        <a:pt x="1" y="3470"/>
                      </a:lnTo>
                      <a:cubicBezTo>
                        <a:pt x="123" y="3563"/>
                        <a:pt x="239" y="3671"/>
                        <a:pt x="347" y="3780"/>
                      </a:cubicBezTo>
                      <a:lnTo>
                        <a:pt x="2381" y="3253"/>
                      </a:lnTo>
                      <a:lnTo>
                        <a:pt x="1977" y="498"/>
                      </a:lnTo>
                      <a:cubicBezTo>
                        <a:pt x="1732" y="318"/>
                        <a:pt x="1479" y="152"/>
                        <a:pt x="1212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6" name="Google Shape;6279;p67"/>
              <p:cNvGrpSpPr/>
              <p:nvPr/>
            </p:nvGrpSpPr>
            <p:grpSpPr>
              <a:xfrm>
                <a:off x="4705225" y="2937550"/>
                <a:ext cx="221425" cy="133450"/>
                <a:chOff x="4705225" y="2937550"/>
                <a:chExt cx="221425" cy="133450"/>
              </a:xfrm>
            </p:grpSpPr>
            <p:sp>
              <p:nvSpPr>
                <p:cNvPr id="101" name="Google Shape;6280;p67"/>
                <p:cNvSpPr/>
                <p:nvPr/>
              </p:nvSpPr>
              <p:spPr>
                <a:xfrm>
                  <a:off x="4705225" y="2937550"/>
                  <a:ext cx="221425" cy="13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7" h="5338" extrusionOk="0">
                      <a:moveTo>
                        <a:pt x="0" y="0"/>
                      </a:moveTo>
                      <a:lnTo>
                        <a:pt x="0" y="3563"/>
                      </a:lnTo>
                      <a:lnTo>
                        <a:pt x="4349" y="3563"/>
                      </a:lnTo>
                      <a:cubicBezTo>
                        <a:pt x="5027" y="3563"/>
                        <a:pt x="5705" y="3722"/>
                        <a:pt x="6311" y="4032"/>
                      </a:cubicBezTo>
                      <a:lnTo>
                        <a:pt x="5438" y="5338"/>
                      </a:lnTo>
                      <a:lnTo>
                        <a:pt x="8792" y="3866"/>
                      </a:lnTo>
                      <a:lnTo>
                        <a:pt x="8857" y="202"/>
                      </a:lnTo>
                      <a:lnTo>
                        <a:pt x="8287" y="1053"/>
                      </a:lnTo>
                      <a:cubicBezTo>
                        <a:pt x="7905" y="830"/>
                        <a:pt x="7494" y="642"/>
                        <a:pt x="7075" y="484"/>
                      </a:cubicBezTo>
                      <a:cubicBezTo>
                        <a:pt x="6203" y="166"/>
                        <a:pt x="5280" y="0"/>
                        <a:pt x="4349" y="0"/>
                      </a:cubicBez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6281;p67"/>
                <p:cNvSpPr/>
                <p:nvPr/>
              </p:nvSpPr>
              <p:spPr>
                <a:xfrm>
                  <a:off x="4705225" y="2937638"/>
                  <a:ext cx="69625" cy="8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5" h="3564" extrusionOk="0">
                      <a:moveTo>
                        <a:pt x="0" y="0"/>
                      </a:moveTo>
                      <a:lnTo>
                        <a:pt x="0" y="3563"/>
                      </a:lnTo>
                      <a:lnTo>
                        <a:pt x="1176" y="3563"/>
                      </a:lnTo>
                      <a:lnTo>
                        <a:pt x="2784" y="1782"/>
                      </a:lnTo>
                      <a:lnTo>
                        <a:pt x="1176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7" name="Google Shape;6282;p67"/>
              <p:cNvGrpSpPr/>
              <p:nvPr/>
            </p:nvGrpSpPr>
            <p:grpSpPr>
              <a:xfrm>
                <a:off x="4528269" y="2905100"/>
                <a:ext cx="226125" cy="154175"/>
                <a:chOff x="4472075" y="2905100"/>
                <a:chExt cx="226125" cy="154175"/>
              </a:xfrm>
            </p:grpSpPr>
            <p:sp>
              <p:nvSpPr>
                <p:cNvPr id="99" name="Google Shape;6283;p67"/>
                <p:cNvSpPr/>
                <p:nvPr/>
              </p:nvSpPr>
              <p:spPr>
                <a:xfrm>
                  <a:off x="4472075" y="2905100"/>
                  <a:ext cx="226125" cy="15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5" h="6167" extrusionOk="0">
                      <a:moveTo>
                        <a:pt x="7076" y="0"/>
                      </a:moveTo>
                      <a:lnTo>
                        <a:pt x="7076" y="1298"/>
                      </a:lnTo>
                      <a:lnTo>
                        <a:pt x="0" y="1298"/>
                      </a:lnTo>
                      <a:lnTo>
                        <a:pt x="0" y="4861"/>
                      </a:lnTo>
                      <a:lnTo>
                        <a:pt x="7076" y="4861"/>
                      </a:lnTo>
                      <a:lnTo>
                        <a:pt x="7076" y="6167"/>
                      </a:lnTo>
                      <a:lnTo>
                        <a:pt x="9045" y="3080"/>
                      </a:lnTo>
                      <a:lnTo>
                        <a:pt x="7076" y="0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6284;p67"/>
                <p:cNvSpPr/>
                <p:nvPr/>
              </p:nvSpPr>
              <p:spPr>
                <a:xfrm>
                  <a:off x="4528325" y="2937638"/>
                  <a:ext cx="69625" cy="8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5" h="3564" extrusionOk="0">
                      <a:moveTo>
                        <a:pt x="1" y="0"/>
                      </a:moveTo>
                      <a:lnTo>
                        <a:pt x="1" y="3563"/>
                      </a:lnTo>
                      <a:lnTo>
                        <a:pt x="1176" y="3563"/>
                      </a:lnTo>
                      <a:lnTo>
                        <a:pt x="2785" y="1782"/>
                      </a:lnTo>
                      <a:lnTo>
                        <a:pt x="1176" y="0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8" name="Google Shape;6285;p67"/>
              <p:cNvSpPr/>
              <p:nvPr/>
            </p:nvSpPr>
            <p:spPr>
              <a:xfrm>
                <a:off x="4407819" y="2905113"/>
                <a:ext cx="226125" cy="154175"/>
              </a:xfrm>
              <a:custGeom>
                <a:avLst/>
                <a:gdLst/>
                <a:ahLst/>
                <a:cxnLst/>
                <a:rect l="l" t="t" r="r" b="b"/>
                <a:pathLst>
                  <a:path w="9045" h="6167" extrusionOk="0">
                    <a:moveTo>
                      <a:pt x="7069" y="0"/>
                    </a:moveTo>
                    <a:lnTo>
                      <a:pt x="7069" y="1306"/>
                    </a:lnTo>
                    <a:lnTo>
                      <a:pt x="1118" y="1306"/>
                    </a:lnTo>
                    <a:cubicBezTo>
                      <a:pt x="498" y="1306"/>
                      <a:pt x="1" y="1810"/>
                      <a:pt x="1" y="2431"/>
                    </a:cubicBezTo>
                    <a:lnTo>
                      <a:pt x="1" y="3743"/>
                    </a:lnTo>
                    <a:cubicBezTo>
                      <a:pt x="1" y="4364"/>
                      <a:pt x="498" y="4868"/>
                      <a:pt x="1118" y="4868"/>
                    </a:cubicBezTo>
                    <a:lnTo>
                      <a:pt x="7069" y="4868"/>
                    </a:lnTo>
                    <a:lnTo>
                      <a:pt x="7069" y="6167"/>
                    </a:lnTo>
                    <a:lnTo>
                      <a:pt x="9045" y="3087"/>
                    </a:lnTo>
                    <a:lnTo>
                      <a:pt x="706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9173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8"/>
          <p:cNvSpPr txBox="1">
            <a:spLocks noGrp="1"/>
          </p:cNvSpPr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COUNTRIES WITH THE HIGHEST RECESSION CAUSED BY covid-19</a:t>
            </a:r>
            <a:endParaRPr sz="2400" b="0" dirty="0">
              <a:solidFill>
                <a:schemeClr val="lt1"/>
              </a:solidFill>
            </a:endParaRPr>
          </a:p>
        </p:txBody>
      </p:sp>
      <p:grpSp>
        <p:nvGrpSpPr>
          <p:cNvPr id="312" name="Google Shape;312;p38"/>
          <p:cNvGrpSpPr/>
          <p:nvPr/>
        </p:nvGrpSpPr>
        <p:grpSpPr>
          <a:xfrm>
            <a:off x="1153941" y="1422682"/>
            <a:ext cx="5579869" cy="3234235"/>
            <a:chOff x="1397225" y="1410350"/>
            <a:chExt cx="4786300" cy="2774500"/>
          </a:xfrm>
        </p:grpSpPr>
        <p:grpSp>
          <p:nvGrpSpPr>
            <p:cNvPr id="313" name="Google Shape;313;p38"/>
            <p:cNvGrpSpPr/>
            <p:nvPr/>
          </p:nvGrpSpPr>
          <p:grpSpPr>
            <a:xfrm>
              <a:off x="4293400" y="2574725"/>
              <a:ext cx="84425" cy="80100"/>
              <a:chOff x="4293400" y="2574725"/>
              <a:chExt cx="84425" cy="80100"/>
            </a:xfrm>
          </p:grpSpPr>
          <p:sp>
            <p:nvSpPr>
              <p:cNvPr id="314" name="Google Shape;314;p38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</p:sp>
          <p:sp>
            <p:nvSpPr>
              <p:cNvPr id="315" name="Google Shape;315;p38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6" name="Google Shape;316;p38"/>
            <p:cNvGrpSpPr/>
            <p:nvPr/>
          </p:nvGrpSpPr>
          <p:grpSpPr>
            <a:xfrm>
              <a:off x="4000175" y="1462675"/>
              <a:ext cx="1917275" cy="1140875"/>
              <a:chOff x="4000175" y="1462675"/>
              <a:chExt cx="1917275" cy="1140875"/>
            </a:xfrm>
          </p:grpSpPr>
          <p:sp>
            <p:nvSpPr>
              <p:cNvPr id="317" name="Google Shape;317;p38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</p:sp>
          <p:grpSp>
            <p:nvGrpSpPr>
              <p:cNvPr id="318" name="Google Shape;318;p38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319" name="Google Shape;319;p38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</p:sp>
            <p:sp>
              <p:nvSpPr>
                <p:cNvPr id="320" name="Google Shape;320;p38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38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22;p38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323;p38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38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25" name="Google Shape;325;p38"/>
            <p:cNvGrpSpPr/>
            <p:nvPr/>
          </p:nvGrpSpPr>
          <p:grpSpPr>
            <a:xfrm>
              <a:off x="3960625" y="2587825"/>
              <a:ext cx="94050" cy="104125"/>
              <a:chOff x="3960625" y="2587825"/>
              <a:chExt cx="94050" cy="104125"/>
            </a:xfrm>
          </p:grpSpPr>
          <p:sp>
            <p:nvSpPr>
              <p:cNvPr id="326" name="Google Shape;326;p38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</p:sp>
          <p:sp>
            <p:nvSpPr>
              <p:cNvPr id="327" name="Google Shape;327;p38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8" name="Google Shape;328;p38"/>
            <p:cNvGrpSpPr/>
            <p:nvPr/>
          </p:nvGrpSpPr>
          <p:grpSpPr>
            <a:xfrm>
              <a:off x="3765350" y="2500900"/>
              <a:ext cx="173600" cy="187925"/>
              <a:chOff x="3765350" y="2500900"/>
              <a:chExt cx="173600" cy="187925"/>
            </a:xfrm>
          </p:grpSpPr>
          <p:sp>
            <p:nvSpPr>
              <p:cNvPr id="329" name="Google Shape;329;p38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</p:sp>
          <p:sp>
            <p:nvSpPr>
              <p:cNvPr id="330" name="Google Shape;330;p38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8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8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8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8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5" name="Google Shape;335;p38"/>
            <p:cNvGrpSpPr/>
            <p:nvPr/>
          </p:nvGrpSpPr>
          <p:grpSpPr>
            <a:xfrm>
              <a:off x="3750475" y="2481850"/>
              <a:ext cx="85125" cy="51800"/>
              <a:chOff x="3750475" y="2481850"/>
              <a:chExt cx="85125" cy="51800"/>
            </a:xfrm>
          </p:grpSpPr>
          <p:sp>
            <p:nvSpPr>
              <p:cNvPr id="336" name="Google Shape;336;p38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8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</p:sp>
        </p:grpSp>
        <p:grpSp>
          <p:nvGrpSpPr>
            <p:cNvPr id="338" name="Google Shape;338;p38"/>
            <p:cNvGrpSpPr/>
            <p:nvPr/>
          </p:nvGrpSpPr>
          <p:grpSpPr>
            <a:xfrm>
              <a:off x="3627175" y="2432450"/>
              <a:ext cx="172100" cy="169075"/>
              <a:chOff x="3627175" y="2432450"/>
              <a:chExt cx="172100" cy="169075"/>
            </a:xfrm>
          </p:grpSpPr>
          <p:sp>
            <p:nvSpPr>
              <p:cNvPr id="339" name="Google Shape;339;p38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8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</p:sp>
          <p:sp>
            <p:nvSpPr>
              <p:cNvPr id="341" name="Google Shape;341;p38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</p:sp>
        </p:grpSp>
        <p:grpSp>
          <p:nvGrpSpPr>
            <p:cNvPr id="342" name="Google Shape;342;p38"/>
            <p:cNvGrpSpPr/>
            <p:nvPr/>
          </p:nvGrpSpPr>
          <p:grpSpPr>
            <a:xfrm>
              <a:off x="3561536" y="2585450"/>
              <a:ext cx="61539" cy="99045"/>
              <a:chOff x="3561536" y="2585450"/>
              <a:chExt cx="61539" cy="99045"/>
            </a:xfrm>
          </p:grpSpPr>
          <p:sp>
            <p:nvSpPr>
              <p:cNvPr id="343" name="Google Shape;343;p38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8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</p:sp>
        </p:grpSp>
        <p:grpSp>
          <p:nvGrpSpPr>
            <p:cNvPr id="345" name="Google Shape;345;p38"/>
            <p:cNvGrpSpPr/>
            <p:nvPr/>
          </p:nvGrpSpPr>
          <p:grpSpPr>
            <a:xfrm>
              <a:off x="3906325" y="1984500"/>
              <a:ext cx="156075" cy="262825"/>
              <a:chOff x="3906325" y="1984500"/>
              <a:chExt cx="156075" cy="262825"/>
            </a:xfrm>
          </p:grpSpPr>
          <p:sp>
            <p:nvSpPr>
              <p:cNvPr id="346" name="Google Shape;346;p38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</p:sp>
          <p:sp>
            <p:nvSpPr>
              <p:cNvPr id="347" name="Google Shape;347;p38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8" name="Google Shape;348;p38"/>
            <p:cNvGrpSpPr/>
            <p:nvPr/>
          </p:nvGrpSpPr>
          <p:grpSpPr>
            <a:xfrm>
              <a:off x="1397225" y="1637375"/>
              <a:ext cx="1401575" cy="1228250"/>
              <a:chOff x="1397225" y="1637375"/>
              <a:chExt cx="1401575" cy="1228250"/>
            </a:xfrm>
          </p:grpSpPr>
          <p:sp>
            <p:nvSpPr>
              <p:cNvPr id="349" name="Google Shape;349;p38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</p:sp>
          <p:grpSp>
            <p:nvGrpSpPr>
              <p:cNvPr id="350" name="Google Shape;350;p38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351" name="Google Shape;351;p38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352;p38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53" name="Google Shape;353;p38"/>
            <p:cNvGrpSpPr/>
            <p:nvPr/>
          </p:nvGrpSpPr>
          <p:grpSpPr>
            <a:xfrm>
              <a:off x="2605700" y="3152850"/>
              <a:ext cx="594125" cy="616250"/>
              <a:chOff x="2605700" y="3152850"/>
              <a:chExt cx="594125" cy="616250"/>
            </a:xfrm>
          </p:grpSpPr>
          <p:sp>
            <p:nvSpPr>
              <p:cNvPr id="354" name="Google Shape;354;p38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</p:sp>
          <p:sp>
            <p:nvSpPr>
              <p:cNvPr id="355" name="Google Shape;355;p38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6" name="Google Shape;356;p38"/>
            <p:cNvGrpSpPr/>
            <p:nvPr/>
          </p:nvGrpSpPr>
          <p:grpSpPr>
            <a:xfrm>
              <a:off x="2680375" y="3423800"/>
              <a:ext cx="182975" cy="761050"/>
              <a:chOff x="2680375" y="3423800"/>
              <a:chExt cx="182975" cy="761050"/>
            </a:xfrm>
          </p:grpSpPr>
          <p:sp>
            <p:nvSpPr>
              <p:cNvPr id="357" name="Google Shape;357;p38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</p:sp>
          <p:sp>
            <p:nvSpPr>
              <p:cNvPr id="358" name="Google Shape;358;p38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9" name="Google Shape;359;p38"/>
            <p:cNvGrpSpPr/>
            <p:nvPr/>
          </p:nvGrpSpPr>
          <p:grpSpPr>
            <a:xfrm>
              <a:off x="3918000" y="3561900"/>
              <a:ext cx="236225" cy="207100"/>
              <a:chOff x="3918000" y="3561900"/>
              <a:chExt cx="236225" cy="207100"/>
            </a:xfrm>
          </p:grpSpPr>
          <p:sp>
            <p:nvSpPr>
              <p:cNvPr id="360" name="Google Shape;360;p38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</p:sp>
          <p:sp>
            <p:nvSpPr>
              <p:cNvPr id="361" name="Google Shape;361;p38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2" name="Google Shape;362;p38"/>
            <p:cNvSpPr/>
            <p:nvPr/>
          </p:nvSpPr>
          <p:spPr>
            <a:xfrm>
              <a:off x="2736350" y="2969700"/>
              <a:ext cx="39250" cy="12050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8"/>
            <p:cNvSpPr/>
            <p:nvPr/>
          </p:nvSpPr>
          <p:spPr>
            <a:xfrm>
              <a:off x="2668350" y="2948250"/>
              <a:ext cx="55475" cy="36625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8"/>
            <p:cNvSpPr/>
            <p:nvPr/>
          </p:nvSpPr>
          <p:spPr>
            <a:xfrm>
              <a:off x="2980100" y="1451675"/>
              <a:ext cx="608375" cy="778925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5" name="Google Shape;365;p38"/>
            <p:cNvGrpSpPr/>
            <p:nvPr/>
          </p:nvGrpSpPr>
          <p:grpSpPr>
            <a:xfrm>
              <a:off x="1922950" y="1410350"/>
              <a:ext cx="1252825" cy="1162875"/>
              <a:chOff x="1922950" y="1410350"/>
              <a:chExt cx="1252825" cy="1162875"/>
            </a:xfrm>
          </p:grpSpPr>
          <p:sp>
            <p:nvSpPr>
              <p:cNvPr id="366" name="Google Shape;366;p38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8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8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8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8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8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8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8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8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8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8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8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8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8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8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8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2" name="Google Shape;382;p38"/>
            <p:cNvSpPr/>
            <p:nvPr/>
          </p:nvSpPr>
          <p:spPr>
            <a:xfrm>
              <a:off x="2577325" y="2970225"/>
              <a:ext cx="32450" cy="13100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8"/>
            <p:cNvSpPr/>
            <p:nvPr/>
          </p:nvSpPr>
          <p:spPr>
            <a:xfrm>
              <a:off x="2632250" y="2947725"/>
              <a:ext cx="41350" cy="29325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8"/>
            <p:cNvSpPr/>
            <p:nvPr/>
          </p:nvSpPr>
          <p:spPr>
            <a:xfrm>
              <a:off x="2485775" y="2895925"/>
              <a:ext cx="153825" cy="54950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8"/>
            <p:cNvSpPr/>
            <p:nvPr/>
          </p:nvSpPr>
          <p:spPr>
            <a:xfrm>
              <a:off x="2901125" y="4083350"/>
              <a:ext cx="39250" cy="22525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8"/>
            <p:cNvSpPr/>
            <p:nvPr/>
          </p:nvSpPr>
          <p:spPr>
            <a:xfrm>
              <a:off x="2506700" y="3102550"/>
              <a:ext cx="80075" cy="36650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8"/>
            <p:cNvSpPr/>
            <p:nvPr/>
          </p:nvSpPr>
          <p:spPr>
            <a:xfrm>
              <a:off x="2464350" y="3080075"/>
              <a:ext cx="48650" cy="45525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8"/>
            <p:cNvSpPr/>
            <p:nvPr/>
          </p:nvSpPr>
          <p:spPr>
            <a:xfrm>
              <a:off x="2438700" y="3020425"/>
              <a:ext cx="67500" cy="66975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8"/>
            <p:cNvSpPr/>
            <p:nvPr/>
          </p:nvSpPr>
          <p:spPr>
            <a:xfrm>
              <a:off x="2416725" y="3006825"/>
              <a:ext cx="91575" cy="46050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8"/>
            <p:cNvSpPr/>
            <p:nvPr/>
          </p:nvSpPr>
          <p:spPr>
            <a:xfrm>
              <a:off x="2404175" y="3031950"/>
              <a:ext cx="36125" cy="20925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8"/>
            <p:cNvSpPr/>
            <p:nvPr/>
          </p:nvSpPr>
          <p:spPr>
            <a:xfrm>
              <a:off x="2420400" y="2972825"/>
              <a:ext cx="16750" cy="36650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8"/>
            <p:cNvSpPr/>
            <p:nvPr/>
          </p:nvSpPr>
          <p:spPr>
            <a:xfrm>
              <a:off x="2374900" y="2981200"/>
              <a:ext cx="59650" cy="62800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8"/>
            <p:cNvSpPr/>
            <p:nvPr/>
          </p:nvSpPr>
          <p:spPr>
            <a:xfrm>
              <a:off x="2050050" y="2725400"/>
              <a:ext cx="412225" cy="305525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8"/>
            <p:cNvSpPr/>
            <p:nvPr/>
          </p:nvSpPr>
          <p:spPr>
            <a:xfrm>
              <a:off x="2916800" y="3161675"/>
              <a:ext cx="40825" cy="58600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8"/>
            <p:cNvSpPr/>
            <p:nvPr/>
          </p:nvSpPr>
          <p:spPr>
            <a:xfrm>
              <a:off x="2866075" y="3155900"/>
              <a:ext cx="58075" cy="63325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8"/>
            <p:cNvSpPr/>
            <p:nvPr/>
          </p:nvSpPr>
          <p:spPr>
            <a:xfrm>
              <a:off x="2816900" y="3119825"/>
              <a:ext cx="72725" cy="109350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8"/>
            <p:cNvSpPr/>
            <p:nvPr/>
          </p:nvSpPr>
          <p:spPr>
            <a:xfrm>
              <a:off x="2646900" y="3064375"/>
              <a:ext cx="192000" cy="172650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8"/>
            <p:cNvSpPr/>
            <p:nvPr/>
          </p:nvSpPr>
          <p:spPr>
            <a:xfrm>
              <a:off x="2561625" y="3060700"/>
              <a:ext cx="173700" cy="247450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8"/>
            <p:cNvSpPr/>
            <p:nvPr/>
          </p:nvSpPr>
          <p:spPr>
            <a:xfrm>
              <a:off x="2531825" y="3224950"/>
              <a:ext cx="85800" cy="94200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8"/>
            <p:cNvSpPr/>
            <p:nvPr/>
          </p:nvSpPr>
          <p:spPr>
            <a:xfrm>
              <a:off x="2527100" y="3246400"/>
              <a:ext cx="186250" cy="274650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8"/>
            <p:cNvSpPr/>
            <p:nvPr/>
          </p:nvSpPr>
          <p:spPr>
            <a:xfrm>
              <a:off x="2700250" y="3389200"/>
              <a:ext cx="179975" cy="200900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8"/>
            <p:cNvSpPr/>
            <p:nvPr/>
          </p:nvSpPr>
          <p:spPr>
            <a:xfrm>
              <a:off x="2809050" y="3531500"/>
              <a:ext cx="123475" cy="130275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8"/>
            <p:cNvSpPr/>
            <p:nvPr/>
          </p:nvSpPr>
          <p:spPr>
            <a:xfrm>
              <a:off x="2884375" y="3700450"/>
              <a:ext cx="73250" cy="83200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4" name="Google Shape;404;p38"/>
            <p:cNvGrpSpPr/>
            <p:nvPr/>
          </p:nvGrpSpPr>
          <p:grpSpPr>
            <a:xfrm>
              <a:off x="2711750" y="3572300"/>
              <a:ext cx="230725" cy="598425"/>
              <a:chOff x="2711750" y="3572300"/>
              <a:chExt cx="230725" cy="598425"/>
            </a:xfrm>
          </p:grpSpPr>
          <p:sp>
            <p:nvSpPr>
              <p:cNvPr id="405" name="Google Shape;405;p38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8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7" name="Google Shape;407;p38"/>
            <p:cNvSpPr/>
            <p:nvPr/>
          </p:nvSpPr>
          <p:spPr>
            <a:xfrm>
              <a:off x="5404100" y="2847275"/>
              <a:ext cx="26175" cy="61250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8" name="Google Shape;408;p38"/>
            <p:cNvGrpSpPr/>
            <p:nvPr/>
          </p:nvGrpSpPr>
          <p:grpSpPr>
            <a:xfrm>
              <a:off x="3781475" y="1624825"/>
              <a:ext cx="153300" cy="166375"/>
              <a:chOff x="3781475" y="1624825"/>
              <a:chExt cx="153300" cy="166375"/>
            </a:xfrm>
          </p:grpSpPr>
          <p:sp>
            <p:nvSpPr>
              <p:cNvPr id="409" name="Google Shape;409;p38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8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8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8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3" name="Google Shape;413;p38"/>
            <p:cNvSpPr/>
            <p:nvPr/>
          </p:nvSpPr>
          <p:spPr>
            <a:xfrm>
              <a:off x="5511350" y="2436650"/>
              <a:ext cx="175250" cy="3071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8"/>
            <p:cNvSpPr/>
            <p:nvPr/>
          </p:nvSpPr>
          <p:spPr>
            <a:xfrm>
              <a:off x="5440200" y="2597250"/>
              <a:ext cx="60175" cy="83725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8"/>
            <p:cNvSpPr/>
            <p:nvPr/>
          </p:nvSpPr>
          <p:spPr>
            <a:xfrm>
              <a:off x="5410900" y="2501000"/>
              <a:ext cx="68550" cy="117725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8"/>
            <p:cNvSpPr/>
            <p:nvPr/>
          </p:nvSpPr>
          <p:spPr>
            <a:xfrm>
              <a:off x="4855375" y="2348250"/>
              <a:ext cx="444650" cy="209800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8"/>
            <p:cNvSpPr/>
            <p:nvPr/>
          </p:nvSpPr>
          <p:spPr>
            <a:xfrm>
              <a:off x="5730000" y="3287725"/>
              <a:ext cx="141250" cy="120875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8"/>
            <p:cNvSpPr/>
            <p:nvPr/>
          </p:nvSpPr>
          <p:spPr>
            <a:xfrm>
              <a:off x="5413525" y="2961325"/>
              <a:ext cx="115100" cy="200900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8"/>
            <p:cNvSpPr/>
            <p:nvPr/>
          </p:nvSpPr>
          <p:spPr>
            <a:xfrm>
              <a:off x="5472625" y="3375600"/>
              <a:ext cx="56000" cy="29325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0" name="Google Shape;420;p38"/>
            <p:cNvGrpSpPr/>
            <p:nvPr/>
          </p:nvGrpSpPr>
          <p:grpSpPr>
            <a:xfrm>
              <a:off x="5068275" y="3161675"/>
              <a:ext cx="664875" cy="222850"/>
              <a:chOff x="5068275" y="3161675"/>
              <a:chExt cx="664875" cy="222850"/>
            </a:xfrm>
          </p:grpSpPr>
          <p:sp>
            <p:nvSpPr>
              <p:cNvPr id="421" name="Google Shape;421;p38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8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8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38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5" name="Google Shape;425;p38"/>
            <p:cNvSpPr/>
            <p:nvPr/>
          </p:nvSpPr>
          <p:spPr>
            <a:xfrm>
              <a:off x="5139425" y="3145975"/>
              <a:ext cx="62800" cy="8215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8"/>
            <p:cNvSpPr/>
            <p:nvPr/>
          </p:nvSpPr>
          <p:spPr>
            <a:xfrm>
              <a:off x="5279075" y="3142825"/>
              <a:ext cx="137075" cy="9262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8"/>
            <p:cNvSpPr/>
            <p:nvPr/>
          </p:nvSpPr>
          <p:spPr>
            <a:xfrm>
              <a:off x="5150925" y="2887575"/>
              <a:ext cx="119300" cy="230700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8"/>
            <p:cNvSpPr/>
            <p:nvPr/>
          </p:nvSpPr>
          <p:spPr>
            <a:xfrm>
              <a:off x="5166625" y="3025150"/>
              <a:ext cx="75875" cy="6540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8"/>
            <p:cNvSpPr/>
            <p:nvPr/>
          </p:nvSpPr>
          <p:spPr>
            <a:xfrm>
              <a:off x="5123725" y="2903250"/>
              <a:ext cx="117200" cy="135525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8"/>
            <p:cNvSpPr/>
            <p:nvPr/>
          </p:nvSpPr>
          <p:spPr>
            <a:xfrm>
              <a:off x="5089200" y="2934650"/>
              <a:ext cx="121900" cy="227050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8"/>
            <p:cNvSpPr/>
            <p:nvPr/>
          </p:nvSpPr>
          <p:spPr>
            <a:xfrm>
              <a:off x="5009700" y="2810675"/>
              <a:ext cx="128175" cy="288250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8"/>
            <p:cNvSpPr/>
            <p:nvPr/>
          </p:nvSpPr>
          <p:spPr>
            <a:xfrm>
              <a:off x="4941700" y="2836825"/>
              <a:ext cx="74300" cy="95750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8"/>
            <p:cNvSpPr/>
            <p:nvPr/>
          </p:nvSpPr>
          <p:spPr>
            <a:xfrm>
              <a:off x="3787225" y="2293850"/>
              <a:ext cx="55475" cy="6802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8"/>
            <p:cNvSpPr/>
            <p:nvPr/>
          </p:nvSpPr>
          <p:spPr>
            <a:xfrm>
              <a:off x="3743300" y="1958025"/>
              <a:ext cx="290325" cy="33742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8"/>
            <p:cNvSpPr/>
            <p:nvPr/>
          </p:nvSpPr>
          <p:spPr>
            <a:xfrm>
              <a:off x="3823325" y="2021850"/>
              <a:ext cx="143875" cy="324875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8"/>
            <p:cNvSpPr/>
            <p:nvPr/>
          </p:nvSpPr>
          <p:spPr>
            <a:xfrm>
              <a:off x="3976075" y="2250975"/>
              <a:ext cx="57550" cy="52325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8"/>
            <p:cNvSpPr/>
            <p:nvPr/>
          </p:nvSpPr>
          <p:spPr>
            <a:xfrm>
              <a:off x="3949400" y="2288625"/>
              <a:ext cx="91550" cy="49725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8"/>
            <p:cNvSpPr/>
            <p:nvPr/>
          </p:nvSpPr>
          <p:spPr>
            <a:xfrm>
              <a:off x="3952525" y="2322625"/>
              <a:ext cx="71175" cy="52325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8"/>
            <p:cNvSpPr/>
            <p:nvPr/>
          </p:nvSpPr>
          <p:spPr>
            <a:xfrm>
              <a:off x="3986525" y="2326300"/>
              <a:ext cx="120875" cy="93650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8"/>
            <p:cNvSpPr/>
            <p:nvPr/>
          </p:nvSpPr>
          <p:spPr>
            <a:xfrm>
              <a:off x="3903350" y="2478500"/>
              <a:ext cx="83200" cy="53900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8"/>
            <p:cNvSpPr/>
            <p:nvPr/>
          </p:nvSpPr>
          <p:spPr>
            <a:xfrm>
              <a:off x="3910150" y="2462825"/>
              <a:ext cx="71700" cy="31400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8"/>
            <p:cNvSpPr/>
            <p:nvPr/>
          </p:nvSpPr>
          <p:spPr>
            <a:xfrm>
              <a:off x="3947825" y="2585750"/>
              <a:ext cx="27225" cy="52325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8"/>
            <p:cNvSpPr/>
            <p:nvPr/>
          </p:nvSpPr>
          <p:spPr>
            <a:xfrm>
              <a:off x="3934750" y="2566400"/>
              <a:ext cx="26175" cy="32975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8"/>
            <p:cNvSpPr/>
            <p:nvPr/>
          </p:nvSpPr>
          <p:spPr>
            <a:xfrm>
              <a:off x="3895525" y="2538675"/>
              <a:ext cx="54425" cy="4762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8"/>
            <p:cNvSpPr/>
            <p:nvPr/>
          </p:nvSpPr>
          <p:spPr>
            <a:xfrm>
              <a:off x="3865700" y="2510950"/>
              <a:ext cx="42400" cy="26700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8"/>
            <p:cNvSpPr/>
            <p:nvPr/>
          </p:nvSpPr>
          <p:spPr>
            <a:xfrm>
              <a:off x="3811300" y="2470650"/>
              <a:ext cx="99925" cy="48150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8"/>
            <p:cNvSpPr/>
            <p:nvPr/>
          </p:nvSpPr>
          <p:spPr>
            <a:xfrm>
              <a:off x="3867800" y="2355575"/>
              <a:ext cx="132350" cy="111450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8"/>
            <p:cNvSpPr/>
            <p:nvPr/>
          </p:nvSpPr>
          <p:spPr>
            <a:xfrm>
              <a:off x="3841625" y="2432475"/>
              <a:ext cx="105700" cy="46050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8"/>
            <p:cNvSpPr/>
            <p:nvPr/>
          </p:nvSpPr>
          <p:spPr>
            <a:xfrm>
              <a:off x="3759500" y="2356100"/>
              <a:ext cx="120350" cy="143875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8"/>
            <p:cNvSpPr/>
            <p:nvPr/>
          </p:nvSpPr>
          <p:spPr>
            <a:xfrm>
              <a:off x="3727600" y="2387500"/>
              <a:ext cx="51800" cy="47100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8"/>
            <p:cNvSpPr/>
            <p:nvPr/>
          </p:nvSpPr>
          <p:spPr>
            <a:xfrm>
              <a:off x="3722900" y="2426200"/>
              <a:ext cx="40825" cy="35075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8"/>
            <p:cNvSpPr/>
            <p:nvPr/>
          </p:nvSpPr>
          <p:spPr>
            <a:xfrm>
              <a:off x="3758475" y="2449750"/>
              <a:ext cx="9950" cy="141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8"/>
            <p:cNvSpPr/>
            <p:nvPr/>
          </p:nvSpPr>
          <p:spPr>
            <a:xfrm>
              <a:off x="3552375" y="2346700"/>
              <a:ext cx="58075" cy="76900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4" name="Google Shape;454;p38"/>
            <p:cNvGrpSpPr/>
            <p:nvPr/>
          </p:nvGrpSpPr>
          <p:grpSpPr>
            <a:xfrm>
              <a:off x="3586375" y="2281300"/>
              <a:ext cx="125025" cy="175275"/>
              <a:chOff x="3586375" y="2281300"/>
              <a:chExt cx="125025" cy="175275"/>
            </a:xfrm>
          </p:grpSpPr>
          <p:sp>
            <p:nvSpPr>
              <p:cNvPr id="455" name="Google Shape;455;p38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8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7" name="Google Shape;457;p38"/>
            <p:cNvSpPr/>
            <p:nvPr/>
          </p:nvSpPr>
          <p:spPr>
            <a:xfrm>
              <a:off x="4300900" y="3419025"/>
              <a:ext cx="109875" cy="205600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8" name="Google Shape;458;p38"/>
            <p:cNvGrpSpPr/>
            <p:nvPr/>
          </p:nvGrpSpPr>
          <p:grpSpPr>
            <a:xfrm>
              <a:off x="5298975" y="3412225"/>
              <a:ext cx="576450" cy="616225"/>
              <a:chOff x="5298975" y="3412225"/>
              <a:chExt cx="576450" cy="616225"/>
            </a:xfrm>
          </p:grpSpPr>
          <p:sp>
            <p:nvSpPr>
              <p:cNvPr id="459" name="Google Shape;459;p38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8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1" name="Google Shape;461;p38"/>
            <p:cNvGrpSpPr/>
            <p:nvPr/>
          </p:nvGrpSpPr>
          <p:grpSpPr>
            <a:xfrm>
              <a:off x="5952300" y="3852150"/>
              <a:ext cx="231225" cy="287200"/>
              <a:chOff x="5952300" y="3852150"/>
              <a:chExt cx="231225" cy="287200"/>
            </a:xfrm>
          </p:grpSpPr>
          <p:sp>
            <p:nvSpPr>
              <p:cNvPr id="462" name="Google Shape;462;p38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8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4" name="Google Shape;464;p38"/>
            <p:cNvSpPr/>
            <p:nvPr/>
          </p:nvSpPr>
          <p:spPr>
            <a:xfrm>
              <a:off x="3399625" y="2088800"/>
              <a:ext cx="127125" cy="77450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8"/>
            <p:cNvSpPr/>
            <p:nvPr/>
          </p:nvSpPr>
          <p:spPr>
            <a:xfrm>
              <a:off x="4616850" y="2275025"/>
              <a:ext cx="885625" cy="661225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8"/>
            <p:cNvSpPr/>
            <p:nvPr/>
          </p:nvSpPr>
          <p:spPr>
            <a:xfrm>
              <a:off x="5150925" y="2903250"/>
              <a:ext cx="1600" cy="2125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8"/>
            <p:cNvSpPr/>
            <p:nvPr/>
          </p:nvSpPr>
          <p:spPr>
            <a:xfrm>
              <a:off x="5134200" y="2918425"/>
              <a:ext cx="2625" cy="2650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8"/>
            <p:cNvSpPr/>
            <p:nvPr/>
          </p:nvSpPr>
          <p:spPr>
            <a:xfrm>
              <a:off x="4608475" y="2660550"/>
              <a:ext cx="5275" cy="1600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8"/>
            <p:cNvSpPr/>
            <p:nvPr/>
          </p:nvSpPr>
          <p:spPr>
            <a:xfrm>
              <a:off x="4302475" y="2310075"/>
              <a:ext cx="547700" cy="287725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8"/>
            <p:cNvSpPr/>
            <p:nvPr/>
          </p:nvSpPr>
          <p:spPr>
            <a:xfrm>
              <a:off x="4443200" y="2520875"/>
              <a:ext cx="231750" cy="144400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8"/>
            <p:cNvSpPr/>
            <p:nvPr/>
          </p:nvSpPr>
          <p:spPr>
            <a:xfrm>
              <a:off x="4401875" y="2571100"/>
              <a:ext cx="207150" cy="130275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2" name="Google Shape;472;p38"/>
            <p:cNvGrpSpPr/>
            <p:nvPr/>
          </p:nvGrpSpPr>
          <p:grpSpPr>
            <a:xfrm>
              <a:off x="4842300" y="3099950"/>
              <a:ext cx="31425" cy="59650"/>
              <a:chOff x="4842300" y="3099950"/>
              <a:chExt cx="31425" cy="59650"/>
            </a:xfrm>
          </p:grpSpPr>
          <p:sp>
            <p:nvSpPr>
              <p:cNvPr id="473" name="Google Shape;473;p38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8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8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8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7" name="Google Shape;477;p38"/>
            <p:cNvSpPr/>
            <p:nvPr/>
          </p:nvSpPr>
          <p:spPr>
            <a:xfrm>
              <a:off x="4663400" y="2731150"/>
              <a:ext cx="405425" cy="396025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8"/>
            <p:cNvSpPr/>
            <p:nvPr/>
          </p:nvSpPr>
          <p:spPr>
            <a:xfrm>
              <a:off x="4822425" y="2778250"/>
              <a:ext cx="119300" cy="63825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8"/>
            <p:cNvSpPr/>
            <p:nvPr/>
          </p:nvSpPr>
          <p:spPr>
            <a:xfrm>
              <a:off x="4547800" y="2671000"/>
              <a:ext cx="200375" cy="220775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8"/>
            <p:cNvSpPr/>
            <p:nvPr/>
          </p:nvSpPr>
          <p:spPr>
            <a:xfrm>
              <a:off x="4533150" y="2640675"/>
              <a:ext cx="191475" cy="159550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8"/>
            <p:cNvSpPr/>
            <p:nvPr/>
          </p:nvSpPr>
          <p:spPr>
            <a:xfrm>
              <a:off x="3978150" y="2401100"/>
              <a:ext cx="237525" cy="148050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8"/>
            <p:cNvSpPr/>
            <p:nvPr/>
          </p:nvSpPr>
          <p:spPr>
            <a:xfrm>
              <a:off x="4036750" y="2474325"/>
              <a:ext cx="49725" cy="55475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8"/>
            <p:cNvSpPr/>
            <p:nvPr/>
          </p:nvSpPr>
          <p:spPr>
            <a:xfrm>
              <a:off x="3957250" y="2483750"/>
              <a:ext cx="127650" cy="81625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8"/>
            <p:cNvSpPr/>
            <p:nvPr/>
          </p:nvSpPr>
          <p:spPr>
            <a:xfrm>
              <a:off x="3989150" y="2555400"/>
              <a:ext cx="83725" cy="52850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5" name="Google Shape;485;p38"/>
            <p:cNvGrpSpPr/>
            <p:nvPr/>
          </p:nvGrpSpPr>
          <p:grpSpPr>
            <a:xfrm>
              <a:off x="3866750" y="2520350"/>
              <a:ext cx="78475" cy="60700"/>
              <a:chOff x="3866750" y="2520350"/>
              <a:chExt cx="78475" cy="60700"/>
            </a:xfrm>
          </p:grpSpPr>
          <p:sp>
            <p:nvSpPr>
              <p:cNvPr id="486" name="Google Shape;486;p38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8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38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8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0" name="Google Shape;490;p38"/>
            <p:cNvSpPr/>
            <p:nvPr/>
          </p:nvSpPr>
          <p:spPr>
            <a:xfrm>
              <a:off x="3799775" y="2577900"/>
              <a:ext cx="14675" cy="29325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8"/>
            <p:cNvSpPr/>
            <p:nvPr/>
          </p:nvSpPr>
          <p:spPr>
            <a:xfrm>
              <a:off x="3567525" y="2564825"/>
              <a:ext cx="160625" cy="134450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8"/>
            <p:cNvSpPr/>
            <p:nvPr/>
          </p:nvSpPr>
          <p:spPr>
            <a:xfrm>
              <a:off x="4298300" y="2628625"/>
              <a:ext cx="25125" cy="19925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8"/>
            <p:cNvSpPr/>
            <p:nvPr/>
          </p:nvSpPr>
          <p:spPr>
            <a:xfrm>
              <a:off x="4292025" y="2631250"/>
              <a:ext cx="295050" cy="237500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8"/>
            <p:cNvSpPr/>
            <p:nvPr/>
          </p:nvSpPr>
          <p:spPr>
            <a:xfrm>
              <a:off x="4277375" y="2602475"/>
              <a:ext cx="51800" cy="43975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8"/>
            <p:cNvSpPr/>
            <p:nvPr/>
          </p:nvSpPr>
          <p:spPr>
            <a:xfrm>
              <a:off x="4044600" y="2592025"/>
              <a:ext cx="260525" cy="107250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8"/>
            <p:cNvSpPr/>
            <p:nvPr/>
          </p:nvSpPr>
          <p:spPr>
            <a:xfrm>
              <a:off x="4041450" y="2592550"/>
              <a:ext cx="39775" cy="35075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8"/>
            <p:cNvSpPr/>
            <p:nvPr/>
          </p:nvSpPr>
          <p:spPr>
            <a:xfrm>
              <a:off x="4231325" y="2673625"/>
              <a:ext cx="139700" cy="134450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8"/>
            <p:cNvSpPr/>
            <p:nvPr/>
          </p:nvSpPr>
          <p:spPr>
            <a:xfrm>
              <a:off x="4345375" y="2791325"/>
              <a:ext cx="25125" cy="25650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8"/>
            <p:cNvSpPr/>
            <p:nvPr/>
          </p:nvSpPr>
          <p:spPr>
            <a:xfrm>
              <a:off x="4136125" y="2704475"/>
              <a:ext cx="32475" cy="18350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8"/>
            <p:cNvSpPr/>
            <p:nvPr/>
          </p:nvSpPr>
          <p:spPr>
            <a:xfrm>
              <a:off x="4184250" y="2677275"/>
              <a:ext cx="90000" cy="80075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8"/>
            <p:cNvSpPr/>
            <p:nvPr/>
          </p:nvSpPr>
          <p:spPr>
            <a:xfrm>
              <a:off x="4165950" y="2741625"/>
              <a:ext cx="22000" cy="63850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8"/>
            <p:cNvSpPr/>
            <p:nvPr/>
          </p:nvSpPr>
          <p:spPr>
            <a:xfrm>
              <a:off x="4185300" y="2741625"/>
              <a:ext cx="5775" cy="13100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8"/>
            <p:cNvSpPr/>
            <p:nvPr/>
          </p:nvSpPr>
          <p:spPr>
            <a:xfrm>
              <a:off x="4179025" y="2755750"/>
              <a:ext cx="7875" cy="18325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8"/>
            <p:cNvSpPr/>
            <p:nvPr/>
          </p:nvSpPr>
          <p:spPr>
            <a:xfrm>
              <a:off x="4179025" y="2721750"/>
              <a:ext cx="18850" cy="23550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8"/>
            <p:cNvSpPr/>
            <p:nvPr/>
          </p:nvSpPr>
          <p:spPr>
            <a:xfrm>
              <a:off x="4180075" y="2740050"/>
              <a:ext cx="58075" cy="71700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8"/>
            <p:cNvSpPr/>
            <p:nvPr/>
          </p:nvSpPr>
          <p:spPr>
            <a:xfrm>
              <a:off x="4179025" y="2758875"/>
              <a:ext cx="299225" cy="252175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8"/>
            <p:cNvSpPr/>
            <p:nvPr/>
          </p:nvSpPr>
          <p:spPr>
            <a:xfrm>
              <a:off x="4409700" y="2852525"/>
              <a:ext cx="11025" cy="24075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8"/>
            <p:cNvSpPr/>
            <p:nvPr/>
          </p:nvSpPr>
          <p:spPr>
            <a:xfrm>
              <a:off x="4421225" y="2854100"/>
              <a:ext cx="69075" cy="54425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8"/>
            <p:cNvSpPr/>
            <p:nvPr/>
          </p:nvSpPr>
          <p:spPr>
            <a:xfrm>
              <a:off x="4434300" y="2866125"/>
              <a:ext cx="108300" cy="133400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8"/>
            <p:cNvSpPr/>
            <p:nvPr/>
          </p:nvSpPr>
          <p:spPr>
            <a:xfrm>
              <a:off x="4483475" y="2847275"/>
              <a:ext cx="5775" cy="13125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8"/>
            <p:cNvSpPr/>
            <p:nvPr/>
          </p:nvSpPr>
          <p:spPr>
            <a:xfrm>
              <a:off x="4300375" y="2959750"/>
              <a:ext cx="153825" cy="99925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8"/>
            <p:cNvSpPr/>
            <p:nvPr/>
          </p:nvSpPr>
          <p:spPr>
            <a:xfrm>
              <a:off x="4035700" y="2769350"/>
              <a:ext cx="180500" cy="151725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8"/>
            <p:cNvSpPr/>
            <p:nvPr/>
          </p:nvSpPr>
          <p:spPr>
            <a:xfrm>
              <a:off x="4003800" y="2919475"/>
              <a:ext cx="238550" cy="273600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8"/>
            <p:cNvSpPr/>
            <p:nvPr/>
          </p:nvSpPr>
          <p:spPr>
            <a:xfrm>
              <a:off x="4166475" y="3025650"/>
              <a:ext cx="219725" cy="166900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8"/>
            <p:cNvSpPr/>
            <p:nvPr/>
          </p:nvSpPr>
          <p:spPr>
            <a:xfrm>
              <a:off x="4213550" y="2979100"/>
              <a:ext cx="96800" cy="85825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8"/>
            <p:cNvSpPr/>
            <p:nvPr/>
          </p:nvSpPr>
          <p:spPr>
            <a:xfrm>
              <a:off x="4292025" y="3059150"/>
              <a:ext cx="21975" cy="26175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8"/>
            <p:cNvSpPr/>
            <p:nvPr/>
          </p:nvSpPr>
          <p:spPr>
            <a:xfrm>
              <a:off x="4282600" y="3069600"/>
              <a:ext cx="148050" cy="196175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8"/>
            <p:cNvSpPr/>
            <p:nvPr/>
          </p:nvSpPr>
          <p:spPr>
            <a:xfrm>
              <a:off x="4175375" y="3163750"/>
              <a:ext cx="121375" cy="147025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8"/>
            <p:cNvSpPr/>
            <p:nvPr/>
          </p:nvSpPr>
          <p:spPr>
            <a:xfrm>
              <a:off x="4145025" y="3258950"/>
              <a:ext cx="11000" cy="25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8"/>
            <p:cNvSpPr/>
            <p:nvPr/>
          </p:nvSpPr>
          <p:spPr>
            <a:xfrm>
              <a:off x="4115200" y="3182075"/>
              <a:ext cx="83725" cy="82675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8"/>
            <p:cNvSpPr/>
            <p:nvPr/>
          </p:nvSpPr>
          <p:spPr>
            <a:xfrm>
              <a:off x="3898125" y="3081625"/>
              <a:ext cx="188350" cy="127150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8"/>
            <p:cNvSpPr/>
            <p:nvPr/>
          </p:nvSpPr>
          <p:spPr>
            <a:xfrm>
              <a:off x="3821225" y="2747900"/>
              <a:ext cx="223400" cy="207700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8"/>
            <p:cNvSpPr/>
            <p:nvPr/>
          </p:nvSpPr>
          <p:spPr>
            <a:xfrm>
              <a:off x="3792975" y="2679900"/>
              <a:ext cx="57050" cy="111450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8"/>
            <p:cNvSpPr/>
            <p:nvPr/>
          </p:nvSpPr>
          <p:spPr>
            <a:xfrm>
              <a:off x="3568575" y="2683550"/>
              <a:ext cx="289825" cy="280400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3511050" y="2702400"/>
              <a:ext cx="167400" cy="132350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8"/>
            <p:cNvSpPr/>
            <p:nvPr/>
          </p:nvSpPr>
          <p:spPr>
            <a:xfrm>
              <a:off x="3450875" y="2834200"/>
              <a:ext cx="118775" cy="95225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8"/>
            <p:cNvSpPr/>
            <p:nvPr/>
          </p:nvSpPr>
          <p:spPr>
            <a:xfrm>
              <a:off x="3450375" y="2838400"/>
              <a:ext cx="170550" cy="18780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8"/>
            <p:cNvSpPr/>
            <p:nvPr/>
          </p:nvSpPr>
          <p:spPr>
            <a:xfrm>
              <a:off x="3518375" y="2873975"/>
              <a:ext cx="235400" cy="218150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8"/>
            <p:cNvSpPr/>
            <p:nvPr/>
          </p:nvSpPr>
          <p:spPr>
            <a:xfrm>
              <a:off x="3617750" y="3020950"/>
              <a:ext cx="108825" cy="79025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8"/>
            <p:cNvSpPr/>
            <p:nvPr/>
          </p:nvSpPr>
          <p:spPr>
            <a:xfrm>
              <a:off x="3442525" y="2997925"/>
              <a:ext cx="93125" cy="68050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8"/>
            <p:cNvSpPr/>
            <p:nvPr/>
          </p:nvSpPr>
          <p:spPr>
            <a:xfrm>
              <a:off x="3452975" y="3056525"/>
              <a:ext cx="44500" cy="26700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2" name="Google Shape;532;p38"/>
            <p:cNvGrpSpPr/>
            <p:nvPr/>
          </p:nvGrpSpPr>
          <p:grpSpPr>
            <a:xfrm>
              <a:off x="3450375" y="3038225"/>
              <a:ext cx="132875" cy="99400"/>
              <a:chOff x="3450375" y="3038225"/>
              <a:chExt cx="132875" cy="99400"/>
            </a:xfrm>
          </p:grpSpPr>
          <p:sp>
            <p:nvSpPr>
              <p:cNvPr id="533" name="Google Shape;533;p38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8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5" name="Google Shape;535;p38"/>
            <p:cNvSpPr/>
            <p:nvPr/>
          </p:nvSpPr>
          <p:spPr>
            <a:xfrm>
              <a:off x="3503200" y="3095750"/>
              <a:ext cx="40300" cy="48150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8"/>
            <p:cNvSpPr/>
            <p:nvPr/>
          </p:nvSpPr>
          <p:spPr>
            <a:xfrm>
              <a:off x="3529350" y="3117725"/>
              <a:ext cx="58600" cy="62800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8"/>
            <p:cNvSpPr/>
            <p:nvPr/>
          </p:nvSpPr>
          <p:spPr>
            <a:xfrm>
              <a:off x="3570150" y="3086875"/>
              <a:ext cx="89475" cy="94175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8"/>
            <p:cNvSpPr/>
            <p:nvPr/>
          </p:nvSpPr>
          <p:spPr>
            <a:xfrm>
              <a:off x="3647050" y="3079025"/>
              <a:ext cx="61225" cy="95750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8"/>
            <p:cNvSpPr/>
            <p:nvPr/>
          </p:nvSpPr>
          <p:spPr>
            <a:xfrm>
              <a:off x="3689950" y="3079025"/>
              <a:ext cx="29300" cy="77950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8"/>
            <p:cNvSpPr/>
            <p:nvPr/>
          </p:nvSpPr>
          <p:spPr>
            <a:xfrm>
              <a:off x="3705625" y="3059150"/>
              <a:ext cx="45025" cy="94175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8"/>
            <p:cNvSpPr/>
            <p:nvPr/>
          </p:nvSpPr>
          <p:spPr>
            <a:xfrm>
              <a:off x="3881925" y="2896975"/>
              <a:ext cx="150650" cy="239600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8"/>
            <p:cNvSpPr/>
            <p:nvPr/>
          </p:nvSpPr>
          <p:spPr>
            <a:xfrm>
              <a:off x="3863600" y="3051825"/>
              <a:ext cx="4725" cy="2625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8"/>
            <p:cNvSpPr/>
            <p:nvPr/>
          </p:nvSpPr>
          <p:spPr>
            <a:xfrm>
              <a:off x="3695700" y="2900125"/>
              <a:ext cx="220250" cy="171075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8"/>
            <p:cNvSpPr/>
            <p:nvPr/>
          </p:nvSpPr>
          <p:spPr>
            <a:xfrm>
              <a:off x="3732825" y="3041350"/>
              <a:ext cx="165325" cy="141775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8"/>
            <p:cNvSpPr/>
            <p:nvPr/>
          </p:nvSpPr>
          <p:spPr>
            <a:xfrm>
              <a:off x="3813400" y="3053900"/>
              <a:ext cx="109850" cy="164800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8"/>
            <p:cNvSpPr/>
            <p:nvPr/>
          </p:nvSpPr>
          <p:spPr>
            <a:xfrm>
              <a:off x="3813900" y="3211875"/>
              <a:ext cx="82675" cy="89475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8"/>
            <p:cNvSpPr/>
            <p:nvPr/>
          </p:nvSpPr>
          <p:spPr>
            <a:xfrm>
              <a:off x="3821750" y="3213450"/>
              <a:ext cx="29325" cy="18850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8"/>
            <p:cNvSpPr/>
            <p:nvPr/>
          </p:nvSpPr>
          <p:spPr>
            <a:xfrm>
              <a:off x="3848425" y="3188875"/>
              <a:ext cx="110925" cy="129750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8"/>
            <p:cNvSpPr/>
            <p:nvPr/>
          </p:nvSpPr>
          <p:spPr>
            <a:xfrm>
              <a:off x="3860475" y="3308125"/>
              <a:ext cx="15700" cy="21475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8"/>
            <p:cNvSpPr/>
            <p:nvPr/>
          </p:nvSpPr>
          <p:spPr>
            <a:xfrm>
              <a:off x="4111550" y="3257925"/>
              <a:ext cx="161650" cy="164775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8"/>
            <p:cNvSpPr/>
            <p:nvPr/>
          </p:nvSpPr>
          <p:spPr>
            <a:xfrm>
              <a:off x="4106850" y="3261050"/>
              <a:ext cx="29300" cy="24100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8"/>
            <p:cNvSpPr/>
            <p:nvPr/>
          </p:nvSpPr>
          <p:spPr>
            <a:xfrm>
              <a:off x="4106850" y="3275175"/>
              <a:ext cx="28775" cy="35075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8"/>
            <p:cNvSpPr/>
            <p:nvPr/>
          </p:nvSpPr>
          <p:spPr>
            <a:xfrm>
              <a:off x="3862550" y="3166900"/>
              <a:ext cx="275700" cy="273075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8"/>
            <p:cNvSpPr/>
            <p:nvPr/>
          </p:nvSpPr>
          <p:spPr>
            <a:xfrm>
              <a:off x="4159150" y="3380850"/>
              <a:ext cx="46050" cy="116150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4001175" y="3363575"/>
              <a:ext cx="170550" cy="145450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3852625" y="3330100"/>
              <a:ext cx="181000" cy="178925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8"/>
            <p:cNvSpPr/>
            <p:nvPr/>
          </p:nvSpPr>
          <p:spPr>
            <a:xfrm>
              <a:off x="4046675" y="3472375"/>
              <a:ext cx="113025" cy="103075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8"/>
            <p:cNvSpPr/>
            <p:nvPr/>
          </p:nvSpPr>
          <p:spPr>
            <a:xfrm>
              <a:off x="3968750" y="3504300"/>
              <a:ext cx="135500" cy="135500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8"/>
            <p:cNvSpPr/>
            <p:nvPr/>
          </p:nvSpPr>
          <p:spPr>
            <a:xfrm>
              <a:off x="3853150" y="3491725"/>
              <a:ext cx="193550" cy="182075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4123050" y="3397575"/>
              <a:ext cx="150675" cy="242750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8"/>
            <p:cNvSpPr/>
            <p:nvPr/>
          </p:nvSpPr>
          <p:spPr>
            <a:xfrm>
              <a:off x="4120450" y="3622500"/>
              <a:ext cx="20950" cy="23575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8"/>
            <p:cNvSpPr/>
            <p:nvPr/>
          </p:nvSpPr>
          <p:spPr>
            <a:xfrm>
              <a:off x="4064475" y="3669050"/>
              <a:ext cx="33500" cy="3142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4697400" y="2660025"/>
              <a:ext cx="105175" cy="86850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4697400" y="2660025"/>
              <a:ext cx="105175" cy="86850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8"/>
            <p:cNvSpPr/>
            <p:nvPr/>
          </p:nvSpPr>
          <p:spPr>
            <a:xfrm>
              <a:off x="4252775" y="2586800"/>
              <a:ext cx="70650" cy="19900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8"/>
            <p:cNvSpPr/>
            <p:nvPr/>
          </p:nvSpPr>
          <p:spPr>
            <a:xfrm>
              <a:off x="4298825" y="2603000"/>
              <a:ext cx="2625" cy="2650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 w="2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8"/>
            <p:cNvSpPr/>
            <p:nvPr/>
          </p:nvSpPr>
          <p:spPr>
            <a:xfrm>
              <a:off x="4949025" y="2811200"/>
              <a:ext cx="44475" cy="26175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8"/>
            <p:cNvSpPr/>
            <p:nvPr/>
          </p:nvSpPr>
          <p:spPr>
            <a:xfrm>
              <a:off x="3967175" y="2589925"/>
              <a:ext cx="35075" cy="29850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8"/>
            <p:cNvSpPr/>
            <p:nvPr/>
          </p:nvSpPr>
          <p:spPr>
            <a:xfrm>
              <a:off x="3938400" y="2522975"/>
              <a:ext cx="58625" cy="76925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0" name="Google Shape;570;p38"/>
          <p:cNvSpPr txBox="1"/>
          <p:nvPr/>
        </p:nvSpPr>
        <p:spPr>
          <a:xfrm>
            <a:off x="627675" y="2305314"/>
            <a:ext cx="2170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Spartan Thin"/>
                <a:ea typeface="Spartan Thin"/>
                <a:cs typeface="Spartan Thin"/>
                <a:sym typeface="Spartan Thin"/>
              </a:rPr>
              <a:t>Predictions may vary depending on the spread of the virus</a:t>
            </a:r>
            <a:endParaRPr dirty="0">
              <a:solidFill>
                <a:schemeClr val="lt1"/>
              </a:solidFill>
              <a:latin typeface="Spartan Thin"/>
              <a:ea typeface="Spartan Thin"/>
              <a:cs typeface="Spartan Thin"/>
              <a:sym typeface="Spartan Thin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lt1"/>
              </a:solidFill>
              <a:latin typeface="Spartan Thin"/>
              <a:ea typeface="Spartan Thin"/>
              <a:cs typeface="Spartan Thin"/>
              <a:sym typeface="Spartan Thin"/>
            </a:endParaRPr>
          </a:p>
        </p:txBody>
      </p:sp>
      <p:sp>
        <p:nvSpPr>
          <p:cNvPr id="571" name="Google Shape;571;p38"/>
          <p:cNvSpPr txBox="1"/>
          <p:nvPr/>
        </p:nvSpPr>
        <p:spPr>
          <a:xfrm>
            <a:off x="627675" y="3390119"/>
            <a:ext cx="2632500" cy="12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partan Thin"/>
              <a:buChar char="⯀"/>
            </a:pPr>
            <a:r>
              <a:rPr lang="en" sz="1200">
                <a:solidFill>
                  <a:schemeClr val="lt1"/>
                </a:solidFill>
                <a:latin typeface="Spartan Thin"/>
                <a:ea typeface="Spartan Thin"/>
                <a:cs typeface="Spartan Thin"/>
                <a:sym typeface="Spartan Thin"/>
              </a:rPr>
              <a:t>China</a:t>
            </a:r>
            <a:endParaRPr sz="1200">
              <a:solidFill>
                <a:schemeClr val="lt1"/>
              </a:solidFill>
              <a:latin typeface="Spartan Thin"/>
              <a:ea typeface="Spartan Thin"/>
              <a:cs typeface="Spartan Thin"/>
              <a:sym typeface="Spartan Thi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partan Thin"/>
              <a:buChar char="⯀"/>
            </a:pPr>
            <a:r>
              <a:rPr lang="en" sz="1200">
                <a:solidFill>
                  <a:schemeClr val="lt1"/>
                </a:solidFill>
                <a:latin typeface="Spartan Thin"/>
                <a:ea typeface="Spartan Thin"/>
                <a:cs typeface="Spartan Thin"/>
                <a:sym typeface="Spartan Thin"/>
              </a:rPr>
              <a:t>USA</a:t>
            </a:r>
            <a:endParaRPr sz="1200">
              <a:solidFill>
                <a:schemeClr val="lt1"/>
              </a:solidFill>
              <a:latin typeface="Spartan Thin"/>
              <a:ea typeface="Spartan Thin"/>
              <a:cs typeface="Spartan Thin"/>
              <a:sym typeface="Spartan Thi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partan Thin"/>
              <a:buChar char="⯀"/>
            </a:pPr>
            <a:r>
              <a:rPr lang="en" sz="1200">
                <a:solidFill>
                  <a:schemeClr val="lt1"/>
                </a:solidFill>
                <a:latin typeface="Spartan Thin"/>
                <a:ea typeface="Spartan Thin"/>
                <a:cs typeface="Spartan Thin"/>
                <a:sym typeface="Spartan Thin"/>
              </a:rPr>
              <a:t>Iran</a:t>
            </a:r>
            <a:endParaRPr sz="1200">
              <a:solidFill>
                <a:schemeClr val="lt1"/>
              </a:solidFill>
              <a:latin typeface="Spartan Thin"/>
              <a:ea typeface="Spartan Thin"/>
              <a:cs typeface="Spartan Thin"/>
              <a:sym typeface="Spartan Thi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partan Thin"/>
              <a:buChar char="⯀"/>
            </a:pPr>
            <a:r>
              <a:rPr lang="en" sz="1200">
                <a:solidFill>
                  <a:schemeClr val="lt1"/>
                </a:solidFill>
                <a:latin typeface="Spartan Thin"/>
                <a:ea typeface="Spartan Thin"/>
                <a:cs typeface="Spartan Thin"/>
                <a:sym typeface="Spartan Thin"/>
              </a:rPr>
              <a:t>Italy</a:t>
            </a:r>
            <a:endParaRPr sz="1200">
              <a:solidFill>
                <a:schemeClr val="lt1"/>
              </a:solidFill>
              <a:latin typeface="Spartan Thin"/>
              <a:ea typeface="Spartan Thin"/>
              <a:cs typeface="Spartan Thin"/>
              <a:sym typeface="Spartan Thi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partan Thin"/>
              <a:buChar char="⯀"/>
            </a:pPr>
            <a:r>
              <a:rPr lang="en" sz="1200">
                <a:solidFill>
                  <a:schemeClr val="lt1"/>
                </a:solidFill>
                <a:latin typeface="Spartan Thin"/>
                <a:ea typeface="Spartan Thin"/>
                <a:cs typeface="Spartan Thin"/>
                <a:sym typeface="Spartan Thin"/>
              </a:rPr>
              <a:t>Spain</a:t>
            </a:r>
            <a:endParaRPr sz="1200">
              <a:solidFill>
                <a:schemeClr val="lt1"/>
              </a:solidFill>
              <a:latin typeface="Spartan Thin"/>
              <a:ea typeface="Spartan Thin"/>
              <a:cs typeface="Spartan Thin"/>
              <a:sym typeface="Spartan Thin"/>
            </a:endParaRPr>
          </a:p>
        </p:txBody>
      </p:sp>
    </p:spTree>
    <p:extLst>
      <p:ext uri="{BB962C8B-B14F-4D97-AF65-F5344CB8AC3E}">
        <p14:creationId xmlns:p14="http://schemas.microsoft.com/office/powerpoint/2010/main" val="1236434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8"/>
          <p:cNvSpPr txBox="1"/>
          <p:nvPr/>
        </p:nvSpPr>
        <p:spPr>
          <a:xfrm>
            <a:off x="627675" y="2305314"/>
            <a:ext cx="2170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Spartan Thin"/>
                <a:ea typeface="Spartan Thin"/>
                <a:cs typeface="Spartan Thin"/>
                <a:sym typeface="Spartan Thin"/>
              </a:rPr>
              <a:t>Predictions may vary depending on the spread of the virus</a:t>
            </a:r>
            <a:endParaRPr dirty="0">
              <a:solidFill>
                <a:schemeClr val="lt1"/>
              </a:solidFill>
              <a:latin typeface="Spartan Thin"/>
              <a:ea typeface="Spartan Thin"/>
              <a:cs typeface="Spartan Thin"/>
              <a:sym typeface="Spartan Thin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lt1"/>
              </a:solidFill>
              <a:latin typeface="Spartan Thin"/>
              <a:ea typeface="Spartan Thin"/>
              <a:cs typeface="Spartan Thin"/>
              <a:sym typeface="Spartan Thin"/>
            </a:endParaRPr>
          </a:p>
        </p:txBody>
      </p:sp>
      <p:sp>
        <p:nvSpPr>
          <p:cNvPr id="571" name="Google Shape;571;p38"/>
          <p:cNvSpPr txBox="1"/>
          <p:nvPr/>
        </p:nvSpPr>
        <p:spPr>
          <a:xfrm>
            <a:off x="627675" y="3390119"/>
            <a:ext cx="2632500" cy="12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partan Thin"/>
              <a:buChar char="⯀"/>
            </a:pPr>
            <a:r>
              <a:rPr lang="en" sz="1200">
                <a:solidFill>
                  <a:schemeClr val="lt1"/>
                </a:solidFill>
                <a:latin typeface="Spartan Thin"/>
                <a:ea typeface="Spartan Thin"/>
                <a:cs typeface="Spartan Thin"/>
                <a:sym typeface="Spartan Thin"/>
              </a:rPr>
              <a:t>China</a:t>
            </a:r>
            <a:endParaRPr sz="1200">
              <a:solidFill>
                <a:schemeClr val="lt1"/>
              </a:solidFill>
              <a:latin typeface="Spartan Thin"/>
              <a:ea typeface="Spartan Thin"/>
              <a:cs typeface="Spartan Thin"/>
              <a:sym typeface="Spartan Thi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partan Thin"/>
              <a:buChar char="⯀"/>
            </a:pPr>
            <a:r>
              <a:rPr lang="en" sz="1200">
                <a:solidFill>
                  <a:schemeClr val="lt1"/>
                </a:solidFill>
                <a:latin typeface="Spartan Thin"/>
                <a:ea typeface="Spartan Thin"/>
                <a:cs typeface="Spartan Thin"/>
                <a:sym typeface="Spartan Thin"/>
              </a:rPr>
              <a:t>USA</a:t>
            </a:r>
            <a:endParaRPr sz="1200">
              <a:solidFill>
                <a:schemeClr val="lt1"/>
              </a:solidFill>
              <a:latin typeface="Spartan Thin"/>
              <a:ea typeface="Spartan Thin"/>
              <a:cs typeface="Spartan Thin"/>
              <a:sym typeface="Spartan Thi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partan Thin"/>
              <a:buChar char="⯀"/>
            </a:pPr>
            <a:r>
              <a:rPr lang="en" sz="1200">
                <a:solidFill>
                  <a:schemeClr val="lt1"/>
                </a:solidFill>
                <a:latin typeface="Spartan Thin"/>
                <a:ea typeface="Spartan Thin"/>
                <a:cs typeface="Spartan Thin"/>
                <a:sym typeface="Spartan Thin"/>
              </a:rPr>
              <a:t>Iran</a:t>
            </a:r>
            <a:endParaRPr sz="1200">
              <a:solidFill>
                <a:schemeClr val="lt1"/>
              </a:solidFill>
              <a:latin typeface="Spartan Thin"/>
              <a:ea typeface="Spartan Thin"/>
              <a:cs typeface="Spartan Thin"/>
              <a:sym typeface="Spartan Thi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partan Thin"/>
              <a:buChar char="⯀"/>
            </a:pPr>
            <a:r>
              <a:rPr lang="en" sz="1200">
                <a:solidFill>
                  <a:schemeClr val="lt1"/>
                </a:solidFill>
                <a:latin typeface="Spartan Thin"/>
                <a:ea typeface="Spartan Thin"/>
                <a:cs typeface="Spartan Thin"/>
                <a:sym typeface="Spartan Thin"/>
              </a:rPr>
              <a:t>Italy</a:t>
            </a:r>
            <a:endParaRPr sz="1200">
              <a:solidFill>
                <a:schemeClr val="lt1"/>
              </a:solidFill>
              <a:latin typeface="Spartan Thin"/>
              <a:ea typeface="Spartan Thin"/>
              <a:cs typeface="Spartan Thin"/>
              <a:sym typeface="Spartan Thi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partan Thin"/>
              <a:buChar char="⯀"/>
            </a:pPr>
            <a:r>
              <a:rPr lang="en" sz="1200">
                <a:solidFill>
                  <a:schemeClr val="lt1"/>
                </a:solidFill>
                <a:latin typeface="Spartan Thin"/>
                <a:ea typeface="Spartan Thin"/>
                <a:cs typeface="Spartan Thin"/>
                <a:sym typeface="Spartan Thin"/>
              </a:rPr>
              <a:t>Spain</a:t>
            </a:r>
            <a:endParaRPr sz="1200">
              <a:solidFill>
                <a:schemeClr val="lt1"/>
              </a:solidFill>
              <a:latin typeface="Spartan Thin"/>
              <a:ea typeface="Spartan Thin"/>
              <a:cs typeface="Spartan Thin"/>
              <a:sym typeface="Spartan Thin"/>
            </a:endParaRPr>
          </a:p>
        </p:txBody>
      </p:sp>
      <p:grpSp>
        <p:nvGrpSpPr>
          <p:cNvPr id="264" name="Google Shape;7984;p67"/>
          <p:cNvGrpSpPr/>
          <p:nvPr/>
        </p:nvGrpSpPr>
        <p:grpSpPr>
          <a:xfrm>
            <a:off x="431526" y="122756"/>
            <a:ext cx="7711440" cy="4638004"/>
            <a:chOff x="4714886" y="3271938"/>
            <a:chExt cx="1202721" cy="709241"/>
          </a:xfrm>
          <a:solidFill>
            <a:schemeClr val="bg1">
              <a:lumMod val="75000"/>
            </a:schemeClr>
          </a:solidFill>
        </p:grpSpPr>
        <p:grpSp>
          <p:nvGrpSpPr>
            <p:cNvPr id="265" name="Google Shape;7985;p67"/>
            <p:cNvGrpSpPr/>
            <p:nvPr/>
          </p:nvGrpSpPr>
          <p:grpSpPr>
            <a:xfrm>
              <a:off x="4714886" y="3271938"/>
              <a:ext cx="1202721" cy="709241"/>
              <a:chOff x="2514225" y="4239175"/>
              <a:chExt cx="2084800" cy="1229400"/>
            </a:xfrm>
            <a:grpFill/>
          </p:grpSpPr>
          <p:sp>
            <p:nvSpPr>
              <p:cNvPr id="304" name="Google Shape;7986;p67"/>
              <p:cNvSpPr/>
              <p:nvPr/>
            </p:nvSpPr>
            <p:spPr>
              <a:xfrm>
                <a:off x="4176650" y="5109975"/>
                <a:ext cx="242800" cy="213275"/>
              </a:xfrm>
              <a:custGeom>
                <a:avLst/>
                <a:gdLst/>
                <a:ahLst/>
                <a:cxnLst/>
                <a:rect l="l" t="t" r="r" b="b"/>
                <a:pathLst>
                  <a:path w="9712" h="8531" extrusionOk="0">
                    <a:moveTo>
                      <a:pt x="7051" y="0"/>
                    </a:moveTo>
                    <a:cubicBezTo>
                      <a:pt x="7036" y="0"/>
                      <a:pt x="7009" y="41"/>
                      <a:pt x="7001" y="75"/>
                    </a:cubicBezTo>
                    <a:cubicBezTo>
                      <a:pt x="7013" y="149"/>
                      <a:pt x="7001" y="235"/>
                      <a:pt x="6964" y="309"/>
                    </a:cubicBezTo>
                    <a:cubicBezTo>
                      <a:pt x="6902" y="396"/>
                      <a:pt x="6828" y="469"/>
                      <a:pt x="6853" y="482"/>
                    </a:cubicBezTo>
                    <a:cubicBezTo>
                      <a:pt x="6877" y="506"/>
                      <a:pt x="6951" y="506"/>
                      <a:pt x="6914" y="556"/>
                    </a:cubicBezTo>
                    <a:cubicBezTo>
                      <a:pt x="6877" y="617"/>
                      <a:pt x="6853" y="679"/>
                      <a:pt x="6865" y="753"/>
                    </a:cubicBezTo>
                    <a:cubicBezTo>
                      <a:pt x="6865" y="827"/>
                      <a:pt x="6803" y="876"/>
                      <a:pt x="6828" y="901"/>
                    </a:cubicBezTo>
                    <a:cubicBezTo>
                      <a:pt x="6840" y="962"/>
                      <a:pt x="6853" y="1012"/>
                      <a:pt x="6853" y="1073"/>
                    </a:cubicBezTo>
                    <a:cubicBezTo>
                      <a:pt x="6853" y="1110"/>
                      <a:pt x="6853" y="1246"/>
                      <a:pt x="6828" y="1431"/>
                    </a:cubicBezTo>
                    <a:cubicBezTo>
                      <a:pt x="6803" y="1615"/>
                      <a:pt x="6730" y="1886"/>
                      <a:pt x="6631" y="1973"/>
                    </a:cubicBezTo>
                    <a:cubicBezTo>
                      <a:pt x="6594" y="1999"/>
                      <a:pt x="6552" y="2012"/>
                      <a:pt x="6511" y="2012"/>
                    </a:cubicBezTo>
                    <a:cubicBezTo>
                      <a:pt x="6458" y="2012"/>
                      <a:pt x="6407" y="1990"/>
                      <a:pt x="6372" y="1948"/>
                    </a:cubicBezTo>
                    <a:cubicBezTo>
                      <a:pt x="6286" y="1874"/>
                      <a:pt x="6261" y="1776"/>
                      <a:pt x="6212" y="1739"/>
                    </a:cubicBezTo>
                    <a:cubicBezTo>
                      <a:pt x="6101" y="1714"/>
                      <a:pt x="5990" y="1665"/>
                      <a:pt x="5904" y="1591"/>
                    </a:cubicBezTo>
                    <a:cubicBezTo>
                      <a:pt x="5830" y="1504"/>
                      <a:pt x="5793" y="1455"/>
                      <a:pt x="5744" y="1455"/>
                    </a:cubicBezTo>
                    <a:cubicBezTo>
                      <a:pt x="5695" y="1455"/>
                      <a:pt x="5621" y="1369"/>
                      <a:pt x="5584" y="1320"/>
                    </a:cubicBezTo>
                    <a:cubicBezTo>
                      <a:pt x="5534" y="1283"/>
                      <a:pt x="5485" y="1246"/>
                      <a:pt x="5424" y="1209"/>
                    </a:cubicBezTo>
                    <a:cubicBezTo>
                      <a:pt x="5399" y="1184"/>
                      <a:pt x="5337" y="1172"/>
                      <a:pt x="5374" y="1122"/>
                    </a:cubicBezTo>
                    <a:cubicBezTo>
                      <a:pt x="5411" y="1049"/>
                      <a:pt x="5460" y="975"/>
                      <a:pt x="5510" y="901"/>
                    </a:cubicBezTo>
                    <a:cubicBezTo>
                      <a:pt x="5547" y="864"/>
                      <a:pt x="5596" y="851"/>
                      <a:pt x="5547" y="827"/>
                    </a:cubicBezTo>
                    <a:cubicBezTo>
                      <a:pt x="5497" y="802"/>
                      <a:pt x="5522" y="704"/>
                      <a:pt x="5596" y="704"/>
                    </a:cubicBezTo>
                    <a:cubicBezTo>
                      <a:pt x="5658" y="704"/>
                      <a:pt x="5596" y="654"/>
                      <a:pt x="5645" y="580"/>
                    </a:cubicBezTo>
                    <a:cubicBezTo>
                      <a:pt x="5695" y="519"/>
                      <a:pt x="5769" y="457"/>
                      <a:pt x="5732" y="432"/>
                    </a:cubicBezTo>
                    <a:cubicBezTo>
                      <a:pt x="5712" y="413"/>
                      <a:pt x="5685" y="356"/>
                      <a:pt x="5657" y="356"/>
                    </a:cubicBezTo>
                    <a:cubicBezTo>
                      <a:pt x="5649" y="356"/>
                      <a:pt x="5641" y="360"/>
                      <a:pt x="5633" y="371"/>
                    </a:cubicBezTo>
                    <a:cubicBezTo>
                      <a:pt x="5601" y="403"/>
                      <a:pt x="5597" y="474"/>
                      <a:pt x="5571" y="474"/>
                    </a:cubicBezTo>
                    <a:cubicBezTo>
                      <a:pt x="5567" y="474"/>
                      <a:pt x="5564" y="472"/>
                      <a:pt x="5559" y="469"/>
                    </a:cubicBezTo>
                    <a:cubicBezTo>
                      <a:pt x="5534" y="432"/>
                      <a:pt x="5485" y="432"/>
                      <a:pt x="5497" y="383"/>
                    </a:cubicBezTo>
                    <a:cubicBezTo>
                      <a:pt x="5505" y="359"/>
                      <a:pt x="5503" y="335"/>
                      <a:pt x="5486" y="335"/>
                    </a:cubicBezTo>
                    <a:cubicBezTo>
                      <a:pt x="5478" y="335"/>
                      <a:pt x="5465" y="342"/>
                      <a:pt x="5448" y="359"/>
                    </a:cubicBezTo>
                    <a:cubicBezTo>
                      <a:pt x="5412" y="404"/>
                      <a:pt x="5361" y="430"/>
                      <a:pt x="5313" y="430"/>
                    </a:cubicBezTo>
                    <a:cubicBezTo>
                      <a:pt x="5296" y="430"/>
                      <a:pt x="5279" y="427"/>
                      <a:pt x="5263" y="420"/>
                    </a:cubicBezTo>
                    <a:cubicBezTo>
                      <a:pt x="5177" y="408"/>
                      <a:pt x="4931" y="272"/>
                      <a:pt x="4832" y="272"/>
                    </a:cubicBezTo>
                    <a:cubicBezTo>
                      <a:pt x="4734" y="260"/>
                      <a:pt x="4734" y="223"/>
                      <a:pt x="4697" y="186"/>
                    </a:cubicBezTo>
                    <a:cubicBezTo>
                      <a:pt x="4658" y="157"/>
                      <a:pt x="4582" y="113"/>
                      <a:pt x="4550" y="113"/>
                    </a:cubicBezTo>
                    <a:cubicBezTo>
                      <a:pt x="4542" y="113"/>
                      <a:pt x="4536" y="116"/>
                      <a:pt x="4536" y="124"/>
                    </a:cubicBezTo>
                    <a:cubicBezTo>
                      <a:pt x="4536" y="161"/>
                      <a:pt x="4549" y="198"/>
                      <a:pt x="4610" y="211"/>
                    </a:cubicBezTo>
                    <a:cubicBezTo>
                      <a:pt x="4623" y="213"/>
                      <a:pt x="4633" y="214"/>
                      <a:pt x="4643" y="214"/>
                    </a:cubicBezTo>
                    <a:cubicBezTo>
                      <a:pt x="4649" y="214"/>
                      <a:pt x="4655" y="213"/>
                      <a:pt x="4660" y="213"/>
                    </a:cubicBezTo>
                    <a:cubicBezTo>
                      <a:pt x="4686" y="213"/>
                      <a:pt x="4697" y="219"/>
                      <a:pt x="4697" y="285"/>
                    </a:cubicBezTo>
                    <a:cubicBezTo>
                      <a:pt x="4697" y="383"/>
                      <a:pt x="4746" y="408"/>
                      <a:pt x="4684" y="432"/>
                    </a:cubicBezTo>
                    <a:cubicBezTo>
                      <a:pt x="4641" y="445"/>
                      <a:pt x="4601" y="451"/>
                      <a:pt x="4561" y="451"/>
                    </a:cubicBezTo>
                    <a:cubicBezTo>
                      <a:pt x="4521" y="451"/>
                      <a:pt x="4481" y="445"/>
                      <a:pt x="4438" y="432"/>
                    </a:cubicBezTo>
                    <a:cubicBezTo>
                      <a:pt x="4424" y="423"/>
                      <a:pt x="4413" y="419"/>
                      <a:pt x="4403" y="419"/>
                    </a:cubicBezTo>
                    <a:cubicBezTo>
                      <a:pt x="4388" y="419"/>
                      <a:pt x="4374" y="430"/>
                      <a:pt x="4352" y="445"/>
                    </a:cubicBezTo>
                    <a:cubicBezTo>
                      <a:pt x="4315" y="482"/>
                      <a:pt x="4265" y="469"/>
                      <a:pt x="4241" y="494"/>
                    </a:cubicBezTo>
                    <a:cubicBezTo>
                      <a:pt x="4216" y="506"/>
                      <a:pt x="4191" y="580"/>
                      <a:pt x="4167" y="630"/>
                    </a:cubicBezTo>
                    <a:cubicBezTo>
                      <a:pt x="4130" y="679"/>
                      <a:pt x="4117" y="753"/>
                      <a:pt x="4093" y="765"/>
                    </a:cubicBezTo>
                    <a:cubicBezTo>
                      <a:pt x="4068" y="814"/>
                      <a:pt x="4031" y="864"/>
                      <a:pt x="4007" y="925"/>
                    </a:cubicBezTo>
                    <a:cubicBezTo>
                      <a:pt x="3982" y="987"/>
                      <a:pt x="3945" y="987"/>
                      <a:pt x="3957" y="1024"/>
                    </a:cubicBezTo>
                    <a:cubicBezTo>
                      <a:pt x="3970" y="1073"/>
                      <a:pt x="4031" y="1147"/>
                      <a:pt x="4019" y="1184"/>
                    </a:cubicBezTo>
                    <a:cubicBezTo>
                      <a:pt x="4011" y="1214"/>
                      <a:pt x="4004" y="1230"/>
                      <a:pt x="3986" y="1230"/>
                    </a:cubicBezTo>
                    <a:cubicBezTo>
                      <a:pt x="3974" y="1230"/>
                      <a:pt x="3957" y="1223"/>
                      <a:pt x="3933" y="1209"/>
                    </a:cubicBezTo>
                    <a:cubicBezTo>
                      <a:pt x="3892" y="1176"/>
                      <a:pt x="3845" y="1159"/>
                      <a:pt x="3800" y="1159"/>
                    </a:cubicBezTo>
                    <a:cubicBezTo>
                      <a:pt x="3778" y="1159"/>
                      <a:pt x="3756" y="1164"/>
                      <a:pt x="3735" y="1172"/>
                    </a:cubicBezTo>
                    <a:cubicBezTo>
                      <a:pt x="3704" y="1204"/>
                      <a:pt x="3645" y="1344"/>
                      <a:pt x="3629" y="1344"/>
                    </a:cubicBezTo>
                    <a:cubicBezTo>
                      <a:pt x="3626" y="1344"/>
                      <a:pt x="3625" y="1341"/>
                      <a:pt x="3625" y="1332"/>
                    </a:cubicBezTo>
                    <a:cubicBezTo>
                      <a:pt x="3612" y="1209"/>
                      <a:pt x="3575" y="1098"/>
                      <a:pt x="3526" y="999"/>
                    </a:cubicBezTo>
                    <a:cubicBezTo>
                      <a:pt x="3464" y="925"/>
                      <a:pt x="3427" y="962"/>
                      <a:pt x="3403" y="913"/>
                    </a:cubicBezTo>
                    <a:cubicBezTo>
                      <a:pt x="3375" y="885"/>
                      <a:pt x="3375" y="835"/>
                      <a:pt x="3366" y="835"/>
                    </a:cubicBezTo>
                    <a:cubicBezTo>
                      <a:pt x="3363" y="835"/>
                      <a:pt x="3359" y="840"/>
                      <a:pt x="3354" y="851"/>
                    </a:cubicBezTo>
                    <a:cubicBezTo>
                      <a:pt x="3317" y="901"/>
                      <a:pt x="3341" y="962"/>
                      <a:pt x="3292" y="962"/>
                    </a:cubicBezTo>
                    <a:cubicBezTo>
                      <a:pt x="3259" y="962"/>
                      <a:pt x="3226" y="929"/>
                      <a:pt x="3201" y="929"/>
                    </a:cubicBezTo>
                    <a:cubicBezTo>
                      <a:pt x="3188" y="929"/>
                      <a:pt x="3177" y="938"/>
                      <a:pt x="3169" y="962"/>
                    </a:cubicBezTo>
                    <a:cubicBezTo>
                      <a:pt x="3146" y="1020"/>
                      <a:pt x="3155" y="1099"/>
                      <a:pt x="3116" y="1099"/>
                    </a:cubicBezTo>
                    <a:cubicBezTo>
                      <a:pt x="3113" y="1099"/>
                      <a:pt x="3110" y="1099"/>
                      <a:pt x="3107" y="1098"/>
                    </a:cubicBezTo>
                    <a:cubicBezTo>
                      <a:pt x="3070" y="1073"/>
                      <a:pt x="3070" y="1061"/>
                      <a:pt x="3058" y="1036"/>
                    </a:cubicBezTo>
                    <a:cubicBezTo>
                      <a:pt x="3056" y="1033"/>
                      <a:pt x="3054" y="1031"/>
                      <a:pt x="3052" y="1031"/>
                    </a:cubicBezTo>
                    <a:cubicBezTo>
                      <a:pt x="3038" y="1031"/>
                      <a:pt x="3017" y="1086"/>
                      <a:pt x="2996" y="1086"/>
                    </a:cubicBezTo>
                    <a:cubicBezTo>
                      <a:pt x="2994" y="1087"/>
                      <a:pt x="2992" y="1088"/>
                      <a:pt x="2990" y="1088"/>
                    </a:cubicBezTo>
                    <a:cubicBezTo>
                      <a:pt x="2981" y="1088"/>
                      <a:pt x="2968" y="1077"/>
                      <a:pt x="2954" y="1077"/>
                    </a:cubicBezTo>
                    <a:cubicBezTo>
                      <a:pt x="2947" y="1077"/>
                      <a:pt x="2941" y="1079"/>
                      <a:pt x="2935" y="1086"/>
                    </a:cubicBezTo>
                    <a:cubicBezTo>
                      <a:pt x="2910" y="1122"/>
                      <a:pt x="2898" y="1196"/>
                      <a:pt x="2935" y="1196"/>
                    </a:cubicBezTo>
                    <a:cubicBezTo>
                      <a:pt x="2959" y="1196"/>
                      <a:pt x="2984" y="1233"/>
                      <a:pt x="2935" y="1233"/>
                    </a:cubicBezTo>
                    <a:cubicBezTo>
                      <a:pt x="2885" y="1233"/>
                      <a:pt x="2848" y="1270"/>
                      <a:pt x="2873" y="1283"/>
                    </a:cubicBezTo>
                    <a:cubicBezTo>
                      <a:pt x="2898" y="1295"/>
                      <a:pt x="2935" y="1332"/>
                      <a:pt x="2873" y="1332"/>
                    </a:cubicBezTo>
                    <a:cubicBezTo>
                      <a:pt x="2866" y="1331"/>
                      <a:pt x="2860" y="1330"/>
                      <a:pt x="2855" y="1330"/>
                    </a:cubicBezTo>
                    <a:cubicBezTo>
                      <a:pt x="2809" y="1330"/>
                      <a:pt x="2799" y="1373"/>
                      <a:pt x="2799" y="1406"/>
                    </a:cubicBezTo>
                    <a:cubicBezTo>
                      <a:pt x="2799" y="1455"/>
                      <a:pt x="2787" y="1554"/>
                      <a:pt x="2836" y="1566"/>
                    </a:cubicBezTo>
                    <a:cubicBezTo>
                      <a:pt x="2873" y="1578"/>
                      <a:pt x="2898" y="1615"/>
                      <a:pt x="2824" y="1615"/>
                    </a:cubicBezTo>
                    <a:cubicBezTo>
                      <a:pt x="2737" y="1615"/>
                      <a:pt x="2664" y="1603"/>
                      <a:pt x="2590" y="1566"/>
                    </a:cubicBezTo>
                    <a:cubicBezTo>
                      <a:pt x="2586" y="1563"/>
                      <a:pt x="2581" y="1562"/>
                      <a:pt x="2577" y="1562"/>
                    </a:cubicBezTo>
                    <a:cubicBezTo>
                      <a:pt x="2543" y="1562"/>
                      <a:pt x="2507" y="1644"/>
                      <a:pt x="2540" y="1677"/>
                    </a:cubicBezTo>
                    <a:cubicBezTo>
                      <a:pt x="2565" y="1714"/>
                      <a:pt x="2627" y="1739"/>
                      <a:pt x="2627" y="1788"/>
                    </a:cubicBezTo>
                    <a:cubicBezTo>
                      <a:pt x="2627" y="1824"/>
                      <a:pt x="2613" y="1847"/>
                      <a:pt x="2601" y="1847"/>
                    </a:cubicBezTo>
                    <a:cubicBezTo>
                      <a:pt x="2597" y="1847"/>
                      <a:pt x="2593" y="1844"/>
                      <a:pt x="2590" y="1837"/>
                    </a:cubicBezTo>
                    <a:cubicBezTo>
                      <a:pt x="2583" y="1828"/>
                      <a:pt x="2578" y="1824"/>
                      <a:pt x="2573" y="1824"/>
                    </a:cubicBezTo>
                    <a:cubicBezTo>
                      <a:pt x="2560" y="1824"/>
                      <a:pt x="2553" y="1859"/>
                      <a:pt x="2553" y="1886"/>
                    </a:cubicBezTo>
                    <a:cubicBezTo>
                      <a:pt x="2553" y="1897"/>
                      <a:pt x="2548" y="1901"/>
                      <a:pt x="2540" y="1901"/>
                    </a:cubicBezTo>
                    <a:cubicBezTo>
                      <a:pt x="2522" y="1901"/>
                      <a:pt x="2488" y="1872"/>
                      <a:pt x="2479" y="1837"/>
                    </a:cubicBezTo>
                    <a:cubicBezTo>
                      <a:pt x="2454" y="1788"/>
                      <a:pt x="2429" y="1665"/>
                      <a:pt x="2405" y="1665"/>
                    </a:cubicBezTo>
                    <a:cubicBezTo>
                      <a:pt x="2368" y="1665"/>
                      <a:pt x="2282" y="1751"/>
                      <a:pt x="2245" y="1837"/>
                    </a:cubicBezTo>
                    <a:cubicBezTo>
                      <a:pt x="2220" y="1923"/>
                      <a:pt x="2195" y="1997"/>
                      <a:pt x="2208" y="2047"/>
                    </a:cubicBezTo>
                    <a:cubicBezTo>
                      <a:pt x="2220" y="2084"/>
                      <a:pt x="2245" y="2121"/>
                      <a:pt x="2220" y="2145"/>
                    </a:cubicBezTo>
                    <a:cubicBezTo>
                      <a:pt x="2195" y="2157"/>
                      <a:pt x="2097" y="2305"/>
                      <a:pt x="2035" y="2392"/>
                    </a:cubicBezTo>
                    <a:cubicBezTo>
                      <a:pt x="1949" y="2490"/>
                      <a:pt x="1850" y="2564"/>
                      <a:pt x="1727" y="2601"/>
                    </a:cubicBezTo>
                    <a:cubicBezTo>
                      <a:pt x="1629" y="2626"/>
                      <a:pt x="1505" y="2626"/>
                      <a:pt x="1456" y="2650"/>
                    </a:cubicBezTo>
                    <a:cubicBezTo>
                      <a:pt x="1407" y="2663"/>
                      <a:pt x="1431" y="2687"/>
                      <a:pt x="1357" y="2724"/>
                    </a:cubicBezTo>
                    <a:cubicBezTo>
                      <a:pt x="1296" y="2761"/>
                      <a:pt x="1173" y="2786"/>
                      <a:pt x="1123" y="2811"/>
                    </a:cubicBezTo>
                    <a:cubicBezTo>
                      <a:pt x="1086" y="2835"/>
                      <a:pt x="1086" y="2835"/>
                      <a:pt x="1025" y="2835"/>
                    </a:cubicBezTo>
                    <a:cubicBezTo>
                      <a:pt x="914" y="2860"/>
                      <a:pt x="803" y="2909"/>
                      <a:pt x="717" y="2983"/>
                    </a:cubicBezTo>
                    <a:cubicBezTo>
                      <a:pt x="643" y="3057"/>
                      <a:pt x="581" y="3119"/>
                      <a:pt x="532" y="3119"/>
                    </a:cubicBezTo>
                    <a:cubicBezTo>
                      <a:pt x="458" y="3131"/>
                      <a:pt x="384" y="3192"/>
                      <a:pt x="359" y="3266"/>
                    </a:cubicBezTo>
                    <a:cubicBezTo>
                      <a:pt x="350" y="3312"/>
                      <a:pt x="348" y="3379"/>
                      <a:pt x="337" y="3379"/>
                    </a:cubicBezTo>
                    <a:cubicBezTo>
                      <a:pt x="333" y="3379"/>
                      <a:pt x="329" y="3371"/>
                      <a:pt x="322" y="3353"/>
                    </a:cubicBezTo>
                    <a:cubicBezTo>
                      <a:pt x="302" y="3290"/>
                      <a:pt x="325" y="3166"/>
                      <a:pt x="303" y="3166"/>
                    </a:cubicBezTo>
                    <a:cubicBezTo>
                      <a:pt x="299" y="3166"/>
                      <a:pt x="293" y="3171"/>
                      <a:pt x="285" y="3180"/>
                    </a:cubicBezTo>
                    <a:cubicBezTo>
                      <a:pt x="236" y="3254"/>
                      <a:pt x="199" y="3353"/>
                      <a:pt x="199" y="3451"/>
                    </a:cubicBezTo>
                    <a:cubicBezTo>
                      <a:pt x="199" y="3501"/>
                      <a:pt x="236" y="3488"/>
                      <a:pt x="199" y="3562"/>
                    </a:cubicBezTo>
                    <a:cubicBezTo>
                      <a:pt x="162" y="3661"/>
                      <a:pt x="138" y="3759"/>
                      <a:pt x="138" y="3870"/>
                    </a:cubicBezTo>
                    <a:cubicBezTo>
                      <a:pt x="162" y="3993"/>
                      <a:pt x="212" y="4117"/>
                      <a:pt x="261" y="4240"/>
                    </a:cubicBezTo>
                    <a:cubicBezTo>
                      <a:pt x="283" y="4340"/>
                      <a:pt x="315" y="4530"/>
                      <a:pt x="285" y="4530"/>
                    </a:cubicBezTo>
                    <a:cubicBezTo>
                      <a:pt x="282" y="4530"/>
                      <a:pt x="278" y="4528"/>
                      <a:pt x="273" y="4523"/>
                    </a:cubicBezTo>
                    <a:cubicBezTo>
                      <a:pt x="239" y="4466"/>
                      <a:pt x="150" y="4311"/>
                      <a:pt x="139" y="4311"/>
                    </a:cubicBezTo>
                    <a:cubicBezTo>
                      <a:pt x="138" y="4311"/>
                      <a:pt x="138" y="4312"/>
                      <a:pt x="138" y="4314"/>
                    </a:cubicBezTo>
                    <a:cubicBezTo>
                      <a:pt x="138" y="4351"/>
                      <a:pt x="224" y="4499"/>
                      <a:pt x="224" y="4523"/>
                    </a:cubicBezTo>
                    <a:cubicBezTo>
                      <a:pt x="224" y="4532"/>
                      <a:pt x="203" y="4577"/>
                      <a:pt x="177" y="4577"/>
                    </a:cubicBezTo>
                    <a:cubicBezTo>
                      <a:pt x="168" y="4577"/>
                      <a:pt x="159" y="4572"/>
                      <a:pt x="150" y="4560"/>
                    </a:cubicBezTo>
                    <a:cubicBezTo>
                      <a:pt x="116" y="4516"/>
                      <a:pt x="12" y="4319"/>
                      <a:pt x="2" y="4319"/>
                    </a:cubicBezTo>
                    <a:lnTo>
                      <a:pt x="2" y="4319"/>
                    </a:lnTo>
                    <a:cubicBezTo>
                      <a:pt x="1" y="4319"/>
                      <a:pt x="1" y="4321"/>
                      <a:pt x="2" y="4326"/>
                    </a:cubicBezTo>
                    <a:cubicBezTo>
                      <a:pt x="39" y="4437"/>
                      <a:pt x="101" y="4548"/>
                      <a:pt x="175" y="4634"/>
                    </a:cubicBezTo>
                    <a:cubicBezTo>
                      <a:pt x="249" y="4720"/>
                      <a:pt x="285" y="4819"/>
                      <a:pt x="298" y="4930"/>
                    </a:cubicBezTo>
                    <a:cubicBezTo>
                      <a:pt x="298" y="5016"/>
                      <a:pt x="310" y="5102"/>
                      <a:pt x="347" y="5176"/>
                    </a:cubicBezTo>
                    <a:cubicBezTo>
                      <a:pt x="384" y="5238"/>
                      <a:pt x="507" y="5361"/>
                      <a:pt x="507" y="5484"/>
                    </a:cubicBezTo>
                    <a:cubicBezTo>
                      <a:pt x="483" y="5595"/>
                      <a:pt x="495" y="5694"/>
                      <a:pt x="520" y="5805"/>
                    </a:cubicBezTo>
                    <a:cubicBezTo>
                      <a:pt x="594" y="5915"/>
                      <a:pt x="643" y="6051"/>
                      <a:pt x="667" y="6174"/>
                    </a:cubicBezTo>
                    <a:cubicBezTo>
                      <a:pt x="667" y="6285"/>
                      <a:pt x="630" y="6408"/>
                      <a:pt x="630" y="6482"/>
                    </a:cubicBezTo>
                    <a:cubicBezTo>
                      <a:pt x="630" y="6569"/>
                      <a:pt x="667" y="6655"/>
                      <a:pt x="643" y="6679"/>
                    </a:cubicBezTo>
                    <a:cubicBezTo>
                      <a:pt x="630" y="6692"/>
                      <a:pt x="581" y="6679"/>
                      <a:pt x="532" y="6741"/>
                    </a:cubicBezTo>
                    <a:cubicBezTo>
                      <a:pt x="470" y="6815"/>
                      <a:pt x="458" y="6926"/>
                      <a:pt x="495" y="6938"/>
                    </a:cubicBezTo>
                    <a:cubicBezTo>
                      <a:pt x="569" y="6975"/>
                      <a:pt x="643" y="7024"/>
                      <a:pt x="704" y="7074"/>
                    </a:cubicBezTo>
                    <a:cubicBezTo>
                      <a:pt x="791" y="7148"/>
                      <a:pt x="902" y="7197"/>
                      <a:pt x="1012" y="7197"/>
                    </a:cubicBezTo>
                    <a:cubicBezTo>
                      <a:pt x="1148" y="7172"/>
                      <a:pt x="1271" y="7123"/>
                      <a:pt x="1382" y="7049"/>
                    </a:cubicBezTo>
                    <a:cubicBezTo>
                      <a:pt x="1493" y="6987"/>
                      <a:pt x="1530" y="7024"/>
                      <a:pt x="1542" y="6987"/>
                    </a:cubicBezTo>
                    <a:cubicBezTo>
                      <a:pt x="1555" y="6950"/>
                      <a:pt x="1592" y="6864"/>
                      <a:pt x="1665" y="6864"/>
                    </a:cubicBezTo>
                    <a:cubicBezTo>
                      <a:pt x="1727" y="6864"/>
                      <a:pt x="1826" y="6815"/>
                      <a:pt x="1949" y="6815"/>
                    </a:cubicBezTo>
                    <a:cubicBezTo>
                      <a:pt x="2040" y="6815"/>
                      <a:pt x="2282" y="6873"/>
                      <a:pt x="2413" y="6873"/>
                    </a:cubicBezTo>
                    <a:cubicBezTo>
                      <a:pt x="2441" y="6873"/>
                      <a:pt x="2463" y="6871"/>
                      <a:pt x="2479" y="6864"/>
                    </a:cubicBezTo>
                    <a:cubicBezTo>
                      <a:pt x="2553" y="6827"/>
                      <a:pt x="2577" y="6753"/>
                      <a:pt x="2627" y="6667"/>
                    </a:cubicBezTo>
                    <a:cubicBezTo>
                      <a:pt x="2688" y="6581"/>
                      <a:pt x="2787" y="6544"/>
                      <a:pt x="2898" y="6482"/>
                    </a:cubicBezTo>
                    <a:cubicBezTo>
                      <a:pt x="3009" y="6408"/>
                      <a:pt x="3082" y="6359"/>
                      <a:pt x="3144" y="6359"/>
                    </a:cubicBezTo>
                    <a:cubicBezTo>
                      <a:pt x="3165" y="6361"/>
                      <a:pt x="3186" y="6362"/>
                      <a:pt x="3206" y="6362"/>
                    </a:cubicBezTo>
                    <a:cubicBezTo>
                      <a:pt x="3305" y="6362"/>
                      <a:pt x="3397" y="6338"/>
                      <a:pt x="3489" y="6297"/>
                    </a:cubicBezTo>
                    <a:cubicBezTo>
                      <a:pt x="3637" y="6211"/>
                      <a:pt x="3797" y="6150"/>
                      <a:pt x="3982" y="6137"/>
                    </a:cubicBezTo>
                    <a:cubicBezTo>
                      <a:pt x="4150" y="6137"/>
                      <a:pt x="4277" y="6086"/>
                      <a:pt x="4336" y="6086"/>
                    </a:cubicBezTo>
                    <a:cubicBezTo>
                      <a:pt x="4342" y="6086"/>
                      <a:pt x="4347" y="6087"/>
                      <a:pt x="4352" y="6088"/>
                    </a:cubicBezTo>
                    <a:cubicBezTo>
                      <a:pt x="4413" y="6113"/>
                      <a:pt x="4573" y="6248"/>
                      <a:pt x="4660" y="6260"/>
                    </a:cubicBezTo>
                    <a:cubicBezTo>
                      <a:pt x="4758" y="6273"/>
                      <a:pt x="4844" y="6285"/>
                      <a:pt x="4931" y="6322"/>
                    </a:cubicBezTo>
                    <a:cubicBezTo>
                      <a:pt x="5005" y="6359"/>
                      <a:pt x="5115" y="6334"/>
                      <a:pt x="5079" y="6421"/>
                    </a:cubicBezTo>
                    <a:cubicBezTo>
                      <a:pt x="5055" y="6502"/>
                      <a:pt x="5043" y="6594"/>
                      <a:pt x="5073" y="6594"/>
                    </a:cubicBezTo>
                    <a:cubicBezTo>
                      <a:pt x="5074" y="6594"/>
                      <a:pt x="5076" y="6594"/>
                      <a:pt x="5079" y="6593"/>
                    </a:cubicBezTo>
                    <a:cubicBezTo>
                      <a:pt x="5097" y="6581"/>
                      <a:pt x="5100" y="6572"/>
                      <a:pt x="5105" y="6572"/>
                    </a:cubicBezTo>
                    <a:cubicBezTo>
                      <a:pt x="5109" y="6572"/>
                      <a:pt x="5115" y="6581"/>
                      <a:pt x="5140" y="6605"/>
                    </a:cubicBezTo>
                    <a:cubicBezTo>
                      <a:pt x="5189" y="6655"/>
                      <a:pt x="5226" y="6667"/>
                      <a:pt x="5251" y="6729"/>
                    </a:cubicBezTo>
                    <a:cubicBezTo>
                      <a:pt x="5276" y="6790"/>
                      <a:pt x="5325" y="6790"/>
                      <a:pt x="5325" y="6840"/>
                    </a:cubicBezTo>
                    <a:cubicBezTo>
                      <a:pt x="5337" y="6889"/>
                      <a:pt x="5337" y="6938"/>
                      <a:pt x="5337" y="6987"/>
                    </a:cubicBezTo>
                    <a:cubicBezTo>
                      <a:pt x="5374" y="7061"/>
                      <a:pt x="5411" y="7135"/>
                      <a:pt x="5473" y="7185"/>
                    </a:cubicBezTo>
                    <a:cubicBezTo>
                      <a:pt x="5477" y="7188"/>
                      <a:pt x="5480" y="7189"/>
                      <a:pt x="5481" y="7189"/>
                    </a:cubicBezTo>
                    <a:cubicBezTo>
                      <a:pt x="5491" y="7189"/>
                      <a:pt x="5431" y="7116"/>
                      <a:pt x="5485" y="7061"/>
                    </a:cubicBezTo>
                    <a:cubicBezTo>
                      <a:pt x="5571" y="6963"/>
                      <a:pt x="5658" y="6877"/>
                      <a:pt x="5756" y="6790"/>
                    </a:cubicBezTo>
                    <a:cubicBezTo>
                      <a:pt x="5793" y="6766"/>
                      <a:pt x="5781" y="6716"/>
                      <a:pt x="5842" y="6655"/>
                    </a:cubicBezTo>
                    <a:cubicBezTo>
                      <a:pt x="5892" y="6605"/>
                      <a:pt x="5929" y="6544"/>
                      <a:pt x="5953" y="6470"/>
                    </a:cubicBezTo>
                    <a:cubicBezTo>
                      <a:pt x="5953" y="6464"/>
                      <a:pt x="5953" y="6461"/>
                      <a:pt x="5953" y="6461"/>
                    </a:cubicBezTo>
                    <a:cubicBezTo>
                      <a:pt x="5954" y="6461"/>
                      <a:pt x="5956" y="6491"/>
                      <a:pt x="5966" y="6556"/>
                    </a:cubicBezTo>
                    <a:cubicBezTo>
                      <a:pt x="5978" y="6630"/>
                      <a:pt x="5953" y="6630"/>
                      <a:pt x="5966" y="6704"/>
                    </a:cubicBezTo>
                    <a:cubicBezTo>
                      <a:pt x="5966" y="6790"/>
                      <a:pt x="6003" y="6741"/>
                      <a:pt x="5941" y="6815"/>
                    </a:cubicBezTo>
                    <a:cubicBezTo>
                      <a:pt x="5904" y="6889"/>
                      <a:pt x="5879" y="6963"/>
                      <a:pt x="5867" y="7049"/>
                    </a:cubicBezTo>
                    <a:cubicBezTo>
                      <a:pt x="5879" y="7098"/>
                      <a:pt x="5842" y="7160"/>
                      <a:pt x="5781" y="7185"/>
                    </a:cubicBezTo>
                    <a:cubicBezTo>
                      <a:pt x="5732" y="7209"/>
                      <a:pt x="5744" y="7246"/>
                      <a:pt x="5781" y="7246"/>
                    </a:cubicBezTo>
                    <a:cubicBezTo>
                      <a:pt x="5796" y="7246"/>
                      <a:pt x="5815" y="7249"/>
                      <a:pt x="5834" y="7249"/>
                    </a:cubicBezTo>
                    <a:cubicBezTo>
                      <a:pt x="5877" y="7249"/>
                      <a:pt x="5924" y="7237"/>
                      <a:pt x="5941" y="7160"/>
                    </a:cubicBezTo>
                    <a:cubicBezTo>
                      <a:pt x="5963" y="7051"/>
                      <a:pt x="5956" y="6932"/>
                      <a:pt x="5971" y="6932"/>
                    </a:cubicBezTo>
                    <a:cubicBezTo>
                      <a:pt x="5973" y="6932"/>
                      <a:pt x="5975" y="6934"/>
                      <a:pt x="5978" y="6938"/>
                    </a:cubicBezTo>
                    <a:cubicBezTo>
                      <a:pt x="6003" y="6975"/>
                      <a:pt x="6138" y="7111"/>
                      <a:pt x="6113" y="7197"/>
                    </a:cubicBezTo>
                    <a:cubicBezTo>
                      <a:pt x="6089" y="7283"/>
                      <a:pt x="5978" y="7382"/>
                      <a:pt x="6064" y="7394"/>
                    </a:cubicBezTo>
                    <a:cubicBezTo>
                      <a:pt x="6113" y="7394"/>
                      <a:pt x="6135" y="7372"/>
                      <a:pt x="6170" y="7372"/>
                    </a:cubicBezTo>
                    <a:cubicBezTo>
                      <a:pt x="6187" y="7372"/>
                      <a:pt x="6208" y="7378"/>
                      <a:pt x="6237" y="7394"/>
                    </a:cubicBezTo>
                    <a:cubicBezTo>
                      <a:pt x="6311" y="7443"/>
                      <a:pt x="6434" y="7640"/>
                      <a:pt x="6397" y="7727"/>
                    </a:cubicBezTo>
                    <a:cubicBezTo>
                      <a:pt x="6348" y="7801"/>
                      <a:pt x="6360" y="7899"/>
                      <a:pt x="6422" y="7961"/>
                    </a:cubicBezTo>
                    <a:cubicBezTo>
                      <a:pt x="6458" y="8022"/>
                      <a:pt x="6520" y="8084"/>
                      <a:pt x="6582" y="8121"/>
                    </a:cubicBezTo>
                    <a:cubicBezTo>
                      <a:pt x="6705" y="8195"/>
                      <a:pt x="6779" y="8183"/>
                      <a:pt x="6828" y="8232"/>
                    </a:cubicBezTo>
                    <a:cubicBezTo>
                      <a:pt x="6846" y="8246"/>
                      <a:pt x="6855" y="8250"/>
                      <a:pt x="6863" y="8250"/>
                    </a:cubicBezTo>
                    <a:cubicBezTo>
                      <a:pt x="6873" y="8250"/>
                      <a:pt x="6879" y="8243"/>
                      <a:pt x="6897" y="8243"/>
                    </a:cubicBezTo>
                    <a:cubicBezTo>
                      <a:pt x="6912" y="8243"/>
                      <a:pt x="6935" y="8248"/>
                      <a:pt x="6976" y="8269"/>
                    </a:cubicBezTo>
                    <a:cubicBezTo>
                      <a:pt x="7087" y="8313"/>
                      <a:pt x="7207" y="8447"/>
                      <a:pt x="7284" y="8447"/>
                    </a:cubicBezTo>
                    <a:cubicBezTo>
                      <a:pt x="7293" y="8447"/>
                      <a:pt x="7301" y="8445"/>
                      <a:pt x="7309" y="8441"/>
                    </a:cubicBezTo>
                    <a:cubicBezTo>
                      <a:pt x="7407" y="8392"/>
                      <a:pt x="7481" y="8318"/>
                      <a:pt x="7530" y="8232"/>
                    </a:cubicBezTo>
                    <a:cubicBezTo>
                      <a:pt x="7569" y="8165"/>
                      <a:pt x="7615" y="8105"/>
                      <a:pt x="7639" y="8105"/>
                    </a:cubicBezTo>
                    <a:cubicBezTo>
                      <a:pt x="7646" y="8105"/>
                      <a:pt x="7651" y="8110"/>
                      <a:pt x="7654" y="8121"/>
                    </a:cubicBezTo>
                    <a:cubicBezTo>
                      <a:pt x="7678" y="8183"/>
                      <a:pt x="7617" y="8220"/>
                      <a:pt x="7629" y="8257"/>
                    </a:cubicBezTo>
                    <a:cubicBezTo>
                      <a:pt x="7629" y="8283"/>
                      <a:pt x="7654" y="8309"/>
                      <a:pt x="7668" y="8309"/>
                    </a:cubicBezTo>
                    <a:cubicBezTo>
                      <a:pt x="7674" y="8309"/>
                      <a:pt x="7678" y="8304"/>
                      <a:pt x="7678" y="8294"/>
                    </a:cubicBezTo>
                    <a:cubicBezTo>
                      <a:pt x="7688" y="8265"/>
                      <a:pt x="7697" y="8200"/>
                      <a:pt x="7712" y="8200"/>
                    </a:cubicBezTo>
                    <a:cubicBezTo>
                      <a:pt x="7717" y="8200"/>
                      <a:pt x="7722" y="8206"/>
                      <a:pt x="7728" y="8220"/>
                    </a:cubicBezTo>
                    <a:cubicBezTo>
                      <a:pt x="7752" y="8281"/>
                      <a:pt x="7875" y="8343"/>
                      <a:pt x="7937" y="8441"/>
                    </a:cubicBezTo>
                    <a:cubicBezTo>
                      <a:pt x="7968" y="8496"/>
                      <a:pt x="7984" y="8530"/>
                      <a:pt x="7992" y="8530"/>
                    </a:cubicBezTo>
                    <a:cubicBezTo>
                      <a:pt x="7997" y="8530"/>
                      <a:pt x="7999" y="8518"/>
                      <a:pt x="7999" y="8491"/>
                    </a:cubicBezTo>
                    <a:cubicBezTo>
                      <a:pt x="8011" y="8417"/>
                      <a:pt x="8097" y="8417"/>
                      <a:pt x="8171" y="8318"/>
                    </a:cubicBezTo>
                    <a:cubicBezTo>
                      <a:pt x="8245" y="8232"/>
                      <a:pt x="8270" y="8121"/>
                      <a:pt x="8418" y="8109"/>
                    </a:cubicBezTo>
                    <a:cubicBezTo>
                      <a:pt x="8578" y="8109"/>
                      <a:pt x="8812" y="8072"/>
                      <a:pt x="8837" y="7998"/>
                    </a:cubicBezTo>
                    <a:cubicBezTo>
                      <a:pt x="8849" y="7912"/>
                      <a:pt x="8849" y="7776"/>
                      <a:pt x="8861" y="7702"/>
                    </a:cubicBezTo>
                    <a:cubicBezTo>
                      <a:pt x="8873" y="7616"/>
                      <a:pt x="8984" y="7295"/>
                      <a:pt x="9034" y="7172"/>
                    </a:cubicBezTo>
                    <a:cubicBezTo>
                      <a:pt x="9071" y="6987"/>
                      <a:pt x="9145" y="6803"/>
                      <a:pt x="9243" y="6655"/>
                    </a:cubicBezTo>
                    <a:cubicBezTo>
                      <a:pt x="9379" y="6495"/>
                      <a:pt x="9440" y="6421"/>
                      <a:pt x="9440" y="6347"/>
                    </a:cubicBezTo>
                    <a:cubicBezTo>
                      <a:pt x="9453" y="6260"/>
                      <a:pt x="9490" y="6174"/>
                      <a:pt x="9539" y="6100"/>
                    </a:cubicBezTo>
                    <a:cubicBezTo>
                      <a:pt x="9576" y="6039"/>
                      <a:pt x="9551" y="5866"/>
                      <a:pt x="9576" y="5755"/>
                    </a:cubicBezTo>
                    <a:cubicBezTo>
                      <a:pt x="9600" y="5657"/>
                      <a:pt x="9674" y="5558"/>
                      <a:pt x="9662" y="5497"/>
                    </a:cubicBezTo>
                    <a:cubicBezTo>
                      <a:pt x="9637" y="5435"/>
                      <a:pt x="9625" y="5398"/>
                      <a:pt x="9662" y="5373"/>
                    </a:cubicBezTo>
                    <a:cubicBezTo>
                      <a:pt x="9699" y="5287"/>
                      <a:pt x="9711" y="5189"/>
                      <a:pt x="9699" y="5090"/>
                    </a:cubicBezTo>
                    <a:cubicBezTo>
                      <a:pt x="9650" y="5004"/>
                      <a:pt x="9625" y="4905"/>
                      <a:pt x="9613" y="4807"/>
                    </a:cubicBezTo>
                    <a:cubicBezTo>
                      <a:pt x="9600" y="4720"/>
                      <a:pt x="9588" y="4646"/>
                      <a:pt x="9563" y="4572"/>
                    </a:cubicBezTo>
                    <a:cubicBezTo>
                      <a:pt x="9539" y="4474"/>
                      <a:pt x="9613" y="4388"/>
                      <a:pt x="9600" y="4363"/>
                    </a:cubicBezTo>
                    <a:cubicBezTo>
                      <a:pt x="9588" y="4338"/>
                      <a:pt x="9613" y="4301"/>
                      <a:pt x="9613" y="4264"/>
                    </a:cubicBezTo>
                    <a:cubicBezTo>
                      <a:pt x="9637" y="4215"/>
                      <a:pt x="9637" y="4154"/>
                      <a:pt x="9637" y="4104"/>
                    </a:cubicBezTo>
                    <a:lnTo>
                      <a:pt x="9637" y="4104"/>
                    </a:lnTo>
                    <a:cubicBezTo>
                      <a:pt x="9628" y="4122"/>
                      <a:pt x="9593" y="4227"/>
                      <a:pt x="9540" y="4227"/>
                    </a:cubicBezTo>
                    <a:cubicBezTo>
                      <a:pt x="9521" y="4227"/>
                      <a:pt x="9500" y="4214"/>
                      <a:pt x="9477" y="4178"/>
                    </a:cubicBezTo>
                    <a:cubicBezTo>
                      <a:pt x="9379" y="4030"/>
                      <a:pt x="9342" y="3870"/>
                      <a:pt x="9292" y="3845"/>
                    </a:cubicBezTo>
                    <a:cubicBezTo>
                      <a:pt x="9206" y="3809"/>
                      <a:pt x="9120" y="3735"/>
                      <a:pt x="9071" y="3661"/>
                    </a:cubicBezTo>
                    <a:cubicBezTo>
                      <a:pt x="9021" y="3562"/>
                      <a:pt x="9071" y="3414"/>
                      <a:pt x="9009" y="3390"/>
                    </a:cubicBezTo>
                    <a:cubicBezTo>
                      <a:pt x="8966" y="3368"/>
                      <a:pt x="8885" y="3299"/>
                      <a:pt x="8865" y="3299"/>
                    </a:cubicBezTo>
                    <a:cubicBezTo>
                      <a:pt x="8863" y="3299"/>
                      <a:pt x="8861" y="3300"/>
                      <a:pt x="8861" y="3303"/>
                    </a:cubicBezTo>
                    <a:cubicBezTo>
                      <a:pt x="8861" y="3322"/>
                      <a:pt x="8848" y="3354"/>
                      <a:pt x="8825" y="3354"/>
                    </a:cubicBezTo>
                    <a:cubicBezTo>
                      <a:pt x="8818" y="3354"/>
                      <a:pt x="8809" y="3350"/>
                      <a:pt x="8800" y="3340"/>
                    </a:cubicBezTo>
                    <a:cubicBezTo>
                      <a:pt x="8763" y="3316"/>
                      <a:pt x="8787" y="3180"/>
                      <a:pt x="8726" y="3082"/>
                    </a:cubicBezTo>
                    <a:cubicBezTo>
                      <a:pt x="8652" y="2983"/>
                      <a:pt x="8565" y="2884"/>
                      <a:pt x="8565" y="2847"/>
                    </a:cubicBezTo>
                    <a:cubicBezTo>
                      <a:pt x="8565" y="2811"/>
                      <a:pt x="8578" y="2786"/>
                      <a:pt x="8602" y="2786"/>
                    </a:cubicBezTo>
                    <a:cubicBezTo>
                      <a:pt x="8627" y="2786"/>
                      <a:pt x="8541" y="2749"/>
                      <a:pt x="8467" y="2663"/>
                    </a:cubicBezTo>
                    <a:cubicBezTo>
                      <a:pt x="8381" y="2576"/>
                      <a:pt x="8368" y="2613"/>
                      <a:pt x="8319" y="2564"/>
                    </a:cubicBezTo>
                    <a:cubicBezTo>
                      <a:pt x="8257" y="2515"/>
                      <a:pt x="8257" y="2515"/>
                      <a:pt x="8196" y="2515"/>
                    </a:cubicBezTo>
                    <a:cubicBezTo>
                      <a:pt x="8147" y="2502"/>
                      <a:pt x="7986" y="2429"/>
                      <a:pt x="7974" y="2355"/>
                    </a:cubicBezTo>
                    <a:cubicBezTo>
                      <a:pt x="7962" y="2281"/>
                      <a:pt x="7986" y="2244"/>
                      <a:pt x="7949" y="2157"/>
                    </a:cubicBezTo>
                    <a:cubicBezTo>
                      <a:pt x="7900" y="2084"/>
                      <a:pt x="7949" y="2096"/>
                      <a:pt x="7925" y="1997"/>
                    </a:cubicBezTo>
                    <a:cubicBezTo>
                      <a:pt x="7912" y="1899"/>
                      <a:pt x="7925" y="1800"/>
                      <a:pt x="7863" y="1739"/>
                    </a:cubicBezTo>
                    <a:cubicBezTo>
                      <a:pt x="7789" y="1665"/>
                      <a:pt x="7777" y="1702"/>
                      <a:pt x="7765" y="1591"/>
                    </a:cubicBezTo>
                    <a:cubicBezTo>
                      <a:pt x="7765" y="1467"/>
                      <a:pt x="7752" y="1344"/>
                      <a:pt x="7715" y="1233"/>
                    </a:cubicBezTo>
                    <a:cubicBezTo>
                      <a:pt x="7678" y="1159"/>
                      <a:pt x="7580" y="1061"/>
                      <a:pt x="7543" y="1012"/>
                    </a:cubicBezTo>
                    <a:cubicBezTo>
                      <a:pt x="7536" y="995"/>
                      <a:pt x="7531" y="989"/>
                      <a:pt x="7525" y="989"/>
                    </a:cubicBezTo>
                    <a:cubicBezTo>
                      <a:pt x="7510" y="989"/>
                      <a:pt x="7496" y="1036"/>
                      <a:pt x="7469" y="1036"/>
                    </a:cubicBezTo>
                    <a:cubicBezTo>
                      <a:pt x="7383" y="975"/>
                      <a:pt x="7321" y="864"/>
                      <a:pt x="7321" y="741"/>
                    </a:cubicBezTo>
                    <a:cubicBezTo>
                      <a:pt x="7309" y="605"/>
                      <a:pt x="7272" y="482"/>
                      <a:pt x="7198" y="371"/>
                    </a:cubicBezTo>
                    <a:cubicBezTo>
                      <a:pt x="7148" y="260"/>
                      <a:pt x="7099" y="149"/>
                      <a:pt x="7062" y="26"/>
                    </a:cubicBezTo>
                    <a:cubicBezTo>
                      <a:pt x="7062" y="7"/>
                      <a:pt x="7058" y="0"/>
                      <a:pt x="7051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7987;p67"/>
              <p:cNvSpPr/>
              <p:nvPr/>
            </p:nvSpPr>
            <p:spPr>
              <a:xfrm>
                <a:off x="3480600" y="4568475"/>
                <a:ext cx="4647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3318" extrusionOk="0">
                    <a:moveTo>
                      <a:pt x="528" y="0"/>
                    </a:moveTo>
                    <a:cubicBezTo>
                      <a:pt x="492" y="18"/>
                      <a:pt x="455" y="30"/>
                      <a:pt x="419" y="30"/>
                    </a:cubicBezTo>
                    <a:cubicBezTo>
                      <a:pt x="406" y="30"/>
                      <a:pt x="393" y="28"/>
                      <a:pt x="380" y="25"/>
                    </a:cubicBezTo>
                    <a:cubicBezTo>
                      <a:pt x="330" y="25"/>
                      <a:pt x="287" y="3"/>
                      <a:pt x="263" y="3"/>
                    </a:cubicBezTo>
                    <a:cubicBezTo>
                      <a:pt x="251" y="3"/>
                      <a:pt x="244" y="8"/>
                      <a:pt x="244" y="25"/>
                    </a:cubicBezTo>
                    <a:cubicBezTo>
                      <a:pt x="232" y="74"/>
                      <a:pt x="269" y="136"/>
                      <a:pt x="195" y="136"/>
                    </a:cubicBezTo>
                    <a:cubicBezTo>
                      <a:pt x="133" y="136"/>
                      <a:pt x="195" y="148"/>
                      <a:pt x="195" y="173"/>
                    </a:cubicBezTo>
                    <a:cubicBezTo>
                      <a:pt x="195" y="185"/>
                      <a:pt x="195" y="271"/>
                      <a:pt x="158" y="284"/>
                    </a:cubicBezTo>
                    <a:cubicBezTo>
                      <a:pt x="96" y="284"/>
                      <a:pt x="59" y="333"/>
                      <a:pt x="72" y="382"/>
                    </a:cubicBezTo>
                    <a:cubicBezTo>
                      <a:pt x="84" y="444"/>
                      <a:pt x="121" y="444"/>
                      <a:pt x="121" y="505"/>
                    </a:cubicBezTo>
                    <a:cubicBezTo>
                      <a:pt x="121" y="567"/>
                      <a:pt x="109" y="641"/>
                      <a:pt x="84" y="703"/>
                    </a:cubicBezTo>
                    <a:cubicBezTo>
                      <a:pt x="72" y="727"/>
                      <a:pt x="84" y="789"/>
                      <a:pt x="121" y="789"/>
                    </a:cubicBezTo>
                    <a:cubicBezTo>
                      <a:pt x="128" y="791"/>
                      <a:pt x="134" y="792"/>
                      <a:pt x="140" y="792"/>
                    </a:cubicBezTo>
                    <a:cubicBezTo>
                      <a:pt x="167" y="792"/>
                      <a:pt x="187" y="772"/>
                      <a:pt x="207" y="752"/>
                    </a:cubicBezTo>
                    <a:cubicBezTo>
                      <a:pt x="212" y="749"/>
                      <a:pt x="214" y="748"/>
                      <a:pt x="215" y="748"/>
                    </a:cubicBezTo>
                    <a:cubicBezTo>
                      <a:pt x="219" y="748"/>
                      <a:pt x="195" y="766"/>
                      <a:pt x="195" y="776"/>
                    </a:cubicBezTo>
                    <a:cubicBezTo>
                      <a:pt x="183" y="776"/>
                      <a:pt x="170" y="838"/>
                      <a:pt x="195" y="850"/>
                    </a:cubicBezTo>
                    <a:cubicBezTo>
                      <a:pt x="220" y="850"/>
                      <a:pt x="220" y="875"/>
                      <a:pt x="183" y="875"/>
                    </a:cubicBezTo>
                    <a:cubicBezTo>
                      <a:pt x="146" y="887"/>
                      <a:pt x="146" y="961"/>
                      <a:pt x="121" y="986"/>
                    </a:cubicBezTo>
                    <a:cubicBezTo>
                      <a:pt x="84" y="998"/>
                      <a:pt x="35" y="998"/>
                      <a:pt x="22" y="1035"/>
                    </a:cubicBezTo>
                    <a:cubicBezTo>
                      <a:pt x="11" y="1058"/>
                      <a:pt x="0" y="1111"/>
                      <a:pt x="17" y="1111"/>
                    </a:cubicBezTo>
                    <a:cubicBezTo>
                      <a:pt x="18" y="1111"/>
                      <a:pt x="20" y="1110"/>
                      <a:pt x="22" y="1109"/>
                    </a:cubicBezTo>
                    <a:cubicBezTo>
                      <a:pt x="41" y="1090"/>
                      <a:pt x="81" y="1043"/>
                      <a:pt x="99" y="1043"/>
                    </a:cubicBezTo>
                    <a:cubicBezTo>
                      <a:pt x="105" y="1043"/>
                      <a:pt x="109" y="1048"/>
                      <a:pt x="109" y="1060"/>
                    </a:cubicBezTo>
                    <a:cubicBezTo>
                      <a:pt x="109" y="1097"/>
                      <a:pt x="146" y="1171"/>
                      <a:pt x="109" y="1183"/>
                    </a:cubicBezTo>
                    <a:cubicBezTo>
                      <a:pt x="74" y="1195"/>
                      <a:pt x="50" y="1295"/>
                      <a:pt x="68" y="1295"/>
                    </a:cubicBezTo>
                    <a:cubicBezTo>
                      <a:pt x="69" y="1295"/>
                      <a:pt x="70" y="1295"/>
                      <a:pt x="72" y="1294"/>
                    </a:cubicBezTo>
                    <a:cubicBezTo>
                      <a:pt x="106" y="1282"/>
                      <a:pt x="151" y="1207"/>
                      <a:pt x="167" y="1207"/>
                    </a:cubicBezTo>
                    <a:cubicBezTo>
                      <a:pt x="169" y="1207"/>
                      <a:pt x="169" y="1207"/>
                      <a:pt x="170" y="1208"/>
                    </a:cubicBezTo>
                    <a:cubicBezTo>
                      <a:pt x="189" y="1226"/>
                      <a:pt x="215" y="1274"/>
                      <a:pt x="226" y="1274"/>
                    </a:cubicBezTo>
                    <a:cubicBezTo>
                      <a:pt x="230" y="1274"/>
                      <a:pt x="232" y="1269"/>
                      <a:pt x="232" y="1257"/>
                    </a:cubicBezTo>
                    <a:cubicBezTo>
                      <a:pt x="244" y="1208"/>
                      <a:pt x="232" y="1220"/>
                      <a:pt x="220" y="1158"/>
                    </a:cubicBezTo>
                    <a:cubicBezTo>
                      <a:pt x="220" y="1097"/>
                      <a:pt x="183" y="1084"/>
                      <a:pt x="170" y="1048"/>
                    </a:cubicBezTo>
                    <a:cubicBezTo>
                      <a:pt x="167" y="1042"/>
                      <a:pt x="168" y="1039"/>
                      <a:pt x="171" y="1039"/>
                    </a:cubicBezTo>
                    <a:cubicBezTo>
                      <a:pt x="180" y="1039"/>
                      <a:pt x="213" y="1063"/>
                      <a:pt x="232" y="1072"/>
                    </a:cubicBezTo>
                    <a:cubicBezTo>
                      <a:pt x="257" y="1072"/>
                      <a:pt x="269" y="1072"/>
                      <a:pt x="306" y="1048"/>
                    </a:cubicBezTo>
                    <a:lnTo>
                      <a:pt x="318" y="1048"/>
                    </a:lnTo>
                    <a:cubicBezTo>
                      <a:pt x="306" y="1060"/>
                      <a:pt x="294" y="1072"/>
                      <a:pt x="294" y="1084"/>
                    </a:cubicBezTo>
                    <a:cubicBezTo>
                      <a:pt x="281" y="1121"/>
                      <a:pt x="281" y="1158"/>
                      <a:pt x="294" y="1183"/>
                    </a:cubicBezTo>
                    <a:cubicBezTo>
                      <a:pt x="318" y="1245"/>
                      <a:pt x="343" y="1306"/>
                      <a:pt x="294" y="1343"/>
                    </a:cubicBezTo>
                    <a:cubicBezTo>
                      <a:pt x="257" y="1380"/>
                      <a:pt x="244" y="1442"/>
                      <a:pt x="269" y="1491"/>
                    </a:cubicBezTo>
                    <a:cubicBezTo>
                      <a:pt x="275" y="1503"/>
                      <a:pt x="287" y="1510"/>
                      <a:pt x="303" y="1510"/>
                    </a:cubicBezTo>
                    <a:cubicBezTo>
                      <a:pt x="318" y="1510"/>
                      <a:pt x="337" y="1503"/>
                      <a:pt x="355" y="1491"/>
                    </a:cubicBezTo>
                    <a:cubicBezTo>
                      <a:pt x="372" y="1487"/>
                      <a:pt x="381" y="1486"/>
                      <a:pt x="389" y="1486"/>
                    </a:cubicBezTo>
                    <a:cubicBezTo>
                      <a:pt x="404" y="1486"/>
                      <a:pt x="413" y="1491"/>
                      <a:pt x="454" y="1491"/>
                    </a:cubicBezTo>
                    <a:cubicBezTo>
                      <a:pt x="511" y="1491"/>
                      <a:pt x="515" y="1428"/>
                      <a:pt x="593" y="1428"/>
                    </a:cubicBezTo>
                    <a:cubicBezTo>
                      <a:pt x="599" y="1428"/>
                      <a:pt x="606" y="1429"/>
                      <a:pt x="614" y="1429"/>
                    </a:cubicBezTo>
                    <a:cubicBezTo>
                      <a:pt x="700" y="1429"/>
                      <a:pt x="737" y="1429"/>
                      <a:pt x="688" y="1466"/>
                    </a:cubicBezTo>
                    <a:cubicBezTo>
                      <a:pt x="639" y="1503"/>
                      <a:pt x="614" y="1577"/>
                      <a:pt x="639" y="1639"/>
                    </a:cubicBezTo>
                    <a:cubicBezTo>
                      <a:pt x="650" y="1694"/>
                      <a:pt x="670" y="1778"/>
                      <a:pt x="683" y="1778"/>
                    </a:cubicBezTo>
                    <a:cubicBezTo>
                      <a:pt x="685" y="1778"/>
                      <a:pt x="686" y="1777"/>
                      <a:pt x="688" y="1774"/>
                    </a:cubicBezTo>
                    <a:cubicBezTo>
                      <a:pt x="696" y="1766"/>
                      <a:pt x="708" y="1764"/>
                      <a:pt x="721" y="1764"/>
                    </a:cubicBezTo>
                    <a:cubicBezTo>
                      <a:pt x="747" y="1764"/>
                      <a:pt x="774" y="1774"/>
                      <a:pt x="774" y="1774"/>
                    </a:cubicBezTo>
                    <a:cubicBezTo>
                      <a:pt x="749" y="1836"/>
                      <a:pt x="737" y="1898"/>
                      <a:pt x="737" y="1972"/>
                    </a:cubicBezTo>
                    <a:cubicBezTo>
                      <a:pt x="737" y="2033"/>
                      <a:pt x="799" y="2058"/>
                      <a:pt x="749" y="2070"/>
                    </a:cubicBezTo>
                    <a:cubicBezTo>
                      <a:pt x="675" y="2095"/>
                      <a:pt x="614" y="2119"/>
                      <a:pt x="540" y="2119"/>
                    </a:cubicBezTo>
                    <a:cubicBezTo>
                      <a:pt x="499" y="2119"/>
                      <a:pt x="469" y="2103"/>
                      <a:pt x="450" y="2103"/>
                    </a:cubicBezTo>
                    <a:cubicBezTo>
                      <a:pt x="440" y="2103"/>
                      <a:pt x="433" y="2107"/>
                      <a:pt x="429" y="2119"/>
                    </a:cubicBezTo>
                    <a:cubicBezTo>
                      <a:pt x="417" y="2169"/>
                      <a:pt x="367" y="2181"/>
                      <a:pt x="380" y="2206"/>
                    </a:cubicBezTo>
                    <a:cubicBezTo>
                      <a:pt x="392" y="2243"/>
                      <a:pt x="454" y="2218"/>
                      <a:pt x="491" y="2255"/>
                    </a:cubicBezTo>
                    <a:cubicBezTo>
                      <a:pt x="528" y="2304"/>
                      <a:pt x="441" y="2304"/>
                      <a:pt x="417" y="2329"/>
                    </a:cubicBezTo>
                    <a:cubicBezTo>
                      <a:pt x="380" y="2354"/>
                      <a:pt x="417" y="2329"/>
                      <a:pt x="441" y="2366"/>
                    </a:cubicBezTo>
                    <a:cubicBezTo>
                      <a:pt x="466" y="2403"/>
                      <a:pt x="429" y="2452"/>
                      <a:pt x="380" y="2501"/>
                    </a:cubicBezTo>
                    <a:cubicBezTo>
                      <a:pt x="330" y="2551"/>
                      <a:pt x="281" y="2588"/>
                      <a:pt x="220" y="2625"/>
                    </a:cubicBezTo>
                    <a:cubicBezTo>
                      <a:pt x="185" y="2659"/>
                      <a:pt x="237" y="2737"/>
                      <a:pt x="284" y="2737"/>
                    </a:cubicBezTo>
                    <a:cubicBezTo>
                      <a:pt x="287" y="2737"/>
                      <a:pt x="290" y="2736"/>
                      <a:pt x="294" y="2736"/>
                    </a:cubicBezTo>
                    <a:cubicBezTo>
                      <a:pt x="343" y="2723"/>
                      <a:pt x="380" y="2662"/>
                      <a:pt x="404" y="2649"/>
                    </a:cubicBezTo>
                    <a:cubicBezTo>
                      <a:pt x="409" y="2648"/>
                      <a:pt x="413" y="2647"/>
                      <a:pt x="415" y="2647"/>
                    </a:cubicBezTo>
                    <a:cubicBezTo>
                      <a:pt x="430" y="2647"/>
                      <a:pt x="397" y="2677"/>
                      <a:pt x="429" y="2699"/>
                    </a:cubicBezTo>
                    <a:cubicBezTo>
                      <a:pt x="466" y="2723"/>
                      <a:pt x="454" y="2711"/>
                      <a:pt x="552" y="2748"/>
                    </a:cubicBezTo>
                    <a:cubicBezTo>
                      <a:pt x="615" y="2766"/>
                      <a:pt x="639" y="2777"/>
                      <a:pt x="666" y="2777"/>
                    </a:cubicBezTo>
                    <a:cubicBezTo>
                      <a:pt x="676" y="2777"/>
                      <a:pt x="687" y="2776"/>
                      <a:pt x="700" y="2773"/>
                    </a:cubicBezTo>
                    <a:cubicBezTo>
                      <a:pt x="739" y="2753"/>
                      <a:pt x="816" y="2664"/>
                      <a:pt x="835" y="2664"/>
                    </a:cubicBezTo>
                    <a:cubicBezTo>
                      <a:pt x="840" y="2664"/>
                      <a:pt x="841" y="2671"/>
                      <a:pt x="836" y="2686"/>
                    </a:cubicBezTo>
                    <a:cubicBezTo>
                      <a:pt x="823" y="2736"/>
                      <a:pt x="799" y="2773"/>
                      <a:pt x="774" y="2822"/>
                    </a:cubicBezTo>
                    <a:cubicBezTo>
                      <a:pt x="737" y="2859"/>
                      <a:pt x="725" y="2883"/>
                      <a:pt x="663" y="2883"/>
                    </a:cubicBezTo>
                    <a:cubicBezTo>
                      <a:pt x="621" y="2883"/>
                      <a:pt x="615" y="2856"/>
                      <a:pt x="583" y="2856"/>
                    </a:cubicBezTo>
                    <a:cubicBezTo>
                      <a:pt x="578" y="2856"/>
                      <a:pt x="572" y="2857"/>
                      <a:pt x="565" y="2859"/>
                    </a:cubicBezTo>
                    <a:cubicBezTo>
                      <a:pt x="522" y="2876"/>
                      <a:pt x="485" y="2899"/>
                      <a:pt x="450" y="2899"/>
                    </a:cubicBezTo>
                    <a:cubicBezTo>
                      <a:pt x="434" y="2899"/>
                      <a:pt x="419" y="2895"/>
                      <a:pt x="404" y="2883"/>
                    </a:cubicBezTo>
                    <a:cubicBezTo>
                      <a:pt x="366" y="2864"/>
                      <a:pt x="380" y="2823"/>
                      <a:pt x="376" y="2823"/>
                    </a:cubicBezTo>
                    <a:lnTo>
                      <a:pt x="376" y="2823"/>
                    </a:lnTo>
                    <a:cubicBezTo>
                      <a:pt x="375" y="2823"/>
                      <a:pt x="373" y="2826"/>
                      <a:pt x="367" y="2834"/>
                    </a:cubicBezTo>
                    <a:cubicBezTo>
                      <a:pt x="343" y="2871"/>
                      <a:pt x="392" y="2970"/>
                      <a:pt x="330" y="3031"/>
                    </a:cubicBezTo>
                    <a:cubicBezTo>
                      <a:pt x="269" y="3093"/>
                      <a:pt x="220" y="3204"/>
                      <a:pt x="170" y="3216"/>
                    </a:cubicBezTo>
                    <a:cubicBezTo>
                      <a:pt x="121" y="3241"/>
                      <a:pt x="72" y="3278"/>
                      <a:pt x="121" y="3278"/>
                    </a:cubicBezTo>
                    <a:cubicBezTo>
                      <a:pt x="170" y="3278"/>
                      <a:pt x="232" y="3290"/>
                      <a:pt x="207" y="3290"/>
                    </a:cubicBezTo>
                    <a:cubicBezTo>
                      <a:pt x="183" y="3290"/>
                      <a:pt x="185" y="3317"/>
                      <a:pt x="201" y="3317"/>
                    </a:cubicBezTo>
                    <a:cubicBezTo>
                      <a:pt x="209" y="3317"/>
                      <a:pt x="220" y="3311"/>
                      <a:pt x="232" y="3290"/>
                    </a:cubicBezTo>
                    <a:cubicBezTo>
                      <a:pt x="269" y="3228"/>
                      <a:pt x="330" y="3191"/>
                      <a:pt x="392" y="3179"/>
                    </a:cubicBezTo>
                    <a:cubicBezTo>
                      <a:pt x="411" y="3167"/>
                      <a:pt x="429" y="3161"/>
                      <a:pt x="446" y="3161"/>
                    </a:cubicBezTo>
                    <a:cubicBezTo>
                      <a:pt x="463" y="3161"/>
                      <a:pt x="478" y="3167"/>
                      <a:pt x="491" y="3179"/>
                    </a:cubicBezTo>
                    <a:cubicBezTo>
                      <a:pt x="500" y="3182"/>
                      <a:pt x="510" y="3184"/>
                      <a:pt x="520" y="3184"/>
                    </a:cubicBezTo>
                    <a:cubicBezTo>
                      <a:pt x="551" y="3184"/>
                      <a:pt x="583" y="3170"/>
                      <a:pt x="602" y="3142"/>
                    </a:cubicBezTo>
                    <a:cubicBezTo>
                      <a:pt x="626" y="3093"/>
                      <a:pt x="626" y="3019"/>
                      <a:pt x="725" y="3019"/>
                    </a:cubicBezTo>
                    <a:cubicBezTo>
                      <a:pt x="806" y="3019"/>
                      <a:pt x="854" y="3077"/>
                      <a:pt x="889" y="3077"/>
                    </a:cubicBezTo>
                    <a:cubicBezTo>
                      <a:pt x="896" y="3077"/>
                      <a:pt x="903" y="3075"/>
                      <a:pt x="910" y="3068"/>
                    </a:cubicBezTo>
                    <a:cubicBezTo>
                      <a:pt x="940" y="3048"/>
                      <a:pt x="970" y="3028"/>
                      <a:pt x="1014" y="3028"/>
                    </a:cubicBezTo>
                    <a:cubicBezTo>
                      <a:pt x="1023" y="3028"/>
                      <a:pt x="1034" y="3029"/>
                      <a:pt x="1045" y="3031"/>
                    </a:cubicBezTo>
                    <a:cubicBezTo>
                      <a:pt x="1083" y="3041"/>
                      <a:pt x="1084" y="3064"/>
                      <a:pt x="1110" y="3064"/>
                    </a:cubicBezTo>
                    <a:cubicBezTo>
                      <a:pt x="1118" y="3064"/>
                      <a:pt x="1129" y="3062"/>
                      <a:pt x="1144" y="3056"/>
                    </a:cubicBezTo>
                    <a:cubicBezTo>
                      <a:pt x="1242" y="3031"/>
                      <a:pt x="1353" y="3007"/>
                      <a:pt x="1452" y="2994"/>
                    </a:cubicBezTo>
                    <a:cubicBezTo>
                      <a:pt x="1464" y="2996"/>
                      <a:pt x="1477" y="2997"/>
                      <a:pt x="1489" y="2997"/>
                    </a:cubicBezTo>
                    <a:cubicBezTo>
                      <a:pt x="1572" y="2997"/>
                      <a:pt x="1646" y="2962"/>
                      <a:pt x="1710" y="2908"/>
                    </a:cubicBezTo>
                    <a:cubicBezTo>
                      <a:pt x="1760" y="2846"/>
                      <a:pt x="1797" y="2834"/>
                      <a:pt x="1735" y="2809"/>
                    </a:cubicBezTo>
                    <a:cubicBezTo>
                      <a:pt x="1674" y="2797"/>
                      <a:pt x="1513" y="2809"/>
                      <a:pt x="1563" y="2773"/>
                    </a:cubicBezTo>
                    <a:cubicBezTo>
                      <a:pt x="1600" y="2736"/>
                      <a:pt x="1674" y="2649"/>
                      <a:pt x="1723" y="2588"/>
                    </a:cubicBezTo>
                    <a:cubicBezTo>
                      <a:pt x="1784" y="2526"/>
                      <a:pt x="1858" y="2415"/>
                      <a:pt x="1834" y="2354"/>
                    </a:cubicBezTo>
                    <a:cubicBezTo>
                      <a:pt x="1822" y="2286"/>
                      <a:pt x="1749" y="2229"/>
                      <a:pt x="1699" y="2229"/>
                    </a:cubicBezTo>
                    <a:cubicBezTo>
                      <a:pt x="1695" y="2229"/>
                      <a:pt x="1690" y="2229"/>
                      <a:pt x="1686" y="2230"/>
                    </a:cubicBezTo>
                    <a:cubicBezTo>
                      <a:pt x="1631" y="2230"/>
                      <a:pt x="1576" y="2269"/>
                      <a:pt x="1522" y="2269"/>
                    </a:cubicBezTo>
                    <a:cubicBezTo>
                      <a:pt x="1515" y="2269"/>
                      <a:pt x="1508" y="2269"/>
                      <a:pt x="1501" y="2267"/>
                    </a:cubicBezTo>
                    <a:cubicBezTo>
                      <a:pt x="1439" y="2255"/>
                      <a:pt x="1452" y="2230"/>
                      <a:pt x="1476" y="2193"/>
                    </a:cubicBezTo>
                    <a:cubicBezTo>
                      <a:pt x="1501" y="2132"/>
                      <a:pt x="1489" y="2058"/>
                      <a:pt x="1439" y="2009"/>
                    </a:cubicBezTo>
                    <a:cubicBezTo>
                      <a:pt x="1378" y="1959"/>
                      <a:pt x="1329" y="1959"/>
                      <a:pt x="1292" y="1935"/>
                    </a:cubicBezTo>
                    <a:cubicBezTo>
                      <a:pt x="1269" y="1912"/>
                      <a:pt x="1296" y="1908"/>
                      <a:pt x="1329" y="1908"/>
                    </a:cubicBezTo>
                    <a:cubicBezTo>
                      <a:pt x="1351" y="1908"/>
                      <a:pt x="1375" y="1910"/>
                      <a:pt x="1390" y="1910"/>
                    </a:cubicBezTo>
                    <a:cubicBezTo>
                      <a:pt x="1427" y="1898"/>
                      <a:pt x="1439" y="1811"/>
                      <a:pt x="1365" y="1750"/>
                    </a:cubicBezTo>
                    <a:cubicBezTo>
                      <a:pt x="1292" y="1688"/>
                      <a:pt x="1205" y="1664"/>
                      <a:pt x="1144" y="1590"/>
                    </a:cubicBezTo>
                    <a:cubicBezTo>
                      <a:pt x="1094" y="1442"/>
                      <a:pt x="1033" y="1306"/>
                      <a:pt x="959" y="1183"/>
                    </a:cubicBezTo>
                    <a:cubicBezTo>
                      <a:pt x="890" y="1103"/>
                      <a:pt x="854" y="1034"/>
                      <a:pt x="809" y="1034"/>
                    </a:cubicBezTo>
                    <a:cubicBezTo>
                      <a:pt x="806" y="1034"/>
                      <a:pt x="802" y="1034"/>
                      <a:pt x="799" y="1035"/>
                    </a:cubicBezTo>
                    <a:cubicBezTo>
                      <a:pt x="765" y="1052"/>
                      <a:pt x="737" y="1081"/>
                      <a:pt x="690" y="1081"/>
                    </a:cubicBezTo>
                    <a:cubicBezTo>
                      <a:pt x="669" y="1081"/>
                      <a:pt x="644" y="1075"/>
                      <a:pt x="614" y="1060"/>
                    </a:cubicBezTo>
                    <a:cubicBezTo>
                      <a:pt x="515" y="1011"/>
                      <a:pt x="565" y="1011"/>
                      <a:pt x="626" y="1011"/>
                    </a:cubicBezTo>
                    <a:cubicBezTo>
                      <a:pt x="675" y="1011"/>
                      <a:pt x="836" y="912"/>
                      <a:pt x="774" y="912"/>
                    </a:cubicBezTo>
                    <a:cubicBezTo>
                      <a:pt x="754" y="912"/>
                      <a:pt x="725" y="913"/>
                      <a:pt x="700" y="913"/>
                    </a:cubicBezTo>
                    <a:cubicBezTo>
                      <a:pt x="649" y="913"/>
                      <a:pt x="614" y="908"/>
                      <a:pt x="688" y="875"/>
                    </a:cubicBezTo>
                    <a:cubicBezTo>
                      <a:pt x="786" y="813"/>
                      <a:pt x="811" y="912"/>
                      <a:pt x="885" y="727"/>
                    </a:cubicBezTo>
                    <a:cubicBezTo>
                      <a:pt x="947" y="542"/>
                      <a:pt x="1033" y="493"/>
                      <a:pt x="996" y="431"/>
                    </a:cubicBezTo>
                    <a:cubicBezTo>
                      <a:pt x="971" y="382"/>
                      <a:pt x="922" y="358"/>
                      <a:pt x="873" y="358"/>
                    </a:cubicBezTo>
                    <a:cubicBezTo>
                      <a:pt x="774" y="358"/>
                      <a:pt x="675" y="358"/>
                      <a:pt x="589" y="370"/>
                    </a:cubicBezTo>
                    <a:cubicBezTo>
                      <a:pt x="552" y="370"/>
                      <a:pt x="478" y="431"/>
                      <a:pt x="441" y="431"/>
                    </a:cubicBezTo>
                    <a:cubicBezTo>
                      <a:pt x="417" y="431"/>
                      <a:pt x="392" y="431"/>
                      <a:pt x="441" y="394"/>
                    </a:cubicBezTo>
                    <a:cubicBezTo>
                      <a:pt x="503" y="370"/>
                      <a:pt x="565" y="382"/>
                      <a:pt x="503" y="333"/>
                    </a:cubicBezTo>
                    <a:cubicBezTo>
                      <a:pt x="466" y="314"/>
                      <a:pt x="432" y="314"/>
                      <a:pt x="415" y="314"/>
                    </a:cubicBezTo>
                    <a:cubicBezTo>
                      <a:pt x="398" y="314"/>
                      <a:pt x="398" y="314"/>
                      <a:pt x="429" y="296"/>
                    </a:cubicBezTo>
                    <a:cubicBezTo>
                      <a:pt x="491" y="259"/>
                      <a:pt x="577" y="185"/>
                      <a:pt x="626" y="148"/>
                    </a:cubicBezTo>
                    <a:cubicBezTo>
                      <a:pt x="675" y="111"/>
                      <a:pt x="786" y="25"/>
                      <a:pt x="675" y="13"/>
                    </a:cubicBezTo>
                    <a:cubicBezTo>
                      <a:pt x="626" y="0"/>
                      <a:pt x="577" y="0"/>
                      <a:pt x="528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7988;p67"/>
              <p:cNvSpPr/>
              <p:nvPr/>
            </p:nvSpPr>
            <p:spPr>
              <a:xfrm>
                <a:off x="3371275" y="4481975"/>
                <a:ext cx="643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1415" extrusionOk="0">
                    <a:moveTo>
                      <a:pt x="1888" y="1"/>
                    </a:moveTo>
                    <a:cubicBezTo>
                      <a:pt x="1866" y="1"/>
                      <a:pt x="1857" y="10"/>
                      <a:pt x="1870" y="35"/>
                    </a:cubicBezTo>
                    <a:cubicBezTo>
                      <a:pt x="1882" y="96"/>
                      <a:pt x="1894" y="146"/>
                      <a:pt x="1882" y="170"/>
                    </a:cubicBezTo>
                    <a:cubicBezTo>
                      <a:pt x="1864" y="188"/>
                      <a:pt x="1847" y="205"/>
                      <a:pt x="1830" y="205"/>
                    </a:cubicBezTo>
                    <a:cubicBezTo>
                      <a:pt x="1822" y="205"/>
                      <a:pt x="1815" y="202"/>
                      <a:pt x="1808" y="195"/>
                    </a:cubicBezTo>
                    <a:cubicBezTo>
                      <a:pt x="1794" y="182"/>
                      <a:pt x="1781" y="172"/>
                      <a:pt x="1767" y="172"/>
                    </a:cubicBezTo>
                    <a:cubicBezTo>
                      <a:pt x="1756" y="172"/>
                      <a:pt x="1745" y="178"/>
                      <a:pt x="1734" y="195"/>
                    </a:cubicBezTo>
                    <a:cubicBezTo>
                      <a:pt x="1714" y="215"/>
                      <a:pt x="1678" y="251"/>
                      <a:pt x="1652" y="251"/>
                    </a:cubicBezTo>
                    <a:cubicBezTo>
                      <a:pt x="1646" y="251"/>
                      <a:pt x="1640" y="249"/>
                      <a:pt x="1635" y="244"/>
                    </a:cubicBezTo>
                    <a:cubicBezTo>
                      <a:pt x="1613" y="222"/>
                      <a:pt x="1562" y="181"/>
                      <a:pt x="1525" y="181"/>
                    </a:cubicBezTo>
                    <a:cubicBezTo>
                      <a:pt x="1521" y="181"/>
                      <a:pt x="1516" y="181"/>
                      <a:pt x="1512" y="183"/>
                    </a:cubicBezTo>
                    <a:cubicBezTo>
                      <a:pt x="1475" y="207"/>
                      <a:pt x="1537" y="368"/>
                      <a:pt x="1549" y="405"/>
                    </a:cubicBezTo>
                    <a:cubicBezTo>
                      <a:pt x="1527" y="360"/>
                      <a:pt x="1373" y="164"/>
                      <a:pt x="1289" y="164"/>
                    </a:cubicBezTo>
                    <a:cubicBezTo>
                      <a:pt x="1281" y="164"/>
                      <a:pt x="1273" y="166"/>
                      <a:pt x="1266" y="170"/>
                    </a:cubicBezTo>
                    <a:cubicBezTo>
                      <a:pt x="1204" y="220"/>
                      <a:pt x="1253" y="232"/>
                      <a:pt x="1229" y="257"/>
                    </a:cubicBezTo>
                    <a:cubicBezTo>
                      <a:pt x="1204" y="294"/>
                      <a:pt x="1241" y="380"/>
                      <a:pt x="1192" y="380"/>
                    </a:cubicBezTo>
                    <a:cubicBezTo>
                      <a:pt x="1143" y="380"/>
                      <a:pt x="1118" y="306"/>
                      <a:pt x="1093" y="269"/>
                    </a:cubicBezTo>
                    <a:cubicBezTo>
                      <a:pt x="1056" y="232"/>
                      <a:pt x="1032" y="207"/>
                      <a:pt x="1007" y="207"/>
                    </a:cubicBezTo>
                    <a:cubicBezTo>
                      <a:pt x="982" y="207"/>
                      <a:pt x="1007" y="269"/>
                      <a:pt x="1019" y="306"/>
                    </a:cubicBezTo>
                    <a:cubicBezTo>
                      <a:pt x="1032" y="331"/>
                      <a:pt x="1069" y="417"/>
                      <a:pt x="1019" y="429"/>
                    </a:cubicBezTo>
                    <a:cubicBezTo>
                      <a:pt x="1007" y="441"/>
                      <a:pt x="992" y="448"/>
                      <a:pt x="976" y="448"/>
                    </a:cubicBezTo>
                    <a:cubicBezTo>
                      <a:pt x="961" y="448"/>
                      <a:pt x="945" y="441"/>
                      <a:pt x="933" y="429"/>
                    </a:cubicBezTo>
                    <a:cubicBezTo>
                      <a:pt x="928" y="426"/>
                      <a:pt x="923" y="424"/>
                      <a:pt x="918" y="424"/>
                    </a:cubicBezTo>
                    <a:cubicBezTo>
                      <a:pt x="883" y="424"/>
                      <a:pt x="842" y="488"/>
                      <a:pt x="810" y="552"/>
                    </a:cubicBezTo>
                    <a:cubicBezTo>
                      <a:pt x="802" y="576"/>
                      <a:pt x="799" y="586"/>
                      <a:pt x="797" y="586"/>
                    </a:cubicBezTo>
                    <a:cubicBezTo>
                      <a:pt x="792" y="586"/>
                      <a:pt x="790" y="541"/>
                      <a:pt x="748" y="491"/>
                    </a:cubicBezTo>
                    <a:cubicBezTo>
                      <a:pt x="687" y="417"/>
                      <a:pt x="625" y="380"/>
                      <a:pt x="662" y="380"/>
                    </a:cubicBezTo>
                    <a:cubicBezTo>
                      <a:pt x="711" y="380"/>
                      <a:pt x="798" y="380"/>
                      <a:pt x="748" y="318"/>
                    </a:cubicBezTo>
                    <a:cubicBezTo>
                      <a:pt x="711" y="257"/>
                      <a:pt x="527" y="35"/>
                      <a:pt x="453" y="35"/>
                    </a:cubicBezTo>
                    <a:cubicBezTo>
                      <a:pt x="417" y="28"/>
                      <a:pt x="386" y="13"/>
                      <a:pt x="370" y="13"/>
                    </a:cubicBezTo>
                    <a:cubicBezTo>
                      <a:pt x="359" y="13"/>
                      <a:pt x="356" y="21"/>
                      <a:pt x="366" y="47"/>
                    </a:cubicBezTo>
                    <a:cubicBezTo>
                      <a:pt x="391" y="121"/>
                      <a:pt x="403" y="96"/>
                      <a:pt x="428" y="121"/>
                    </a:cubicBezTo>
                    <a:cubicBezTo>
                      <a:pt x="465" y="146"/>
                      <a:pt x="453" y="158"/>
                      <a:pt x="416" y="158"/>
                    </a:cubicBezTo>
                    <a:cubicBezTo>
                      <a:pt x="379" y="158"/>
                      <a:pt x="403" y="183"/>
                      <a:pt x="428" y="183"/>
                    </a:cubicBezTo>
                    <a:cubicBezTo>
                      <a:pt x="465" y="183"/>
                      <a:pt x="490" y="207"/>
                      <a:pt x="477" y="257"/>
                    </a:cubicBezTo>
                    <a:cubicBezTo>
                      <a:pt x="468" y="295"/>
                      <a:pt x="480" y="363"/>
                      <a:pt x="469" y="363"/>
                    </a:cubicBezTo>
                    <a:cubicBezTo>
                      <a:pt x="466" y="363"/>
                      <a:pt x="461" y="357"/>
                      <a:pt x="453" y="343"/>
                    </a:cubicBezTo>
                    <a:cubicBezTo>
                      <a:pt x="428" y="306"/>
                      <a:pt x="391" y="269"/>
                      <a:pt x="354" y="244"/>
                    </a:cubicBezTo>
                    <a:cubicBezTo>
                      <a:pt x="317" y="220"/>
                      <a:pt x="305" y="170"/>
                      <a:pt x="268" y="170"/>
                    </a:cubicBezTo>
                    <a:cubicBezTo>
                      <a:pt x="231" y="170"/>
                      <a:pt x="169" y="170"/>
                      <a:pt x="194" y="207"/>
                    </a:cubicBezTo>
                    <a:cubicBezTo>
                      <a:pt x="219" y="244"/>
                      <a:pt x="255" y="244"/>
                      <a:pt x="219" y="257"/>
                    </a:cubicBezTo>
                    <a:cubicBezTo>
                      <a:pt x="182" y="257"/>
                      <a:pt x="108" y="257"/>
                      <a:pt x="157" y="281"/>
                    </a:cubicBezTo>
                    <a:cubicBezTo>
                      <a:pt x="206" y="318"/>
                      <a:pt x="292" y="331"/>
                      <a:pt x="243" y="331"/>
                    </a:cubicBezTo>
                    <a:cubicBezTo>
                      <a:pt x="201" y="331"/>
                      <a:pt x="249" y="385"/>
                      <a:pt x="233" y="385"/>
                    </a:cubicBezTo>
                    <a:cubicBezTo>
                      <a:pt x="230" y="385"/>
                      <a:pt x="226" y="383"/>
                      <a:pt x="219" y="380"/>
                    </a:cubicBezTo>
                    <a:cubicBezTo>
                      <a:pt x="169" y="355"/>
                      <a:pt x="157" y="355"/>
                      <a:pt x="120" y="355"/>
                    </a:cubicBezTo>
                    <a:cubicBezTo>
                      <a:pt x="71" y="355"/>
                      <a:pt x="108" y="441"/>
                      <a:pt x="46" y="441"/>
                    </a:cubicBezTo>
                    <a:cubicBezTo>
                      <a:pt x="39" y="440"/>
                      <a:pt x="34" y="440"/>
                      <a:pt x="30" y="440"/>
                    </a:cubicBezTo>
                    <a:cubicBezTo>
                      <a:pt x="0" y="440"/>
                      <a:pt x="65" y="480"/>
                      <a:pt x="120" y="491"/>
                    </a:cubicBezTo>
                    <a:cubicBezTo>
                      <a:pt x="145" y="497"/>
                      <a:pt x="172" y="500"/>
                      <a:pt x="202" y="500"/>
                    </a:cubicBezTo>
                    <a:cubicBezTo>
                      <a:pt x="231" y="500"/>
                      <a:pt x="262" y="497"/>
                      <a:pt x="292" y="491"/>
                    </a:cubicBezTo>
                    <a:lnTo>
                      <a:pt x="453" y="491"/>
                    </a:lnTo>
                    <a:cubicBezTo>
                      <a:pt x="477" y="491"/>
                      <a:pt x="539" y="491"/>
                      <a:pt x="563" y="515"/>
                    </a:cubicBezTo>
                    <a:cubicBezTo>
                      <a:pt x="576" y="540"/>
                      <a:pt x="674" y="528"/>
                      <a:pt x="588" y="552"/>
                    </a:cubicBezTo>
                    <a:cubicBezTo>
                      <a:pt x="502" y="577"/>
                      <a:pt x="502" y="626"/>
                      <a:pt x="539" y="663"/>
                    </a:cubicBezTo>
                    <a:cubicBezTo>
                      <a:pt x="588" y="700"/>
                      <a:pt x="588" y="688"/>
                      <a:pt x="502" y="700"/>
                    </a:cubicBezTo>
                    <a:cubicBezTo>
                      <a:pt x="440" y="725"/>
                      <a:pt x="366" y="737"/>
                      <a:pt x="292" y="737"/>
                    </a:cubicBezTo>
                    <a:cubicBezTo>
                      <a:pt x="182" y="737"/>
                      <a:pt x="58" y="799"/>
                      <a:pt x="182" y="799"/>
                    </a:cubicBezTo>
                    <a:cubicBezTo>
                      <a:pt x="292" y="811"/>
                      <a:pt x="527" y="836"/>
                      <a:pt x="514" y="885"/>
                    </a:cubicBezTo>
                    <a:cubicBezTo>
                      <a:pt x="514" y="926"/>
                      <a:pt x="523" y="950"/>
                      <a:pt x="547" y="950"/>
                    </a:cubicBezTo>
                    <a:cubicBezTo>
                      <a:pt x="552" y="950"/>
                      <a:pt x="557" y="949"/>
                      <a:pt x="563" y="947"/>
                    </a:cubicBezTo>
                    <a:cubicBezTo>
                      <a:pt x="594" y="936"/>
                      <a:pt x="694" y="892"/>
                      <a:pt x="697" y="892"/>
                    </a:cubicBezTo>
                    <a:lnTo>
                      <a:pt x="697" y="892"/>
                    </a:lnTo>
                    <a:cubicBezTo>
                      <a:pt x="698" y="892"/>
                      <a:pt x="695" y="893"/>
                      <a:pt x="687" y="897"/>
                    </a:cubicBezTo>
                    <a:cubicBezTo>
                      <a:pt x="650" y="934"/>
                      <a:pt x="563" y="984"/>
                      <a:pt x="625" y="984"/>
                    </a:cubicBezTo>
                    <a:cubicBezTo>
                      <a:pt x="655" y="984"/>
                      <a:pt x="702" y="970"/>
                      <a:pt x="722" y="970"/>
                    </a:cubicBezTo>
                    <a:cubicBezTo>
                      <a:pt x="735" y="970"/>
                      <a:pt x="736" y="976"/>
                      <a:pt x="711" y="996"/>
                    </a:cubicBezTo>
                    <a:cubicBezTo>
                      <a:pt x="674" y="1045"/>
                      <a:pt x="625" y="1082"/>
                      <a:pt x="563" y="1119"/>
                    </a:cubicBezTo>
                    <a:cubicBezTo>
                      <a:pt x="514" y="1144"/>
                      <a:pt x="453" y="1168"/>
                      <a:pt x="453" y="1205"/>
                    </a:cubicBezTo>
                    <a:cubicBezTo>
                      <a:pt x="453" y="1242"/>
                      <a:pt x="440" y="1255"/>
                      <a:pt x="551" y="1255"/>
                    </a:cubicBezTo>
                    <a:cubicBezTo>
                      <a:pt x="636" y="1255"/>
                      <a:pt x="707" y="1218"/>
                      <a:pt x="763" y="1218"/>
                    </a:cubicBezTo>
                    <a:cubicBezTo>
                      <a:pt x="780" y="1218"/>
                      <a:pt x="796" y="1222"/>
                      <a:pt x="810" y="1230"/>
                    </a:cubicBezTo>
                    <a:cubicBezTo>
                      <a:pt x="884" y="1255"/>
                      <a:pt x="1007" y="1255"/>
                      <a:pt x="982" y="1267"/>
                    </a:cubicBezTo>
                    <a:cubicBezTo>
                      <a:pt x="958" y="1279"/>
                      <a:pt x="945" y="1316"/>
                      <a:pt x="995" y="1329"/>
                    </a:cubicBezTo>
                    <a:cubicBezTo>
                      <a:pt x="1118" y="1390"/>
                      <a:pt x="1253" y="1415"/>
                      <a:pt x="1389" y="1415"/>
                    </a:cubicBezTo>
                    <a:cubicBezTo>
                      <a:pt x="1451" y="1415"/>
                      <a:pt x="1512" y="1378"/>
                      <a:pt x="1549" y="1329"/>
                    </a:cubicBezTo>
                    <a:cubicBezTo>
                      <a:pt x="1562" y="1304"/>
                      <a:pt x="1771" y="1329"/>
                      <a:pt x="1870" y="1242"/>
                    </a:cubicBezTo>
                    <a:cubicBezTo>
                      <a:pt x="1980" y="1156"/>
                      <a:pt x="2030" y="1033"/>
                      <a:pt x="2128" y="1021"/>
                    </a:cubicBezTo>
                    <a:cubicBezTo>
                      <a:pt x="2215" y="1008"/>
                      <a:pt x="2288" y="971"/>
                      <a:pt x="2338" y="897"/>
                    </a:cubicBezTo>
                    <a:cubicBezTo>
                      <a:pt x="2362" y="848"/>
                      <a:pt x="2412" y="823"/>
                      <a:pt x="2461" y="811"/>
                    </a:cubicBezTo>
                    <a:cubicBezTo>
                      <a:pt x="2498" y="799"/>
                      <a:pt x="2510" y="762"/>
                      <a:pt x="2473" y="725"/>
                    </a:cubicBezTo>
                    <a:cubicBezTo>
                      <a:pt x="2436" y="676"/>
                      <a:pt x="2486" y="676"/>
                      <a:pt x="2523" y="676"/>
                    </a:cubicBezTo>
                    <a:cubicBezTo>
                      <a:pt x="2560" y="676"/>
                      <a:pt x="2572" y="639"/>
                      <a:pt x="2523" y="614"/>
                    </a:cubicBezTo>
                    <a:cubicBezTo>
                      <a:pt x="2486" y="589"/>
                      <a:pt x="2473" y="565"/>
                      <a:pt x="2486" y="552"/>
                    </a:cubicBezTo>
                    <a:cubicBezTo>
                      <a:pt x="2498" y="528"/>
                      <a:pt x="2560" y="491"/>
                      <a:pt x="2523" y="478"/>
                    </a:cubicBezTo>
                    <a:cubicBezTo>
                      <a:pt x="2469" y="452"/>
                      <a:pt x="2422" y="432"/>
                      <a:pt x="2396" y="432"/>
                    </a:cubicBezTo>
                    <a:cubicBezTo>
                      <a:pt x="2385" y="432"/>
                      <a:pt x="2378" y="435"/>
                      <a:pt x="2375" y="441"/>
                    </a:cubicBezTo>
                    <a:cubicBezTo>
                      <a:pt x="2372" y="445"/>
                      <a:pt x="2369" y="446"/>
                      <a:pt x="2366" y="446"/>
                    </a:cubicBezTo>
                    <a:cubicBezTo>
                      <a:pt x="2357" y="446"/>
                      <a:pt x="2350" y="432"/>
                      <a:pt x="2350" y="405"/>
                    </a:cubicBezTo>
                    <a:cubicBezTo>
                      <a:pt x="2362" y="380"/>
                      <a:pt x="2387" y="380"/>
                      <a:pt x="2325" y="380"/>
                    </a:cubicBezTo>
                    <a:cubicBezTo>
                      <a:pt x="2264" y="380"/>
                      <a:pt x="2264" y="355"/>
                      <a:pt x="2288" y="318"/>
                    </a:cubicBezTo>
                    <a:cubicBezTo>
                      <a:pt x="2325" y="281"/>
                      <a:pt x="2338" y="257"/>
                      <a:pt x="2288" y="232"/>
                    </a:cubicBezTo>
                    <a:cubicBezTo>
                      <a:pt x="2252" y="195"/>
                      <a:pt x="2153" y="220"/>
                      <a:pt x="2215" y="170"/>
                    </a:cubicBezTo>
                    <a:cubicBezTo>
                      <a:pt x="2257" y="139"/>
                      <a:pt x="2300" y="79"/>
                      <a:pt x="2287" y="79"/>
                    </a:cubicBezTo>
                    <a:cubicBezTo>
                      <a:pt x="2285" y="79"/>
                      <a:pt x="2281" y="81"/>
                      <a:pt x="2276" y="84"/>
                    </a:cubicBezTo>
                    <a:cubicBezTo>
                      <a:pt x="2256" y="104"/>
                      <a:pt x="2156" y="156"/>
                      <a:pt x="2105" y="156"/>
                    </a:cubicBezTo>
                    <a:cubicBezTo>
                      <a:pt x="2093" y="156"/>
                      <a:pt x="2084" y="153"/>
                      <a:pt x="2079" y="146"/>
                    </a:cubicBezTo>
                    <a:cubicBezTo>
                      <a:pt x="2054" y="109"/>
                      <a:pt x="2054" y="47"/>
                      <a:pt x="1980" y="23"/>
                    </a:cubicBezTo>
                    <a:cubicBezTo>
                      <a:pt x="1943" y="10"/>
                      <a:pt x="1910" y="1"/>
                      <a:pt x="1888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7989;p67"/>
              <p:cNvSpPr/>
              <p:nvPr/>
            </p:nvSpPr>
            <p:spPr>
              <a:xfrm>
                <a:off x="3579900" y="4298275"/>
                <a:ext cx="63600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2104" extrusionOk="0">
                    <a:moveTo>
                      <a:pt x="1292" y="0"/>
                    </a:moveTo>
                    <a:cubicBezTo>
                      <a:pt x="1289" y="0"/>
                      <a:pt x="1287" y="4"/>
                      <a:pt x="1287" y="15"/>
                    </a:cubicBezTo>
                    <a:cubicBezTo>
                      <a:pt x="1287" y="76"/>
                      <a:pt x="1336" y="126"/>
                      <a:pt x="1287" y="126"/>
                    </a:cubicBezTo>
                    <a:cubicBezTo>
                      <a:pt x="1271" y="126"/>
                      <a:pt x="1260" y="124"/>
                      <a:pt x="1252" y="124"/>
                    </a:cubicBezTo>
                    <a:cubicBezTo>
                      <a:pt x="1238" y="124"/>
                      <a:pt x="1238" y="130"/>
                      <a:pt x="1238" y="163"/>
                    </a:cubicBezTo>
                    <a:lnTo>
                      <a:pt x="1238" y="323"/>
                    </a:lnTo>
                    <a:cubicBezTo>
                      <a:pt x="1238" y="382"/>
                      <a:pt x="1351" y="645"/>
                      <a:pt x="1328" y="645"/>
                    </a:cubicBezTo>
                    <a:cubicBezTo>
                      <a:pt x="1327" y="645"/>
                      <a:pt x="1326" y="644"/>
                      <a:pt x="1324" y="643"/>
                    </a:cubicBezTo>
                    <a:cubicBezTo>
                      <a:pt x="1287" y="631"/>
                      <a:pt x="1262" y="643"/>
                      <a:pt x="1225" y="606"/>
                    </a:cubicBezTo>
                    <a:cubicBezTo>
                      <a:pt x="1176" y="520"/>
                      <a:pt x="1115" y="434"/>
                      <a:pt x="1078" y="335"/>
                    </a:cubicBezTo>
                    <a:cubicBezTo>
                      <a:pt x="1045" y="281"/>
                      <a:pt x="984" y="207"/>
                      <a:pt x="944" y="207"/>
                    </a:cubicBezTo>
                    <a:cubicBezTo>
                      <a:pt x="939" y="207"/>
                      <a:pt x="934" y="209"/>
                      <a:pt x="930" y="212"/>
                    </a:cubicBezTo>
                    <a:cubicBezTo>
                      <a:pt x="905" y="236"/>
                      <a:pt x="880" y="310"/>
                      <a:pt x="831" y="323"/>
                    </a:cubicBezTo>
                    <a:cubicBezTo>
                      <a:pt x="782" y="335"/>
                      <a:pt x="831" y="384"/>
                      <a:pt x="856" y="421"/>
                    </a:cubicBezTo>
                    <a:cubicBezTo>
                      <a:pt x="872" y="446"/>
                      <a:pt x="867" y="486"/>
                      <a:pt x="833" y="486"/>
                    </a:cubicBezTo>
                    <a:cubicBezTo>
                      <a:pt x="816" y="486"/>
                      <a:pt x="791" y="475"/>
                      <a:pt x="757" y="446"/>
                    </a:cubicBezTo>
                    <a:cubicBezTo>
                      <a:pt x="659" y="360"/>
                      <a:pt x="683" y="323"/>
                      <a:pt x="585" y="286"/>
                    </a:cubicBezTo>
                    <a:cubicBezTo>
                      <a:pt x="542" y="273"/>
                      <a:pt x="523" y="273"/>
                      <a:pt x="528" y="273"/>
                    </a:cubicBezTo>
                    <a:cubicBezTo>
                      <a:pt x="532" y="273"/>
                      <a:pt x="560" y="273"/>
                      <a:pt x="609" y="261"/>
                    </a:cubicBezTo>
                    <a:cubicBezTo>
                      <a:pt x="708" y="236"/>
                      <a:pt x="843" y="150"/>
                      <a:pt x="757" y="150"/>
                    </a:cubicBezTo>
                    <a:cubicBezTo>
                      <a:pt x="683" y="150"/>
                      <a:pt x="671" y="187"/>
                      <a:pt x="572" y="187"/>
                    </a:cubicBezTo>
                    <a:cubicBezTo>
                      <a:pt x="507" y="187"/>
                      <a:pt x="452" y="165"/>
                      <a:pt x="423" y="165"/>
                    </a:cubicBezTo>
                    <a:cubicBezTo>
                      <a:pt x="408" y="165"/>
                      <a:pt x="400" y="171"/>
                      <a:pt x="400" y="187"/>
                    </a:cubicBezTo>
                    <a:cubicBezTo>
                      <a:pt x="400" y="232"/>
                      <a:pt x="432" y="290"/>
                      <a:pt x="422" y="290"/>
                    </a:cubicBezTo>
                    <a:cubicBezTo>
                      <a:pt x="418" y="290"/>
                      <a:pt x="408" y="281"/>
                      <a:pt x="388" y="261"/>
                    </a:cubicBezTo>
                    <a:cubicBezTo>
                      <a:pt x="329" y="213"/>
                      <a:pt x="302" y="179"/>
                      <a:pt x="263" y="179"/>
                    </a:cubicBezTo>
                    <a:cubicBezTo>
                      <a:pt x="252" y="179"/>
                      <a:pt x="241" y="182"/>
                      <a:pt x="227" y="187"/>
                    </a:cubicBezTo>
                    <a:cubicBezTo>
                      <a:pt x="186" y="208"/>
                      <a:pt x="170" y="282"/>
                      <a:pt x="144" y="282"/>
                    </a:cubicBezTo>
                    <a:cubicBezTo>
                      <a:pt x="140" y="282"/>
                      <a:pt x="135" y="279"/>
                      <a:pt x="129" y="273"/>
                    </a:cubicBezTo>
                    <a:cubicBezTo>
                      <a:pt x="103" y="248"/>
                      <a:pt x="77" y="216"/>
                      <a:pt x="68" y="216"/>
                    </a:cubicBezTo>
                    <a:cubicBezTo>
                      <a:pt x="64" y="216"/>
                      <a:pt x="64" y="222"/>
                      <a:pt x="67" y="236"/>
                    </a:cubicBezTo>
                    <a:cubicBezTo>
                      <a:pt x="80" y="286"/>
                      <a:pt x="116" y="323"/>
                      <a:pt x="67" y="347"/>
                    </a:cubicBezTo>
                    <a:cubicBezTo>
                      <a:pt x="59" y="351"/>
                      <a:pt x="51" y="352"/>
                      <a:pt x="43" y="352"/>
                    </a:cubicBezTo>
                    <a:cubicBezTo>
                      <a:pt x="20" y="352"/>
                      <a:pt x="3" y="338"/>
                      <a:pt x="2" y="338"/>
                    </a:cubicBezTo>
                    <a:lnTo>
                      <a:pt x="2" y="338"/>
                    </a:lnTo>
                    <a:cubicBezTo>
                      <a:pt x="0" y="338"/>
                      <a:pt x="12" y="350"/>
                      <a:pt x="43" y="397"/>
                    </a:cubicBezTo>
                    <a:cubicBezTo>
                      <a:pt x="117" y="493"/>
                      <a:pt x="127" y="589"/>
                      <a:pt x="161" y="589"/>
                    </a:cubicBezTo>
                    <a:cubicBezTo>
                      <a:pt x="166" y="589"/>
                      <a:pt x="172" y="586"/>
                      <a:pt x="178" y="581"/>
                    </a:cubicBezTo>
                    <a:cubicBezTo>
                      <a:pt x="209" y="551"/>
                      <a:pt x="248" y="486"/>
                      <a:pt x="296" y="486"/>
                    </a:cubicBezTo>
                    <a:cubicBezTo>
                      <a:pt x="305" y="486"/>
                      <a:pt x="315" y="489"/>
                      <a:pt x="326" y="495"/>
                    </a:cubicBezTo>
                    <a:cubicBezTo>
                      <a:pt x="388" y="532"/>
                      <a:pt x="351" y="532"/>
                      <a:pt x="326" y="569"/>
                    </a:cubicBezTo>
                    <a:cubicBezTo>
                      <a:pt x="301" y="606"/>
                      <a:pt x="338" y="655"/>
                      <a:pt x="375" y="692"/>
                    </a:cubicBezTo>
                    <a:cubicBezTo>
                      <a:pt x="405" y="715"/>
                      <a:pt x="412" y="719"/>
                      <a:pt x="387" y="719"/>
                    </a:cubicBezTo>
                    <a:cubicBezTo>
                      <a:pt x="370" y="719"/>
                      <a:pt x="338" y="717"/>
                      <a:pt x="289" y="717"/>
                    </a:cubicBezTo>
                    <a:cubicBezTo>
                      <a:pt x="222" y="709"/>
                      <a:pt x="141" y="697"/>
                      <a:pt x="107" y="697"/>
                    </a:cubicBezTo>
                    <a:cubicBezTo>
                      <a:pt x="85" y="697"/>
                      <a:pt x="83" y="702"/>
                      <a:pt x="116" y="717"/>
                    </a:cubicBezTo>
                    <a:cubicBezTo>
                      <a:pt x="203" y="742"/>
                      <a:pt x="178" y="791"/>
                      <a:pt x="227" y="840"/>
                    </a:cubicBezTo>
                    <a:cubicBezTo>
                      <a:pt x="264" y="889"/>
                      <a:pt x="289" y="889"/>
                      <a:pt x="363" y="902"/>
                    </a:cubicBezTo>
                    <a:cubicBezTo>
                      <a:pt x="437" y="902"/>
                      <a:pt x="572" y="988"/>
                      <a:pt x="498" y="988"/>
                    </a:cubicBezTo>
                    <a:cubicBezTo>
                      <a:pt x="425" y="1000"/>
                      <a:pt x="326" y="1025"/>
                      <a:pt x="412" y="1087"/>
                    </a:cubicBezTo>
                    <a:cubicBezTo>
                      <a:pt x="476" y="1129"/>
                      <a:pt x="559" y="1163"/>
                      <a:pt x="636" y="1163"/>
                    </a:cubicBezTo>
                    <a:cubicBezTo>
                      <a:pt x="648" y="1163"/>
                      <a:pt x="660" y="1162"/>
                      <a:pt x="671" y="1161"/>
                    </a:cubicBezTo>
                    <a:cubicBezTo>
                      <a:pt x="745" y="1136"/>
                      <a:pt x="905" y="1062"/>
                      <a:pt x="880" y="1000"/>
                    </a:cubicBezTo>
                    <a:cubicBezTo>
                      <a:pt x="856" y="926"/>
                      <a:pt x="831" y="877"/>
                      <a:pt x="868" y="853"/>
                    </a:cubicBezTo>
                    <a:cubicBezTo>
                      <a:pt x="871" y="851"/>
                      <a:pt x="874" y="851"/>
                      <a:pt x="878" y="851"/>
                    </a:cubicBezTo>
                    <a:cubicBezTo>
                      <a:pt x="902" y="851"/>
                      <a:pt x="943" y="872"/>
                      <a:pt x="971" y="872"/>
                    </a:cubicBezTo>
                    <a:cubicBezTo>
                      <a:pt x="979" y="872"/>
                      <a:pt x="986" y="870"/>
                      <a:pt x="991" y="865"/>
                    </a:cubicBezTo>
                    <a:cubicBezTo>
                      <a:pt x="1016" y="840"/>
                      <a:pt x="1028" y="779"/>
                      <a:pt x="1053" y="766"/>
                    </a:cubicBezTo>
                    <a:cubicBezTo>
                      <a:pt x="1055" y="765"/>
                      <a:pt x="1057" y="765"/>
                      <a:pt x="1060" y="765"/>
                    </a:cubicBezTo>
                    <a:cubicBezTo>
                      <a:pt x="1084" y="765"/>
                      <a:pt x="1112" y="819"/>
                      <a:pt x="1090" y="853"/>
                    </a:cubicBezTo>
                    <a:cubicBezTo>
                      <a:pt x="1065" y="889"/>
                      <a:pt x="991" y="976"/>
                      <a:pt x="1053" y="976"/>
                    </a:cubicBezTo>
                    <a:cubicBezTo>
                      <a:pt x="1061" y="977"/>
                      <a:pt x="1070" y="978"/>
                      <a:pt x="1079" y="978"/>
                    </a:cubicBezTo>
                    <a:cubicBezTo>
                      <a:pt x="1157" y="978"/>
                      <a:pt x="1277" y="935"/>
                      <a:pt x="1299" y="902"/>
                    </a:cubicBezTo>
                    <a:cubicBezTo>
                      <a:pt x="1315" y="871"/>
                      <a:pt x="1349" y="850"/>
                      <a:pt x="1372" y="850"/>
                    </a:cubicBezTo>
                    <a:cubicBezTo>
                      <a:pt x="1387" y="850"/>
                      <a:pt x="1398" y="858"/>
                      <a:pt x="1398" y="877"/>
                    </a:cubicBezTo>
                    <a:cubicBezTo>
                      <a:pt x="1386" y="939"/>
                      <a:pt x="1299" y="1037"/>
                      <a:pt x="1373" y="1037"/>
                    </a:cubicBezTo>
                    <a:cubicBezTo>
                      <a:pt x="1435" y="1037"/>
                      <a:pt x="1570" y="1037"/>
                      <a:pt x="1472" y="1050"/>
                    </a:cubicBezTo>
                    <a:cubicBezTo>
                      <a:pt x="1386" y="1050"/>
                      <a:pt x="1287" y="1050"/>
                      <a:pt x="1201" y="1074"/>
                    </a:cubicBezTo>
                    <a:cubicBezTo>
                      <a:pt x="1127" y="1136"/>
                      <a:pt x="1053" y="1185"/>
                      <a:pt x="979" y="1210"/>
                    </a:cubicBezTo>
                    <a:cubicBezTo>
                      <a:pt x="964" y="1212"/>
                      <a:pt x="945" y="1213"/>
                      <a:pt x="923" y="1213"/>
                    </a:cubicBezTo>
                    <a:cubicBezTo>
                      <a:pt x="909" y="1213"/>
                      <a:pt x="894" y="1213"/>
                      <a:pt x="878" y="1213"/>
                    </a:cubicBezTo>
                    <a:cubicBezTo>
                      <a:pt x="800" y="1213"/>
                      <a:pt x="712" y="1218"/>
                      <a:pt x="696" y="1284"/>
                    </a:cubicBezTo>
                    <a:cubicBezTo>
                      <a:pt x="673" y="1363"/>
                      <a:pt x="630" y="1421"/>
                      <a:pt x="689" y="1421"/>
                    </a:cubicBezTo>
                    <a:cubicBezTo>
                      <a:pt x="694" y="1421"/>
                      <a:pt x="701" y="1420"/>
                      <a:pt x="708" y="1419"/>
                    </a:cubicBezTo>
                    <a:cubicBezTo>
                      <a:pt x="794" y="1407"/>
                      <a:pt x="930" y="1382"/>
                      <a:pt x="1078" y="1358"/>
                    </a:cubicBezTo>
                    <a:cubicBezTo>
                      <a:pt x="1188" y="1345"/>
                      <a:pt x="1299" y="1345"/>
                      <a:pt x="1398" y="1345"/>
                    </a:cubicBezTo>
                    <a:cubicBezTo>
                      <a:pt x="1435" y="1345"/>
                      <a:pt x="1423" y="1370"/>
                      <a:pt x="1361" y="1382"/>
                    </a:cubicBezTo>
                    <a:cubicBezTo>
                      <a:pt x="1275" y="1407"/>
                      <a:pt x="1201" y="1432"/>
                      <a:pt x="1115" y="1432"/>
                    </a:cubicBezTo>
                    <a:cubicBezTo>
                      <a:pt x="1028" y="1444"/>
                      <a:pt x="942" y="1456"/>
                      <a:pt x="991" y="1493"/>
                    </a:cubicBezTo>
                    <a:cubicBezTo>
                      <a:pt x="1028" y="1530"/>
                      <a:pt x="1201" y="1530"/>
                      <a:pt x="1238" y="1555"/>
                    </a:cubicBezTo>
                    <a:cubicBezTo>
                      <a:pt x="1274" y="1573"/>
                      <a:pt x="1257" y="1584"/>
                      <a:pt x="1192" y="1584"/>
                    </a:cubicBezTo>
                    <a:cubicBezTo>
                      <a:pt x="1169" y="1584"/>
                      <a:pt x="1139" y="1583"/>
                      <a:pt x="1102" y="1579"/>
                    </a:cubicBezTo>
                    <a:cubicBezTo>
                      <a:pt x="982" y="1569"/>
                      <a:pt x="871" y="1528"/>
                      <a:pt x="822" y="1528"/>
                    </a:cubicBezTo>
                    <a:cubicBezTo>
                      <a:pt x="816" y="1528"/>
                      <a:pt x="811" y="1529"/>
                      <a:pt x="806" y="1530"/>
                    </a:cubicBezTo>
                    <a:cubicBezTo>
                      <a:pt x="757" y="1530"/>
                      <a:pt x="720" y="1579"/>
                      <a:pt x="782" y="1629"/>
                    </a:cubicBezTo>
                    <a:cubicBezTo>
                      <a:pt x="856" y="1690"/>
                      <a:pt x="868" y="1826"/>
                      <a:pt x="979" y="1826"/>
                    </a:cubicBezTo>
                    <a:cubicBezTo>
                      <a:pt x="998" y="1828"/>
                      <a:pt x="1017" y="1829"/>
                      <a:pt x="1036" y="1829"/>
                    </a:cubicBezTo>
                    <a:cubicBezTo>
                      <a:pt x="1110" y="1829"/>
                      <a:pt x="1185" y="1817"/>
                      <a:pt x="1228" y="1817"/>
                    </a:cubicBezTo>
                    <a:cubicBezTo>
                      <a:pt x="1247" y="1817"/>
                      <a:pt x="1259" y="1819"/>
                      <a:pt x="1262" y="1826"/>
                    </a:cubicBezTo>
                    <a:cubicBezTo>
                      <a:pt x="1275" y="1863"/>
                      <a:pt x="1188" y="1888"/>
                      <a:pt x="1164" y="1900"/>
                    </a:cubicBezTo>
                    <a:cubicBezTo>
                      <a:pt x="1127" y="1900"/>
                      <a:pt x="1188" y="1937"/>
                      <a:pt x="1238" y="1974"/>
                    </a:cubicBezTo>
                    <a:cubicBezTo>
                      <a:pt x="1278" y="1994"/>
                      <a:pt x="1326" y="2104"/>
                      <a:pt x="1369" y="2104"/>
                    </a:cubicBezTo>
                    <a:cubicBezTo>
                      <a:pt x="1379" y="2104"/>
                      <a:pt x="1389" y="2098"/>
                      <a:pt x="1398" y="2085"/>
                    </a:cubicBezTo>
                    <a:cubicBezTo>
                      <a:pt x="1460" y="1998"/>
                      <a:pt x="1423" y="1961"/>
                      <a:pt x="1484" y="1875"/>
                    </a:cubicBezTo>
                    <a:cubicBezTo>
                      <a:pt x="1546" y="1777"/>
                      <a:pt x="1595" y="1604"/>
                      <a:pt x="1657" y="1567"/>
                    </a:cubicBezTo>
                    <a:cubicBezTo>
                      <a:pt x="1731" y="1506"/>
                      <a:pt x="1780" y="1419"/>
                      <a:pt x="1792" y="1321"/>
                    </a:cubicBezTo>
                    <a:cubicBezTo>
                      <a:pt x="1792" y="1210"/>
                      <a:pt x="1854" y="1259"/>
                      <a:pt x="1878" y="1234"/>
                    </a:cubicBezTo>
                    <a:cubicBezTo>
                      <a:pt x="1915" y="1210"/>
                      <a:pt x="1854" y="1124"/>
                      <a:pt x="1915" y="1050"/>
                    </a:cubicBezTo>
                    <a:cubicBezTo>
                      <a:pt x="1965" y="988"/>
                      <a:pt x="2039" y="939"/>
                      <a:pt x="2113" y="902"/>
                    </a:cubicBezTo>
                    <a:cubicBezTo>
                      <a:pt x="2186" y="877"/>
                      <a:pt x="2273" y="853"/>
                      <a:pt x="2371" y="853"/>
                    </a:cubicBezTo>
                    <a:cubicBezTo>
                      <a:pt x="2458" y="853"/>
                      <a:pt x="2544" y="816"/>
                      <a:pt x="2482" y="766"/>
                    </a:cubicBezTo>
                    <a:cubicBezTo>
                      <a:pt x="2433" y="717"/>
                      <a:pt x="2310" y="742"/>
                      <a:pt x="2285" y="692"/>
                    </a:cubicBezTo>
                    <a:cubicBezTo>
                      <a:pt x="2273" y="643"/>
                      <a:pt x="2334" y="606"/>
                      <a:pt x="2310" y="606"/>
                    </a:cubicBezTo>
                    <a:cubicBezTo>
                      <a:pt x="2291" y="606"/>
                      <a:pt x="2257" y="643"/>
                      <a:pt x="2215" y="643"/>
                    </a:cubicBezTo>
                    <a:cubicBezTo>
                      <a:pt x="2202" y="643"/>
                      <a:pt x="2188" y="639"/>
                      <a:pt x="2174" y="631"/>
                    </a:cubicBezTo>
                    <a:cubicBezTo>
                      <a:pt x="2100" y="594"/>
                      <a:pt x="2026" y="557"/>
                      <a:pt x="1940" y="557"/>
                    </a:cubicBezTo>
                    <a:cubicBezTo>
                      <a:pt x="1854" y="557"/>
                      <a:pt x="1891" y="471"/>
                      <a:pt x="1854" y="384"/>
                    </a:cubicBezTo>
                    <a:cubicBezTo>
                      <a:pt x="1822" y="320"/>
                      <a:pt x="1808" y="283"/>
                      <a:pt x="1772" y="283"/>
                    </a:cubicBezTo>
                    <a:cubicBezTo>
                      <a:pt x="1767" y="283"/>
                      <a:pt x="1761" y="284"/>
                      <a:pt x="1755" y="286"/>
                    </a:cubicBezTo>
                    <a:cubicBezTo>
                      <a:pt x="1725" y="296"/>
                      <a:pt x="1686" y="399"/>
                      <a:pt x="1659" y="399"/>
                    </a:cubicBezTo>
                    <a:cubicBezTo>
                      <a:pt x="1654" y="399"/>
                      <a:pt x="1649" y="395"/>
                      <a:pt x="1644" y="384"/>
                    </a:cubicBezTo>
                    <a:cubicBezTo>
                      <a:pt x="1632" y="347"/>
                      <a:pt x="1632" y="298"/>
                      <a:pt x="1644" y="261"/>
                    </a:cubicBezTo>
                    <a:cubicBezTo>
                      <a:pt x="1657" y="199"/>
                      <a:pt x="1620" y="138"/>
                      <a:pt x="1570" y="113"/>
                    </a:cubicBezTo>
                    <a:cubicBezTo>
                      <a:pt x="1521" y="80"/>
                      <a:pt x="1494" y="58"/>
                      <a:pt x="1474" y="58"/>
                    </a:cubicBezTo>
                    <a:cubicBezTo>
                      <a:pt x="1464" y="58"/>
                      <a:pt x="1455" y="64"/>
                      <a:pt x="1447" y="76"/>
                    </a:cubicBezTo>
                    <a:cubicBezTo>
                      <a:pt x="1422" y="102"/>
                      <a:pt x="1437" y="145"/>
                      <a:pt x="1429" y="145"/>
                    </a:cubicBezTo>
                    <a:cubicBezTo>
                      <a:pt x="1425" y="145"/>
                      <a:pt x="1417" y="136"/>
                      <a:pt x="1398" y="113"/>
                    </a:cubicBezTo>
                    <a:cubicBezTo>
                      <a:pt x="1339" y="64"/>
                      <a:pt x="1304" y="0"/>
                      <a:pt x="1292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7990;p67"/>
              <p:cNvSpPr/>
              <p:nvPr/>
            </p:nvSpPr>
            <p:spPr>
              <a:xfrm>
                <a:off x="3633325" y="4321125"/>
                <a:ext cx="13275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531" h="236" extrusionOk="0">
                    <a:moveTo>
                      <a:pt x="308" y="0"/>
                    </a:moveTo>
                    <a:cubicBezTo>
                      <a:pt x="247" y="0"/>
                      <a:pt x="0" y="86"/>
                      <a:pt x="37" y="99"/>
                    </a:cubicBezTo>
                    <a:cubicBezTo>
                      <a:pt x="86" y="99"/>
                      <a:pt x="173" y="222"/>
                      <a:pt x="197" y="222"/>
                    </a:cubicBezTo>
                    <a:cubicBezTo>
                      <a:pt x="220" y="222"/>
                      <a:pt x="317" y="235"/>
                      <a:pt x="397" y="235"/>
                    </a:cubicBezTo>
                    <a:cubicBezTo>
                      <a:pt x="450" y="235"/>
                      <a:pt x="496" y="229"/>
                      <a:pt x="505" y="210"/>
                    </a:cubicBezTo>
                    <a:cubicBezTo>
                      <a:pt x="530" y="160"/>
                      <a:pt x="493" y="12"/>
                      <a:pt x="468" y="12"/>
                    </a:cubicBezTo>
                    <a:cubicBezTo>
                      <a:pt x="419" y="0"/>
                      <a:pt x="358" y="0"/>
                      <a:pt x="308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7991;p67"/>
              <p:cNvSpPr/>
              <p:nvPr/>
            </p:nvSpPr>
            <p:spPr>
              <a:xfrm>
                <a:off x="3637950" y="4327275"/>
                <a:ext cx="2405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535" extrusionOk="0">
                    <a:moveTo>
                      <a:pt x="604" y="1"/>
                    </a:moveTo>
                    <a:lnTo>
                      <a:pt x="123" y="13"/>
                    </a:lnTo>
                    <a:cubicBezTo>
                      <a:pt x="74" y="13"/>
                      <a:pt x="25" y="13"/>
                      <a:pt x="86" y="62"/>
                    </a:cubicBezTo>
                    <a:cubicBezTo>
                      <a:pt x="136" y="124"/>
                      <a:pt x="185" y="148"/>
                      <a:pt x="160" y="185"/>
                    </a:cubicBezTo>
                    <a:cubicBezTo>
                      <a:pt x="136" y="210"/>
                      <a:pt x="0" y="407"/>
                      <a:pt x="62" y="407"/>
                    </a:cubicBezTo>
                    <a:cubicBezTo>
                      <a:pt x="91" y="411"/>
                      <a:pt x="118" y="412"/>
                      <a:pt x="146" y="412"/>
                    </a:cubicBezTo>
                    <a:cubicBezTo>
                      <a:pt x="212" y="412"/>
                      <a:pt x="275" y="404"/>
                      <a:pt x="345" y="395"/>
                    </a:cubicBezTo>
                    <a:cubicBezTo>
                      <a:pt x="388" y="383"/>
                      <a:pt x="416" y="373"/>
                      <a:pt x="433" y="373"/>
                    </a:cubicBezTo>
                    <a:cubicBezTo>
                      <a:pt x="450" y="373"/>
                      <a:pt x="456" y="383"/>
                      <a:pt x="456" y="407"/>
                    </a:cubicBezTo>
                    <a:cubicBezTo>
                      <a:pt x="445" y="461"/>
                      <a:pt x="367" y="535"/>
                      <a:pt x="416" y="535"/>
                    </a:cubicBezTo>
                    <a:cubicBezTo>
                      <a:pt x="423" y="535"/>
                      <a:pt x="432" y="533"/>
                      <a:pt x="444" y="530"/>
                    </a:cubicBezTo>
                    <a:cubicBezTo>
                      <a:pt x="542" y="493"/>
                      <a:pt x="678" y="493"/>
                      <a:pt x="739" y="407"/>
                    </a:cubicBezTo>
                    <a:cubicBezTo>
                      <a:pt x="789" y="321"/>
                      <a:pt x="752" y="309"/>
                      <a:pt x="826" y="272"/>
                    </a:cubicBezTo>
                    <a:cubicBezTo>
                      <a:pt x="912" y="235"/>
                      <a:pt x="961" y="235"/>
                      <a:pt x="912" y="222"/>
                    </a:cubicBezTo>
                    <a:cubicBezTo>
                      <a:pt x="863" y="210"/>
                      <a:pt x="579" y="185"/>
                      <a:pt x="579" y="99"/>
                    </a:cubicBezTo>
                    <a:cubicBezTo>
                      <a:pt x="579" y="13"/>
                      <a:pt x="653" y="1"/>
                      <a:pt x="604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7992;p67"/>
              <p:cNvSpPr/>
              <p:nvPr/>
            </p:nvSpPr>
            <p:spPr>
              <a:xfrm>
                <a:off x="3618525" y="4291175"/>
                <a:ext cx="58250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795" extrusionOk="0">
                    <a:moveTo>
                      <a:pt x="512" y="0"/>
                    </a:moveTo>
                    <a:cubicBezTo>
                      <a:pt x="479" y="0"/>
                      <a:pt x="474" y="28"/>
                      <a:pt x="506" y="28"/>
                    </a:cubicBezTo>
                    <a:cubicBezTo>
                      <a:pt x="543" y="28"/>
                      <a:pt x="592" y="77"/>
                      <a:pt x="580" y="89"/>
                    </a:cubicBezTo>
                    <a:cubicBezTo>
                      <a:pt x="559" y="100"/>
                      <a:pt x="582" y="144"/>
                      <a:pt x="554" y="144"/>
                    </a:cubicBezTo>
                    <a:cubicBezTo>
                      <a:pt x="548" y="144"/>
                      <a:pt x="541" y="143"/>
                      <a:pt x="531" y="138"/>
                    </a:cubicBezTo>
                    <a:cubicBezTo>
                      <a:pt x="477" y="106"/>
                      <a:pt x="424" y="74"/>
                      <a:pt x="403" y="74"/>
                    </a:cubicBezTo>
                    <a:cubicBezTo>
                      <a:pt x="399" y="74"/>
                      <a:pt x="397" y="75"/>
                      <a:pt x="395" y="77"/>
                    </a:cubicBezTo>
                    <a:cubicBezTo>
                      <a:pt x="383" y="89"/>
                      <a:pt x="370" y="77"/>
                      <a:pt x="407" y="138"/>
                    </a:cubicBezTo>
                    <a:cubicBezTo>
                      <a:pt x="438" y="189"/>
                      <a:pt x="451" y="231"/>
                      <a:pt x="428" y="231"/>
                    </a:cubicBezTo>
                    <a:cubicBezTo>
                      <a:pt x="423" y="231"/>
                      <a:pt x="416" y="229"/>
                      <a:pt x="407" y="225"/>
                    </a:cubicBezTo>
                    <a:cubicBezTo>
                      <a:pt x="370" y="200"/>
                      <a:pt x="333" y="175"/>
                      <a:pt x="284" y="163"/>
                    </a:cubicBezTo>
                    <a:cubicBezTo>
                      <a:pt x="260" y="163"/>
                      <a:pt x="223" y="138"/>
                      <a:pt x="272" y="126"/>
                    </a:cubicBezTo>
                    <a:cubicBezTo>
                      <a:pt x="309" y="126"/>
                      <a:pt x="309" y="102"/>
                      <a:pt x="247" y="102"/>
                    </a:cubicBezTo>
                    <a:cubicBezTo>
                      <a:pt x="198" y="102"/>
                      <a:pt x="112" y="102"/>
                      <a:pt x="173" y="114"/>
                    </a:cubicBezTo>
                    <a:cubicBezTo>
                      <a:pt x="223" y="126"/>
                      <a:pt x="260" y="151"/>
                      <a:pt x="210" y="163"/>
                    </a:cubicBezTo>
                    <a:cubicBezTo>
                      <a:pt x="173" y="175"/>
                      <a:pt x="1" y="163"/>
                      <a:pt x="62" y="200"/>
                    </a:cubicBezTo>
                    <a:cubicBezTo>
                      <a:pt x="112" y="225"/>
                      <a:pt x="272" y="249"/>
                      <a:pt x="247" y="262"/>
                    </a:cubicBezTo>
                    <a:cubicBezTo>
                      <a:pt x="235" y="274"/>
                      <a:pt x="247" y="348"/>
                      <a:pt x="235" y="360"/>
                    </a:cubicBezTo>
                    <a:cubicBezTo>
                      <a:pt x="210" y="373"/>
                      <a:pt x="173" y="373"/>
                      <a:pt x="235" y="410"/>
                    </a:cubicBezTo>
                    <a:cubicBezTo>
                      <a:pt x="333" y="447"/>
                      <a:pt x="420" y="471"/>
                      <a:pt x="518" y="471"/>
                    </a:cubicBezTo>
                    <a:cubicBezTo>
                      <a:pt x="629" y="471"/>
                      <a:pt x="728" y="459"/>
                      <a:pt x="826" y="434"/>
                    </a:cubicBezTo>
                    <a:cubicBezTo>
                      <a:pt x="876" y="428"/>
                      <a:pt x="922" y="425"/>
                      <a:pt x="968" y="425"/>
                    </a:cubicBezTo>
                    <a:cubicBezTo>
                      <a:pt x="1014" y="425"/>
                      <a:pt x="1060" y="428"/>
                      <a:pt x="1110" y="434"/>
                    </a:cubicBezTo>
                    <a:cubicBezTo>
                      <a:pt x="1060" y="447"/>
                      <a:pt x="888" y="496"/>
                      <a:pt x="851" y="508"/>
                    </a:cubicBezTo>
                    <a:cubicBezTo>
                      <a:pt x="802" y="520"/>
                      <a:pt x="839" y="582"/>
                      <a:pt x="863" y="582"/>
                    </a:cubicBezTo>
                    <a:cubicBezTo>
                      <a:pt x="893" y="582"/>
                      <a:pt x="899" y="598"/>
                      <a:pt x="818" y="598"/>
                    </a:cubicBezTo>
                    <a:cubicBezTo>
                      <a:pt x="798" y="598"/>
                      <a:pt x="772" y="597"/>
                      <a:pt x="740" y="594"/>
                    </a:cubicBezTo>
                    <a:cubicBezTo>
                      <a:pt x="675" y="590"/>
                      <a:pt x="620" y="585"/>
                      <a:pt x="587" y="585"/>
                    </a:cubicBezTo>
                    <a:cubicBezTo>
                      <a:pt x="534" y="585"/>
                      <a:pt x="539" y="598"/>
                      <a:pt x="654" y="644"/>
                    </a:cubicBezTo>
                    <a:cubicBezTo>
                      <a:pt x="781" y="695"/>
                      <a:pt x="827" y="722"/>
                      <a:pt x="891" y="722"/>
                    </a:cubicBezTo>
                    <a:cubicBezTo>
                      <a:pt x="920" y="722"/>
                      <a:pt x="953" y="717"/>
                      <a:pt x="999" y="705"/>
                    </a:cubicBezTo>
                    <a:cubicBezTo>
                      <a:pt x="1034" y="700"/>
                      <a:pt x="1061" y="697"/>
                      <a:pt x="1082" y="697"/>
                    </a:cubicBezTo>
                    <a:cubicBezTo>
                      <a:pt x="1160" y="697"/>
                      <a:pt x="1171" y="728"/>
                      <a:pt x="1258" y="767"/>
                    </a:cubicBezTo>
                    <a:cubicBezTo>
                      <a:pt x="1313" y="785"/>
                      <a:pt x="1372" y="795"/>
                      <a:pt x="1429" y="795"/>
                    </a:cubicBezTo>
                    <a:cubicBezTo>
                      <a:pt x="1486" y="795"/>
                      <a:pt x="1541" y="785"/>
                      <a:pt x="1590" y="767"/>
                    </a:cubicBezTo>
                    <a:cubicBezTo>
                      <a:pt x="1676" y="730"/>
                      <a:pt x="1763" y="705"/>
                      <a:pt x="1849" y="693"/>
                    </a:cubicBezTo>
                    <a:cubicBezTo>
                      <a:pt x="1935" y="681"/>
                      <a:pt x="1985" y="533"/>
                      <a:pt x="2034" y="508"/>
                    </a:cubicBezTo>
                    <a:cubicBezTo>
                      <a:pt x="2095" y="471"/>
                      <a:pt x="2330" y="373"/>
                      <a:pt x="2305" y="323"/>
                    </a:cubicBezTo>
                    <a:cubicBezTo>
                      <a:pt x="2280" y="262"/>
                      <a:pt x="2231" y="212"/>
                      <a:pt x="2157" y="212"/>
                    </a:cubicBezTo>
                    <a:cubicBezTo>
                      <a:pt x="2034" y="212"/>
                      <a:pt x="1911" y="188"/>
                      <a:pt x="1787" y="151"/>
                    </a:cubicBezTo>
                    <a:cubicBezTo>
                      <a:pt x="1717" y="115"/>
                      <a:pt x="1659" y="87"/>
                      <a:pt x="1618" y="87"/>
                    </a:cubicBezTo>
                    <a:cubicBezTo>
                      <a:pt x="1602" y="87"/>
                      <a:pt x="1588" y="91"/>
                      <a:pt x="1578" y="102"/>
                    </a:cubicBezTo>
                    <a:cubicBezTo>
                      <a:pt x="1541" y="126"/>
                      <a:pt x="1504" y="175"/>
                      <a:pt x="1455" y="188"/>
                    </a:cubicBezTo>
                    <a:cubicBezTo>
                      <a:pt x="1425" y="195"/>
                      <a:pt x="1395" y="207"/>
                      <a:pt x="1376" y="207"/>
                    </a:cubicBezTo>
                    <a:cubicBezTo>
                      <a:pt x="1364" y="207"/>
                      <a:pt x="1356" y="202"/>
                      <a:pt x="1356" y="188"/>
                    </a:cubicBezTo>
                    <a:cubicBezTo>
                      <a:pt x="1356" y="163"/>
                      <a:pt x="1418" y="102"/>
                      <a:pt x="1393" y="65"/>
                    </a:cubicBezTo>
                    <a:cubicBezTo>
                      <a:pt x="1375" y="38"/>
                      <a:pt x="1351" y="18"/>
                      <a:pt x="1325" y="18"/>
                    </a:cubicBezTo>
                    <a:cubicBezTo>
                      <a:pt x="1315" y="18"/>
                      <a:pt x="1305" y="21"/>
                      <a:pt x="1295" y="28"/>
                    </a:cubicBezTo>
                    <a:cubicBezTo>
                      <a:pt x="1258" y="52"/>
                      <a:pt x="1122" y="28"/>
                      <a:pt x="1159" y="77"/>
                    </a:cubicBezTo>
                    <a:cubicBezTo>
                      <a:pt x="1196" y="114"/>
                      <a:pt x="1233" y="126"/>
                      <a:pt x="1196" y="175"/>
                    </a:cubicBezTo>
                    <a:cubicBezTo>
                      <a:pt x="1174" y="218"/>
                      <a:pt x="1200" y="318"/>
                      <a:pt x="1174" y="318"/>
                    </a:cubicBezTo>
                    <a:cubicBezTo>
                      <a:pt x="1170" y="318"/>
                      <a:pt x="1165" y="316"/>
                      <a:pt x="1159" y="311"/>
                    </a:cubicBezTo>
                    <a:cubicBezTo>
                      <a:pt x="1110" y="286"/>
                      <a:pt x="1073" y="249"/>
                      <a:pt x="1048" y="200"/>
                    </a:cubicBezTo>
                    <a:cubicBezTo>
                      <a:pt x="1048" y="188"/>
                      <a:pt x="1011" y="151"/>
                      <a:pt x="986" y="151"/>
                    </a:cubicBezTo>
                    <a:cubicBezTo>
                      <a:pt x="959" y="151"/>
                      <a:pt x="896" y="172"/>
                      <a:pt x="851" y="172"/>
                    </a:cubicBezTo>
                    <a:cubicBezTo>
                      <a:pt x="836" y="172"/>
                      <a:pt x="823" y="169"/>
                      <a:pt x="814" y="163"/>
                    </a:cubicBezTo>
                    <a:cubicBezTo>
                      <a:pt x="728" y="102"/>
                      <a:pt x="641" y="40"/>
                      <a:pt x="531" y="3"/>
                    </a:cubicBezTo>
                    <a:cubicBezTo>
                      <a:pt x="524" y="1"/>
                      <a:pt x="517" y="0"/>
                      <a:pt x="512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7993;p67"/>
              <p:cNvSpPr/>
              <p:nvPr/>
            </p:nvSpPr>
            <p:spPr>
              <a:xfrm>
                <a:off x="3579300" y="4317650"/>
                <a:ext cx="9900" cy="91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65" extrusionOk="0">
                    <a:moveTo>
                      <a:pt x="39" y="0"/>
                    </a:moveTo>
                    <a:cubicBezTo>
                      <a:pt x="13" y="0"/>
                      <a:pt x="0" y="23"/>
                      <a:pt x="17" y="41"/>
                    </a:cubicBezTo>
                    <a:cubicBezTo>
                      <a:pt x="42" y="65"/>
                      <a:pt x="104" y="151"/>
                      <a:pt x="140" y="201"/>
                    </a:cubicBezTo>
                    <a:cubicBezTo>
                      <a:pt x="190" y="262"/>
                      <a:pt x="239" y="299"/>
                      <a:pt x="301" y="336"/>
                    </a:cubicBezTo>
                    <a:cubicBezTo>
                      <a:pt x="322" y="350"/>
                      <a:pt x="360" y="365"/>
                      <a:pt x="378" y="365"/>
                    </a:cubicBezTo>
                    <a:cubicBezTo>
                      <a:pt x="392" y="365"/>
                      <a:pt x="395" y="357"/>
                      <a:pt x="375" y="336"/>
                    </a:cubicBezTo>
                    <a:cubicBezTo>
                      <a:pt x="301" y="275"/>
                      <a:pt x="239" y="213"/>
                      <a:pt x="177" y="139"/>
                    </a:cubicBezTo>
                    <a:cubicBezTo>
                      <a:pt x="165" y="90"/>
                      <a:pt x="128" y="41"/>
                      <a:pt x="79" y="16"/>
                    </a:cubicBezTo>
                    <a:cubicBezTo>
                      <a:pt x="64" y="5"/>
                      <a:pt x="50" y="0"/>
                      <a:pt x="39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7994;p67"/>
              <p:cNvSpPr/>
              <p:nvPr/>
            </p:nvSpPr>
            <p:spPr>
              <a:xfrm>
                <a:off x="3832625" y="4430150"/>
                <a:ext cx="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8" h="1" extrusionOk="0">
                    <a:moveTo>
                      <a:pt x="37" y="1"/>
                    </a:moveTo>
                    <a:lnTo>
                      <a:pt x="37" y="1"/>
                    </a:lnTo>
                    <a:cubicBezTo>
                      <a:pt x="0" y="1"/>
                      <a:pt x="12" y="1"/>
                      <a:pt x="37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7995;p67"/>
              <p:cNvSpPr/>
              <p:nvPr/>
            </p:nvSpPr>
            <p:spPr>
              <a:xfrm>
                <a:off x="3821225" y="4347250"/>
                <a:ext cx="106600" cy="8625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3450" extrusionOk="0">
                    <a:moveTo>
                      <a:pt x="3842" y="1"/>
                    </a:moveTo>
                    <a:cubicBezTo>
                      <a:pt x="3818" y="1"/>
                      <a:pt x="3795" y="4"/>
                      <a:pt x="3771" y="15"/>
                    </a:cubicBezTo>
                    <a:cubicBezTo>
                      <a:pt x="3684" y="52"/>
                      <a:pt x="3598" y="101"/>
                      <a:pt x="3512" y="150"/>
                    </a:cubicBezTo>
                    <a:cubicBezTo>
                      <a:pt x="3463" y="187"/>
                      <a:pt x="3500" y="200"/>
                      <a:pt x="3512" y="200"/>
                    </a:cubicBezTo>
                    <a:cubicBezTo>
                      <a:pt x="3536" y="200"/>
                      <a:pt x="3536" y="200"/>
                      <a:pt x="3463" y="224"/>
                    </a:cubicBezTo>
                    <a:cubicBezTo>
                      <a:pt x="3401" y="237"/>
                      <a:pt x="3241" y="286"/>
                      <a:pt x="3142" y="310"/>
                    </a:cubicBezTo>
                    <a:cubicBezTo>
                      <a:pt x="2982" y="372"/>
                      <a:pt x="2822" y="409"/>
                      <a:pt x="2662" y="434"/>
                    </a:cubicBezTo>
                    <a:cubicBezTo>
                      <a:pt x="2551" y="409"/>
                      <a:pt x="2378" y="384"/>
                      <a:pt x="2354" y="384"/>
                    </a:cubicBezTo>
                    <a:cubicBezTo>
                      <a:pt x="2317" y="384"/>
                      <a:pt x="2169" y="471"/>
                      <a:pt x="2230" y="471"/>
                    </a:cubicBezTo>
                    <a:cubicBezTo>
                      <a:pt x="2304" y="483"/>
                      <a:pt x="2329" y="495"/>
                      <a:pt x="2230" y="495"/>
                    </a:cubicBezTo>
                    <a:cubicBezTo>
                      <a:pt x="2132" y="495"/>
                      <a:pt x="2169" y="582"/>
                      <a:pt x="2058" y="582"/>
                    </a:cubicBezTo>
                    <a:cubicBezTo>
                      <a:pt x="1976" y="582"/>
                      <a:pt x="1943" y="593"/>
                      <a:pt x="1919" y="593"/>
                    </a:cubicBezTo>
                    <a:cubicBezTo>
                      <a:pt x="1907" y="593"/>
                      <a:pt x="1898" y="590"/>
                      <a:pt x="1885" y="582"/>
                    </a:cubicBezTo>
                    <a:cubicBezTo>
                      <a:pt x="1868" y="570"/>
                      <a:pt x="1862" y="561"/>
                      <a:pt x="1852" y="561"/>
                    </a:cubicBezTo>
                    <a:cubicBezTo>
                      <a:pt x="1841" y="561"/>
                      <a:pt x="1827" y="573"/>
                      <a:pt x="1787" y="606"/>
                    </a:cubicBezTo>
                    <a:cubicBezTo>
                      <a:pt x="1725" y="668"/>
                      <a:pt x="1738" y="754"/>
                      <a:pt x="1639" y="754"/>
                    </a:cubicBezTo>
                    <a:cubicBezTo>
                      <a:pt x="1595" y="754"/>
                      <a:pt x="1566" y="749"/>
                      <a:pt x="1544" y="749"/>
                    </a:cubicBezTo>
                    <a:cubicBezTo>
                      <a:pt x="1516" y="749"/>
                      <a:pt x="1499" y="757"/>
                      <a:pt x="1479" y="791"/>
                    </a:cubicBezTo>
                    <a:cubicBezTo>
                      <a:pt x="1454" y="853"/>
                      <a:pt x="1454" y="902"/>
                      <a:pt x="1393" y="902"/>
                    </a:cubicBezTo>
                    <a:cubicBezTo>
                      <a:pt x="1375" y="902"/>
                      <a:pt x="1360" y="901"/>
                      <a:pt x="1348" y="901"/>
                    </a:cubicBezTo>
                    <a:cubicBezTo>
                      <a:pt x="1317" y="901"/>
                      <a:pt x="1299" y="907"/>
                      <a:pt x="1282" y="951"/>
                    </a:cubicBezTo>
                    <a:cubicBezTo>
                      <a:pt x="1257" y="1025"/>
                      <a:pt x="1282" y="1050"/>
                      <a:pt x="1220" y="1050"/>
                    </a:cubicBezTo>
                    <a:cubicBezTo>
                      <a:pt x="1171" y="1050"/>
                      <a:pt x="1137" y="1002"/>
                      <a:pt x="1113" y="1002"/>
                    </a:cubicBezTo>
                    <a:cubicBezTo>
                      <a:pt x="1107" y="1002"/>
                      <a:pt x="1102" y="1005"/>
                      <a:pt x="1097" y="1013"/>
                    </a:cubicBezTo>
                    <a:cubicBezTo>
                      <a:pt x="1072" y="1050"/>
                      <a:pt x="1097" y="1099"/>
                      <a:pt x="1134" y="1099"/>
                    </a:cubicBezTo>
                    <a:cubicBezTo>
                      <a:pt x="1171" y="1099"/>
                      <a:pt x="1306" y="1099"/>
                      <a:pt x="1232" y="1124"/>
                    </a:cubicBezTo>
                    <a:cubicBezTo>
                      <a:pt x="1158" y="1148"/>
                      <a:pt x="1023" y="1222"/>
                      <a:pt x="1097" y="1222"/>
                    </a:cubicBezTo>
                    <a:cubicBezTo>
                      <a:pt x="1171" y="1222"/>
                      <a:pt x="1368" y="1272"/>
                      <a:pt x="1306" y="1272"/>
                    </a:cubicBezTo>
                    <a:cubicBezTo>
                      <a:pt x="1208" y="1272"/>
                      <a:pt x="1109" y="1284"/>
                      <a:pt x="1011" y="1309"/>
                    </a:cubicBezTo>
                    <a:cubicBezTo>
                      <a:pt x="986" y="1321"/>
                      <a:pt x="1011" y="1345"/>
                      <a:pt x="1048" y="1358"/>
                    </a:cubicBezTo>
                    <a:cubicBezTo>
                      <a:pt x="1085" y="1370"/>
                      <a:pt x="1109" y="1382"/>
                      <a:pt x="1048" y="1382"/>
                    </a:cubicBezTo>
                    <a:cubicBezTo>
                      <a:pt x="986" y="1382"/>
                      <a:pt x="900" y="1444"/>
                      <a:pt x="949" y="1469"/>
                    </a:cubicBezTo>
                    <a:cubicBezTo>
                      <a:pt x="1011" y="1506"/>
                      <a:pt x="1023" y="1518"/>
                      <a:pt x="949" y="1518"/>
                    </a:cubicBezTo>
                    <a:cubicBezTo>
                      <a:pt x="887" y="1518"/>
                      <a:pt x="838" y="1543"/>
                      <a:pt x="924" y="1567"/>
                    </a:cubicBezTo>
                    <a:cubicBezTo>
                      <a:pt x="998" y="1580"/>
                      <a:pt x="1035" y="1580"/>
                      <a:pt x="924" y="1580"/>
                    </a:cubicBezTo>
                    <a:cubicBezTo>
                      <a:pt x="813" y="1592"/>
                      <a:pt x="813" y="1617"/>
                      <a:pt x="776" y="1666"/>
                    </a:cubicBezTo>
                    <a:cubicBezTo>
                      <a:pt x="740" y="1715"/>
                      <a:pt x="715" y="1690"/>
                      <a:pt x="666" y="1715"/>
                    </a:cubicBezTo>
                    <a:cubicBezTo>
                      <a:pt x="604" y="1752"/>
                      <a:pt x="579" y="1801"/>
                      <a:pt x="616" y="1814"/>
                    </a:cubicBezTo>
                    <a:cubicBezTo>
                      <a:pt x="647" y="1820"/>
                      <a:pt x="678" y="1823"/>
                      <a:pt x="709" y="1823"/>
                    </a:cubicBezTo>
                    <a:cubicBezTo>
                      <a:pt x="740" y="1823"/>
                      <a:pt x="770" y="1820"/>
                      <a:pt x="801" y="1814"/>
                    </a:cubicBezTo>
                    <a:cubicBezTo>
                      <a:pt x="887" y="1814"/>
                      <a:pt x="961" y="1851"/>
                      <a:pt x="875" y="1851"/>
                    </a:cubicBezTo>
                    <a:cubicBezTo>
                      <a:pt x="789" y="1851"/>
                      <a:pt x="752" y="1851"/>
                      <a:pt x="715" y="1912"/>
                    </a:cubicBezTo>
                    <a:cubicBezTo>
                      <a:pt x="678" y="1974"/>
                      <a:pt x="727" y="1986"/>
                      <a:pt x="690" y="2023"/>
                    </a:cubicBezTo>
                    <a:cubicBezTo>
                      <a:pt x="673" y="2036"/>
                      <a:pt x="665" y="2040"/>
                      <a:pt x="658" y="2040"/>
                    </a:cubicBezTo>
                    <a:cubicBezTo>
                      <a:pt x="649" y="2040"/>
                      <a:pt x="643" y="2033"/>
                      <a:pt x="620" y="2033"/>
                    </a:cubicBezTo>
                    <a:cubicBezTo>
                      <a:pt x="612" y="2033"/>
                      <a:pt x="603" y="2034"/>
                      <a:pt x="592" y="2035"/>
                    </a:cubicBezTo>
                    <a:cubicBezTo>
                      <a:pt x="505" y="2048"/>
                      <a:pt x="407" y="2085"/>
                      <a:pt x="419" y="2134"/>
                    </a:cubicBezTo>
                    <a:cubicBezTo>
                      <a:pt x="431" y="2183"/>
                      <a:pt x="468" y="2220"/>
                      <a:pt x="419" y="2220"/>
                    </a:cubicBezTo>
                    <a:cubicBezTo>
                      <a:pt x="358" y="2220"/>
                      <a:pt x="296" y="2245"/>
                      <a:pt x="247" y="2282"/>
                    </a:cubicBezTo>
                    <a:cubicBezTo>
                      <a:pt x="234" y="2307"/>
                      <a:pt x="210" y="2319"/>
                      <a:pt x="271" y="2344"/>
                    </a:cubicBezTo>
                    <a:cubicBezTo>
                      <a:pt x="283" y="2348"/>
                      <a:pt x="294" y="2350"/>
                      <a:pt x="304" y="2350"/>
                    </a:cubicBezTo>
                    <a:cubicBezTo>
                      <a:pt x="326" y="2350"/>
                      <a:pt x="344" y="2343"/>
                      <a:pt x="355" y="2343"/>
                    </a:cubicBezTo>
                    <a:cubicBezTo>
                      <a:pt x="365" y="2343"/>
                      <a:pt x="368" y="2350"/>
                      <a:pt x="358" y="2380"/>
                    </a:cubicBezTo>
                    <a:cubicBezTo>
                      <a:pt x="333" y="2454"/>
                      <a:pt x="296" y="2454"/>
                      <a:pt x="296" y="2504"/>
                    </a:cubicBezTo>
                    <a:cubicBezTo>
                      <a:pt x="308" y="2541"/>
                      <a:pt x="284" y="2578"/>
                      <a:pt x="259" y="2590"/>
                    </a:cubicBezTo>
                    <a:cubicBezTo>
                      <a:pt x="222" y="2627"/>
                      <a:pt x="259" y="2639"/>
                      <a:pt x="160" y="2639"/>
                    </a:cubicBezTo>
                    <a:cubicBezTo>
                      <a:pt x="154" y="2638"/>
                      <a:pt x="148" y="2637"/>
                      <a:pt x="141" y="2637"/>
                    </a:cubicBezTo>
                    <a:cubicBezTo>
                      <a:pt x="84" y="2637"/>
                      <a:pt x="24" y="2684"/>
                      <a:pt x="13" y="2750"/>
                    </a:cubicBezTo>
                    <a:cubicBezTo>
                      <a:pt x="0" y="2812"/>
                      <a:pt x="13" y="2984"/>
                      <a:pt x="99" y="2984"/>
                    </a:cubicBezTo>
                    <a:cubicBezTo>
                      <a:pt x="149" y="2976"/>
                      <a:pt x="183" y="2956"/>
                      <a:pt x="218" y="2956"/>
                    </a:cubicBezTo>
                    <a:cubicBezTo>
                      <a:pt x="235" y="2956"/>
                      <a:pt x="252" y="2960"/>
                      <a:pt x="271" y="2972"/>
                    </a:cubicBezTo>
                    <a:cubicBezTo>
                      <a:pt x="333" y="2997"/>
                      <a:pt x="284" y="3009"/>
                      <a:pt x="358" y="3009"/>
                    </a:cubicBezTo>
                    <a:cubicBezTo>
                      <a:pt x="444" y="3009"/>
                      <a:pt x="444" y="2972"/>
                      <a:pt x="444" y="2972"/>
                    </a:cubicBezTo>
                    <a:lnTo>
                      <a:pt x="468" y="3009"/>
                    </a:lnTo>
                    <a:cubicBezTo>
                      <a:pt x="486" y="3027"/>
                      <a:pt x="511" y="3038"/>
                      <a:pt x="538" y="3038"/>
                    </a:cubicBezTo>
                    <a:cubicBezTo>
                      <a:pt x="547" y="3038"/>
                      <a:pt x="557" y="3037"/>
                      <a:pt x="567" y="3034"/>
                    </a:cubicBezTo>
                    <a:cubicBezTo>
                      <a:pt x="592" y="3034"/>
                      <a:pt x="555" y="3058"/>
                      <a:pt x="542" y="3070"/>
                    </a:cubicBezTo>
                    <a:cubicBezTo>
                      <a:pt x="518" y="3083"/>
                      <a:pt x="493" y="3107"/>
                      <a:pt x="579" y="3107"/>
                    </a:cubicBezTo>
                    <a:cubicBezTo>
                      <a:pt x="653" y="3107"/>
                      <a:pt x="579" y="3157"/>
                      <a:pt x="542" y="3157"/>
                    </a:cubicBezTo>
                    <a:cubicBezTo>
                      <a:pt x="518" y="3169"/>
                      <a:pt x="518" y="3218"/>
                      <a:pt x="518" y="3255"/>
                    </a:cubicBezTo>
                    <a:cubicBezTo>
                      <a:pt x="518" y="3292"/>
                      <a:pt x="518" y="3317"/>
                      <a:pt x="493" y="3317"/>
                    </a:cubicBezTo>
                    <a:lnTo>
                      <a:pt x="579" y="3342"/>
                    </a:lnTo>
                    <a:cubicBezTo>
                      <a:pt x="666" y="3366"/>
                      <a:pt x="764" y="3391"/>
                      <a:pt x="850" y="3428"/>
                    </a:cubicBezTo>
                    <a:cubicBezTo>
                      <a:pt x="875" y="3440"/>
                      <a:pt x="883" y="3444"/>
                      <a:pt x="887" y="3444"/>
                    </a:cubicBezTo>
                    <a:cubicBezTo>
                      <a:pt x="894" y="3444"/>
                      <a:pt x="883" y="3428"/>
                      <a:pt x="949" y="3428"/>
                    </a:cubicBezTo>
                    <a:cubicBezTo>
                      <a:pt x="1048" y="3415"/>
                      <a:pt x="1183" y="3403"/>
                      <a:pt x="1232" y="3403"/>
                    </a:cubicBezTo>
                    <a:cubicBezTo>
                      <a:pt x="1282" y="3403"/>
                      <a:pt x="1282" y="3403"/>
                      <a:pt x="1343" y="3428"/>
                    </a:cubicBezTo>
                    <a:cubicBezTo>
                      <a:pt x="1372" y="3442"/>
                      <a:pt x="1398" y="3449"/>
                      <a:pt x="1416" y="3449"/>
                    </a:cubicBezTo>
                    <a:cubicBezTo>
                      <a:pt x="1445" y="3449"/>
                      <a:pt x="1457" y="3433"/>
                      <a:pt x="1442" y="3403"/>
                    </a:cubicBezTo>
                    <a:cubicBezTo>
                      <a:pt x="1430" y="3366"/>
                      <a:pt x="1393" y="3354"/>
                      <a:pt x="1319" y="3292"/>
                    </a:cubicBezTo>
                    <a:cubicBezTo>
                      <a:pt x="1183" y="3169"/>
                      <a:pt x="1072" y="3009"/>
                      <a:pt x="998" y="2824"/>
                    </a:cubicBezTo>
                    <a:cubicBezTo>
                      <a:pt x="998" y="2738"/>
                      <a:pt x="986" y="2713"/>
                      <a:pt x="986" y="2676"/>
                    </a:cubicBezTo>
                    <a:cubicBezTo>
                      <a:pt x="974" y="2615"/>
                      <a:pt x="961" y="2565"/>
                      <a:pt x="924" y="2528"/>
                    </a:cubicBezTo>
                    <a:cubicBezTo>
                      <a:pt x="887" y="2479"/>
                      <a:pt x="900" y="2479"/>
                      <a:pt x="924" y="2454"/>
                    </a:cubicBezTo>
                    <a:cubicBezTo>
                      <a:pt x="961" y="2430"/>
                      <a:pt x="1048" y="2380"/>
                      <a:pt x="1011" y="2368"/>
                    </a:cubicBezTo>
                    <a:cubicBezTo>
                      <a:pt x="974" y="2344"/>
                      <a:pt x="974" y="2307"/>
                      <a:pt x="1060" y="2294"/>
                    </a:cubicBezTo>
                    <a:cubicBezTo>
                      <a:pt x="1134" y="2282"/>
                      <a:pt x="1208" y="2294"/>
                      <a:pt x="1146" y="2245"/>
                    </a:cubicBezTo>
                    <a:cubicBezTo>
                      <a:pt x="1085" y="2196"/>
                      <a:pt x="1023" y="2208"/>
                      <a:pt x="1085" y="2171"/>
                    </a:cubicBezTo>
                    <a:cubicBezTo>
                      <a:pt x="1158" y="2134"/>
                      <a:pt x="1356" y="2146"/>
                      <a:pt x="1245" y="2097"/>
                    </a:cubicBezTo>
                    <a:cubicBezTo>
                      <a:pt x="1183" y="2060"/>
                      <a:pt x="1121" y="2035"/>
                      <a:pt x="1048" y="2023"/>
                    </a:cubicBezTo>
                    <a:cubicBezTo>
                      <a:pt x="1011" y="2014"/>
                      <a:pt x="1015" y="1985"/>
                      <a:pt x="1054" y="1985"/>
                    </a:cubicBezTo>
                    <a:cubicBezTo>
                      <a:pt x="1068" y="1985"/>
                      <a:pt x="1086" y="1989"/>
                      <a:pt x="1109" y="1999"/>
                    </a:cubicBezTo>
                    <a:cubicBezTo>
                      <a:pt x="1157" y="2019"/>
                      <a:pt x="1185" y="2028"/>
                      <a:pt x="1214" y="2028"/>
                    </a:cubicBezTo>
                    <a:cubicBezTo>
                      <a:pt x="1237" y="2028"/>
                      <a:pt x="1261" y="2022"/>
                      <a:pt x="1294" y="2011"/>
                    </a:cubicBezTo>
                    <a:cubicBezTo>
                      <a:pt x="1305" y="2006"/>
                      <a:pt x="1317" y="2005"/>
                      <a:pt x="1329" y="2005"/>
                    </a:cubicBezTo>
                    <a:cubicBezTo>
                      <a:pt x="1359" y="2005"/>
                      <a:pt x="1388" y="2015"/>
                      <a:pt x="1401" y="2015"/>
                    </a:cubicBezTo>
                    <a:cubicBezTo>
                      <a:pt x="1410" y="2015"/>
                      <a:pt x="1410" y="2008"/>
                      <a:pt x="1393" y="1986"/>
                    </a:cubicBezTo>
                    <a:cubicBezTo>
                      <a:pt x="1359" y="1919"/>
                      <a:pt x="1294" y="1861"/>
                      <a:pt x="1330" y="1861"/>
                    </a:cubicBezTo>
                    <a:cubicBezTo>
                      <a:pt x="1334" y="1861"/>
                      <a:pt x="1338" y="1862"/>
                      <a:pt x="1343" y="1863"/>
                    </a:cubicBezTo>
                    <a:cubicBezTo>
                      <a:pt x="1403" y="1873"/>
                      <a:pt x="1454" y="1907"/>
                      <a:pt x="1472" y="1907"/>
                    </a:cubicBezTo>
                    <a:cubicBezTo>
                      <a:pt x="1476" y="1907"/>
                      <a:pt x="1479" y="1905"/>
                      <a:pt x="1479" y="1900"/>
                    </a:cubicBezTo>
                    <a:cubicBezTo>
                      <a:pt x="1479" y="1863"/>
                      <a:pt x="1553" y="1838"/>
                      <a:pt x="1442" y="1801"/>
                    </a:cubicBezTo>
                    <a:cubicBezTo>
                      <a:pt x="1343" y="1764"/>
                      <a:pt x="1245" y="1727"/>
                      <a:pt x="1331" y="1727"/>
                    </a:cubicBezTo>
                    <a:cubicBezTo>
                      <a:pt x="1407" y="1737"/>
                      <a:pt x="1491" y="1776"/>
                      <a:pt x="1531" y="1776"/>
                    </a:cubicBezTo>
                    <a:cubicBezTo>
                      <a:pt x="1542" y="1776"/>
                      <a:pt x="1550" y="1773"/>
                      <a:pt x="1553" y="1764"/>
                    </a:cubicBezTo>
                    <a:cubicBezTo>
                      <a:pt x="1577" y="1727"/>
                      <a:pt x="1602" y="1727"/>
                      <a:pt x="1540" y="1666"/>
                    </a:cubicBezTo>
                    <a:cubicBezTo>
                      <a:pt x="1484" y="1619"/>
                      <a:pt x="1464" y="1579"/>
                      <a:pt x="1484" y="1579"/>
                    </a:cubicBezTo>
                    <a:cubicBezTo>
                      <a:pt x="1491" y="1579"/>
                      <a:pt x="1501" y="1583"/>
                      <a:pt x="1516" y="1592"/>
                    </a:cubicBezTo>
                    <a:cubicBezTo>
                      <a:pt x="1536" y="1604"/>
                      <a:pt x="1558" y="1609"/>
                      <a:pt x="1581" y="1609"/>
                    </a:cubicBezTo>
                    <a:cubicBezTo>
                      <a:pt x="1629" y="1609"/>
                      <a:pt x="1679" y="1584"/>
                      <a:pt x="1713" y="1543"/>
                    </a:cubicBezTo>
                    <a:cubicBezTo>
                      <a:pt x="1725" y="1481"/>
                      <a:pt x="1848" y="1506"/>
                      <a:pt x="1787" y="1456"/>
                    </a:cubicBezTo>
                    <a:cubicBezTo>
                      <a:pt x="1725" y="1407"/>
                      <a:pt x="1639" y="1419"/>
                      <a:pt x="1725" y="1407"/>
                    </a:cubicBezTo>
                    <a:cubicBezTo>
                      <a:pt x="1824" y="1407"/>
                      <a:pt x="1910" y="1358"/>
                      <a:pt x="1898" y="1309"/>
                    </a:cubicBezTo>
                    <a:cubicBezTo>
                      <a:pt x="1898" y="1270"/>
                      <a:pt x="1903" y="1251"/>
                      <a:pt x="1915" y="1251"/>
                    </a:cubicBezTo>
                    <a:cubicBezTo>
                      <a:pt x="1923" y="1251"/>
                      <a:pt x="1933" y="1258"/>
                      <a:pt x="1947" y="1272"/>
                    </a:cubicBezTo>
                    <a:cubicBezTo>
                      <a:pt x="1974" y="1290"/>
                      <a:pt x="2007" y="1327"/>
                      <a:pt x="2024" y="1327"/>
                    </a:cubicBezTo>
                    <a:cubicBezTo>
                      <a:pt x="2030" y="1327"/>
                      <a:pt x="2033" y="1322"/>
                      <a:pt x="2033" y="1309"/>
                    </a:cubicBezTo>
                    <a:cubicBezTo>
                      <a:pt x="2021" y="1247"/>
                      <a:pt x="1947" y="1222"/>
                      <a:pt x="2021" y="1222"/>
                    </a:cubicBezTo>
                    <a:cubicBezTo>
                      <a:pt x="2095" y="1222"/>
                      <a:pt x="2181" y="1222"/>
                      <a:pt x="2193" y="1185"/>
                    </a:cubicBezTo>
                    <a:cubicBezTo>
                      <a:pt x="2218" y="1148"/>
                      <a:pt x="2206" y="1111"/>
                      <a:pt x="2169" y="1111"/>
                    </a:cubicBezTo>
                    <a:cubicBezTo>
                      <a:pt x="2120" y="1099"/>
                      <a:pt x="2120" y="1111"/>
                      <a:pt x="2193" y="1062"/>
                    </a:cubicBezTo>
                    <a:cubicBezTo>
                      <a:pt x="2292" y="1000"/>
                      <a:pt x="2391" y="939"/>
                      <a:pt x="2501" y="890"/>
                    </a:cubicBezTo>
                    <a:cubicBezTo>
                      <a:pt x="2625" y="840"/>
                      <a:pt x="2994" y="742"/>
                      <a:pt x="3105" y="692"/>
                    </a:cubicBezTo>
                    <a:cubicBezTo>
                      <a:pt x="3216" y="631"/>
                      <a:pt x="3771" y="495"/>
                      <a:pt x="3931" y="409"/>
                    </a:cubicBezTo>
                    <a:cubicBezTo>
                      <a:pt x="4079" y="323"/>
                      <a:pt x="4263" y="175"/>
                      <a:pt x="4239" y="126"/>
                    </a:cubicBezTo>
                    <a:cubicBezTo>
                      <a:pt x="4206" y="50"/>
                      <a:pt x="4136" y="12"/>
                      <a:pt x="4062" y="12"/>
                    </a:cubicBezTo>
                    <a:cubicBezTo>
                      <a:pt x="4051" y="12"/>
                      <a:pt x="4040" y="13"/>
                      <a:pt x="4029" y="15"/>
                    </a:cubicBezTo>
                    <a:cubicBezTo>
                      <a:pt x="4018" y="16"/>
                      <a:pt x="4007" y="17"/>
                      <a:pt x="3996" y="17"/>
                    </a:cubicBezTo>
                    <a:cubicBezTo>
                      <a:pt x="3940" y="17"/>
                      <a:pt x="3891" y="1"/>
                      <a:pt x="3842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7996;p67"/>
              <p:cNvSpPr/>
              <p:nvPr/>
            </p:nvSpPr>
            <p:spPr>
              <a:xfrm>
                <a:off x="4097525" y="4309975"/>
                <a:ext cx="3667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870" extrusionOk="0">
                    <a:moveTo>
                      <a:pt x="757" y="0"/>
                    </a:moveTo>
                    <a:cubicBezTo>
                      <a:pt x="751" y="0"/>
                      <a:pt x="745" y="1"/>
                      <a:pt x="740" y="3"/>
                    </a:cubicBezTo>
                    <a:cubicBezTo>
                      <a:pt x="703" y="3"/>
                      <a:pt x="691" y="27"/>
                      <a:pt x="703" y="64"/>
                    </a:cubicBezTo>
                    <a:cubicBezTo>
                      <a:pt x="712" y="82"/>
                      <a:pt x="727" y="120"/>
                      <a:pt x="711" y="120"/>
                    </a:cubicBezTo>
                    <a:cubicBezTo>
                      <a:pt x="705" y="120"/>
                      <a:pt x="695" y="114"/>
                      <a:pt x="678" y="101"/>
                    </a:cubicBezTo>
                    <a:cubicBezTo>
                      <a:pt x="642" y="65"/>
                      <a:pt x="619" y="42"/>
                      <a:pt x="590" y="42"/>
                    </a:cubicBezTo>
                    <a:cubicBezTo>
                      <a:pt x="580" y="42"/>
                      <a:pt x="568" y="45"/>
                      <a:pt x="555" y="52"/>
                    </a:cubicBezTo>
                    <a:cubicBezTo>
                      <a:pt x="530" y="64"/>
                      <a:pt x="493" y="89"/>
                      <a:pt x="469" y="113"/>
                    </a:cubicBezTo>
                    <a:cubicBezTo>
                      <a:pt x="444" y="150"/>
                      <a:pt x="370" y="187"/>
                      <a:pt x="432" y="212"/>
                    </a:cubicBezTo>
                    <a:cubicBezTo>
                      <a:pt x="493" y="237"/>
                      <a:pt x="617" y="249"/>
                      <a:pt x="530" y="249"/>
                    </a:cubicBezTo>
                    <a:cubicBezTo>
                      <a:pt x="522" y="247"/>
                      <a:pt x="512" y="246"/>
                      <a:pt x="503" y="246"/>
                    </a:cubicBezTo>
                    <a:cubicBezTo>
                      <a:pt x="460" y="246"/>
                      <a:pt x="411" y="268"/>
                      <a:pt x="370" y="298"/>
                    </a:cubicBezTo>
                    <a:cubicBezTo>
                      <a:pt x="346" y="323"/>
                      <a:pt x="309" y="335"/>
                      <a:pt x="358" y="385"/>
                    </a:cubicBezTo>
                    <a:cubicBezTo>
                      <a:pt x="393" y="411"/>
                      <a:pt x="461" y="431"/>
                      <a:pt x="459" y="431"/>
                    </a:cubicBezTo>
                    <a:cubicBezTo>
                      <a:pt x="458" y="431"/>
                      <a:pt x="447" y="428"/>
                      <a:pt x="419" y="421"/>
                    </a:cubicBezTo>
                    <a:cubicBezTo>
                      <a:pt x="402" y="418"/>
                      <a:pt x="387" y="416"/>
                      <a:pt x="373" y="416"/>
                    </a:cubicBezTo>
                    <a:cubicBezTo>
                      <a:pt x="294" y="416"/>
                      <a:pt x="255" y="470"/>
                      <a:pt x="235" y="532"/>
                    </a:cubicBezTo>
                    <a:cubicBezTo>
                      <a:pt x="185" y="606"/>
                      <a:pt x="136" y="680"/>
                      <a:pt x="74" y="754"/>
                    </a:cubicBezTo>
                    <a:cubicBezTo>
                      <a:pt x="50" y="779"/>
                      <a:pt x="1" y="853"/>
                      <a:pt x="37" y="865"/>
                    </a:cubicBezTo>
                    <a:cubicBezTo>
                      <a:pt x="54" y="865"/>
                      <a:pt x="102" y="870"/>
                      <a:pt x="156" y="870"/>
                    </a:cubicBezTo>
                    <a:cubicBezTo>
                      <a:pt x="223" y="870"/>
                      <a:pt x="299" y="862"/>
                      <a:pt x="333" y="828"/>
                    </a:cubicBezTo>
                    <a:cubicBezTo>
                      <a:pt x="395" y="779"/>
                      <a:pt x="469" y="754"/>
                      <a:pt x="555" y="754"/>
                    </a:cubicBezTo>
                    <a:cubicBezTo>
                      <a:pt x="598" y="757"/>
                      <a:pt x="642" y="759"/>
                      <a:pt x="686" y="759"/>
                    </a:cubicBezTo>
                    <a:cubicBezTo>
                      <a:pt x="807" y="759"/>
                      <a:pt x="931" y="748"/>
                      <a:pt x="1048" y="730"/>
                    </a:cubicBezTo>
                    <a:cubicBezTo>
                      <a:pt x="1245" y="668"/>
                      <a:pt x="1405" y="680"/>
                      <a:pt x="1430" y="606"/>
                    </a:cubicBezTo>
                    <a:cubicBezTo>
                      <a:pt x="1454" y="520"/>
                      <a:pt x="1467" y="446"/>
                      <a:pt x="1417" y="385"/>
                    </a:cubicBezTo>
                    <a:cubicBezTo>
                      <a:pt x="1356" y="335"/>
                      <a:pt x="1344" y="385"/>
                      <a:pt x="1257" y="298"/>
                    </a:cubicBezTo>
                    <a:cubicBezTo>
                      <a:pt x="1178" y="219"/>
                      <a:pt x="1120" y="161"/>
                      <a:pt x="1064" y="161"/>
                    </a:cubicBezTo>
                    <a:cubicBezTo>
                      <a:pt x="1058" y="161"/>
                      <a:pt x="1053" y="162"/>
                      <a:pt x="1048" y="163"/>
                    </a:cubicBezTo>
                    <a:cubicBezTo>
                      <a:pt x="988" y="175"/>
                      <a:pt x="803" y="324"/>
                      <a:pt x="768" y="324"/>
                    </a:cubicBezTo>
                    <a:cubicBezTo>
                      <a:pt x="766" y="324"/>
                      <a:pt x="765" y="323"/>
                      <a:pt x="764" y="323"/>
                    </a:cubicBezTo>
                    <a:cubicBezTo>
                      <a:pt x="740" y="323"/>
                      <a:pt x="875" y="126"/>
                      <a:pt x="875" y="76"/>
                    </a:cubicBezTo>
                    <a:cubicBezTo>
                      <a:pt x="875" y="34"/>
                      <a:pt x="801" y="0"/>
                      <a:pt x="757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7997;p67"/>
              <p:cNvSpPr/>
              <p:nvPr/>
            </p:nvSpPr>
            <p:spPr>
              <a:xfrm>
                <a:off x="4065175" y="4298200"/>
                <a:ext cx="37300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850" extrusionOk="0">
                    <a:moveTo>
                      <a:pt x="823" y="1"/>
                    </a:moveTo>
                    <a:cubicBezTo>
                      <a:pt x="808" y="1"/>
                      <a:pt x="792" y="2"/>
                      <a:pt x="777" y="5"/>
                    </a:cubicBezTo>
                    <a:cubicBezTo>
                      <a:pt x="728" y="18"/>
                      <a:pt x="531" y="30"/>
                      <a:pt x="518" y="67"/>
                    </a:cubicBezTo>
                    <a:cubicBezTo>
                      <a:pt x="518" y="85"/>
                      <a:pt x="494" y="89"/>
                      <a:pt x="469" y="89"/>
                    </a:cubicBezTo>
                    <a:cubicBezTo>
                      <a:pt x="457" y="89"/>
                      <a:pt x="444" y="88"/>
                      <a:pt x="435" y="88"/>
                    </a:cubicBezTo>
                    <a:cubicBezTo>
                      <a:pt x="426" y="88"/>
                      <a:pt x="420" y="89"/>
                      <a:pt x="420" y="92"/>
                    </a:cubicBezTo>
                    <a:cubicBezTo>
                      <a:pt x="420" y="104"/>
                      <a:pt x="235" y="202"/>
                      <a:pt x="321" y="202"/>
                    </a:cubicBezTo>
                    <a:cubicBezTo>
                      <a:pt x="420" y="202"/>
                      <a:pt x="407" y="227"/>
                      <a:pt x="346" y="227"/>
                    </a:cubicBezTo>
                    <a:cubicBezTo>
                      <a:pt x="284" y="239"/>
                      <a:pt x="235" y="264"/>
                      <a:pt x="186" y="313"/>
                    </a:cubicBezTo>
                    <a:cubicBezTo>
                      <a:pt x="161" y="350"/>
                      <a:pt x="112" y="375"/>
                      <a:pt x="75" y="387"/>
                    </a:cubicBezTo>
                    <a:cubicBezTo>
                      <a:pt x="38" y="400"/>
                      <a:pt x="1" y="412"/>
                      <a:pt x="87" y="424"/>
                    </a:cubicBezTo>
                    <a:cubicBezTo>
                      <a:pt x="173" y="437"/>
                      <a:pt x="272" y="449"/>
                      <a:pt x="284" y="511"/>
                    </a:cubicBezTo>
                    <a:cubicBezTo>
                      <a:pt x="296" y="584"/>
                      <a:pt x="346" y="646"/>
                      <a:pt x="420" y="683"/>
                    </a:cubicBezTo>
                    <a:cubicBezTo>
                      <a:pt x="448" y="695"/>
                      <a:pt x="466" y="698"/>
                      <a:pt x="481" y="698"/>
                    </a:cubicBezTo>
                    <a:cubicBezTo>
                      <a:pt x="493" y="698"/>
                      <a:pt x="504" y="696"/>
                      <a:pt x="516" y="696"/>
                    </a:cubicBezTo>
                    <a:cubicBezTo>
                      <a:pt x="536" y="696"/>
                      <a:pt x="560" y="700"/>
                      <a:pt x="605" y="720"/>
                    </a:cubicBezTo>
                    <a:cubicBezTo>
                      <a:pt x="715" y="782"/>
                      <a:pt x="839" y="819"/>
                      <a:pt x="974" y="843"/>
                    </a:cubicBezTo>
                    <a:cubicBezTo>
                      <a:pt x="1019" y="843"/>
                      <a:pt x="1106" y="849"/>
                      <a:pt x="1193" y="849"/>
                    </a:cubicBezTo>
                    <a:cubicBezTo>
                      <a:pt x="1324" y="849"/>
                      <a:pt x="1452" y="836"/>
                      <a:pt x="1430" y="769"/>
                    </a:cubicBezTo>
                    <a:cubicBezTo>
                      <a:pt x="1396" y="678"/>
                      <a:pt x="1255" y="533"/>
                      <a:pt x="1275" y="533"/>
                    </a:cubicBezTo>
                    <a:cubicBezTo>
                      <a:pt x="1276" y="533"/>
                      <a:pt x="1279" y="533"/>
                      <a:pt x="1282" y="535"/>
                    </a:cubicBezTo>
                    <a:cubicBezTo>
                      <a:pt x="1303" y="542"/>
                      <a:pt x="1333" y="557"/>
                      <a:pt x="1356" y="557"/>
                    </a:cubicBezTo>
                    <a:cubicBezTo>
                      <a:pt x="1374" y="557"/>
                      <a:pt x="1388" y="549"/>
                      <a:pt x="1393" y="523"/>
                    </a:cubicBezTo>
                    <a:cubicBezTo>
                      <a:pt x="1381" y="461"/>
                      <a:pt x="1381" y="400"/>
                      <a:pt x="1393" y="338"/>
                    </a:cubicBezTo>
                    <a:cubicBezTo>
                      <a:pt x="1405" y="289"/>
                      <a:pt x="1492" y="252"/>
                      <a:pt x="1430" y="202"/>
                    </a:cubicBezTo>
                    <a:cubicBezTo>
                      <a:pt x="1381" y="153"/>
                      <a:pt x="1295" y="79"/>
                      <a:pt x="1221" y="79"/>
                    </a:cubicBezTo>
                    <a:cubicBezTo>
                      <a:pt x="1134" y="79"/>
                      <a:pt x="1134" y="104"/>
                      <a:pt x="1110" y="141"/>
                    </a:cubicBezTo>
                    <a:cubicBezTo>
                      <a:pt x="1073" y="178"/>
                      <a:pt x="986" y="153"/>
                      <a:pt x="950" y="178"/>
                    </a:cubicBezTo>
                    <a:cubicBezTo>
                      <a:pt x="923" y="187"/>
                      <a:pt x="870" y="221"/>
                      <a:pt x="857" y="221"/>
                    </a:cubicBezTo>
                    <a:cubicBezTo>
                      <a:pt x="852" y="221"/>
                      <a:pt x="853" y="216"/>
                      <a:pt x="863" y="202"/>
                    </a:cubicBezTo>
                    <a:cubicBezTo>
                      <a:pt x="900" y="153"/>
                      <a:pt x="999" y="79"/>
                      <a:pt x="950" y="42"/>
                    </a:cubicBezTo>
                    <a:cubicBezTo>
                      <a:pt x="913" y="15"/>
                      <a:pt x="869" y="1"/>
                      <a:pt x="823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7998;p67"/>
              <p:cNvSpPr/>
              <p:nvPr/>
            </p:nvSpPr>
            <p:spPr>
              <a:xfrm>
                <a:off x="4055325" y="4299550"/>
                <a:ext cx="14800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592" h="248" extrusionOk="0">
                    <a:moveTo>
                      <a:pt x="61" y="1"/>
                    </a:moveTo>
                    <a:cubicBezTo>
                      <a:pt x="33" y="1"/>
                      <a:pt x="16" y="8"/>
                      <a:pt x="25" y="25"/>
                    </a:cubicBezTo>
                    <a:cubicBezTo>
                      <a:pt x="62" y="75"/>
                      <a:pt x="0" y="148"/>
                      <a:pt x="62" y="161"/>
                    </a:cubicBezTo>
                    <a:cubicBezTo>
                      <a:pt x="124" y="173"/>
                      <a:pt x="185" y="198"/>
                      <a:pt x="247" y="235"/>
                    </a:cubicBezTo>
                    <a:cubicBezTo>
                      <a:pt x="269" y="243"/>
                      <a:pt x="292" y="248"/>
                      <a:pt x="316" y="248"/>
                    </a:cubicBezTo>
                    <a:cubicBezTo>
                      <a:pt x="361" y="248"/>
                      <a:pt x="409" y="234"/>
                      <a:pt x="456" y="210"/>
                    </a:cubicBezTo>
                    <a:cubicBezTo>
                      <a:pt x="506" y="173"/>
                      <a:pt x="592" y="136"/>
                      <a:pt x="567" y="124"/>
                    </a:cubicBezTo>
                    <a:cubicBezTo>
                      <a:pt x="530" y="87"/>
                      <a:pt x="493" y="75"/>
                      <a:pt x="456" y="50"/>
                    </a:cubicBezTo>
                    <a:cubicBezTo>
                      <a:pt x="382" y="50"/>
                      <a:pt x="309" y="50"/>
                      <a:pt x="247" y="38"/>
                    </a:cubicBezTo>
                    <a:cubicBezTo>
                      <a:pt x="200" y="22"/>
                      <a:pt x="112" y="1"/>
                      <a:pt x="61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7999;p67"/>
              <p:cNvSpPr/>
              <p:nvPr/>
            </p:nvSpPr>
            <p:spPr>
              <a:xfrm>
                <a:off x="4058100" y="4279675"/>
                <a:ext cx="311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835" extrusionOk="0">
                    <a:moveTo>
                      <a:pt x="898" y="0"/>
                    </a:moveTo>
                    <a:cubicBezTo>
                      <a:pt x="876" y="0"/>
                      <a:pt x="843" y="18"/>
                      <a:pt x="801" y="32"/>
                    </a:cubicBezTo>
                    <a:cubicBezTo>
                      <a:pt x="715" y="81"/>
                      <a:pt x="616" y="118"/>
                      <a:pt x="530" y="155"/>
                    </a:cubicBezTo>
                    <a:cubicBezTo>
                      <a:pt x="444" y="167"/>
                      <a:pt x="358" y="217"/>
                      <a:pt x="296" y="266"/>
                    </a:cubicBezTo>
                    <a:cubicBezTo>
                      <a:pt x="261" y="310"/>
                      <a:pt x="263" y="316"/>
                      <a:pt x="286" y="316"/>
                    </a:cubicBezTo>
                    <a:cubicBezTo>
                      <a:pt x="295" y="316"/>
                      <a:pt x="307" y="315"/>
                      <a:pt x="321" y="315"/>
                    </a:cubicBezTo>
                    <a:cubicBezTo>
                      <a:pt x="370" y="315"/>
                      <a:pt x="345" y="340"/>
                      <a:pt x="308" y="389"/>
                    </a:cubicBezTo>
                    <a:cubicBezTo>
                      <a:pt x="271" y="438"/>
                      <a:pt x="259" y="488"/>
                      <a:pt x="185" y="512"/>
                    </a:cubicBezTo>
                    <a:cubicBezTo>
                      <a:pt x="124" y="537"/>
                      <a:pt x="111" y="549"/>
                      <a:pt x="173" y="562"/>
                    </a:cubicBezTo>
                    <a:cubicBezTo>
                      <a:pt x="222" y="574"/>
                      <a:pt x="185" y="586"/>
                      <a:pt x="111" y="586"/>
                    </a:cubicBezTo>
                    <a:cubicBezTo>
                      <a:pt x="50" y="586"/>
                      <a:pt x="0" y="660"/>
                      <a:pt x="111" y="660"/>
                    </a:cubicBezTo>
                    <a:cubicBezTo>
                      <a:pt x="210" y="660"/>
                      <a:pt x="284" y="672"/>
                      <a:pt x="234" y="672"/>
                    </a:cubicBezTo>
                    <a:cubicBezTo>
                      <a:pt x="198" y="672"/>
                      <a:pt x="161" y="672"/>
                      <a:pt x="185" y="709"/>
                    </a:cubicBezTo>
                    <a:cubicBezTo>
                      <a:pt x="198" y="746"/>
                      <a:pt x="321" y="783"/>
                      <a:pt x="370" y="808"/>
                    </a:cubicBezTo>
                    <a:cubicBezTo>
                      <a:pt x="404" y="825"/>
                      <a:pt x="444" y="834"/>
                      <a:pt x="485" y="834"/>
                    </a:cubicBezTo>
                    <a:cubicBezTo>
                      <a:pt x="533" y="834"/>
                      <a:pt x="583" y="822"/>
                      <a:pt x="629" y="796"/>
                    </a:cubicBezTo>
                    <a:cubicBezTo>
                      <a:pt x="690" y="771"/>
                      <a:pt x="814" y="734"/>
                      <a:pt x="851" y="734"/>
                    </a:cubicBezTo>
                    <a:cubicBezTo>
                      <a:pt x="900" y="722"/>
                      <a:pt x="1011" y="660"/>
                      <a:pt x="1085" y="648"/>
                    </a:cubicBezTo>
                    <a:cubicBezTo>
                      <a:pt x="1146" y="635"/>
                      <a:pt x="1122" y="562"/>
                      <a:pt x="1048" y="488"/>
                    </a:cubicBezTo>
                    <a:cubicBezTo>
                      <a:pt x="986" y="426"/>
                      <a:pt x="1060" y="401"/>
                      <a:pt x="1109" y="401"/>
                    </a:cubicBezTo>
                    <a:cubicBezTo>
                      <a:pt x="1159" y="401"/>
                      <a:pt x="1245" y="401"/>
                      <a:pt x="1245" y="377"/>
                    </a:cubicBezTo>
                    <a:cubicBezTo>
                      <a:pt x="1245" y="340"/>
                      <a:pt x="1072" y="266"/>
                      <a:pt x="974" y="192"/>
                    </a:cubicBezTo>
                    <a:cubicBezTo>
                      <a:pt x="888" y="118"/>
                      <a:pt x="937" y="106"/>
                      <a:pt x="924" y="44"/>
                    </a:cubicBezTo>
                    <a:cubicBezTo>
                      <a:pt x="924" y="11"/>
                      <a:pt x="915" y="0"/>
                      <a:pt x="898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8000;p67"/>
              <p:cNvSpPr/>
              <p:nvPr/>
            </p:nvSpPr>
            <p:spPr>
              <a:xfrm>
                <a:off x="4376000" y="4367675"/>
                <a:ext cx="295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456" extrusionOk="0">
                    <a:moveTo>
                      <a:pt x="178" y="0"/>
                    </a:moveTo>
                    <a:cubicBezTo>
                      <a:pt x="170" y="0"/>
                      <a:pt x="157" y="10"/>
                      <a:pt x="136" y="36"/>
                    </a:cubicBezTo>
                    <a:cubicBezTo>
                      <a:pt x="86" y="97"/>
                      <a:pt x="0" y="196"/>
                      <a:pt x="74" y="208"/>
                    </a:cubicBezTo>
                    <a:cubicBezTo>
                      <a:pt x="148" y="208"/>
                      <a:pt x="136" y="208"/>
                      <a:pt x="197" y="257"/>
                    </a:cubicBezTo>
                    <a:cubicBezTo>
                      <a:pt x="246" y="319"/>
                      <a:pt x="246" y="319"/>
                      <a:pt x="333" y="331"/>
                    </a:cubicBezTo>
                    <a:cubicBezTo>
                      <a:pt x="419" y="381"/>
                      <a:pt x="518" y="418"/>
                      <a:pt x="616" y="442"/>
                    </a:cubicBezTo>
                    <a:cubicBezTo>
                      <a:pt x="663" y="452"/>
                      <a:pt x="712" y="456"/>
                      <a:pt x="761" y="456"/>
                    </a:cubicBezTo>
                    <a:cubicBezTo>
                      <a:pt x="841" y="456"/>
                      <a:pt x="922" y="445"/>
                      <a:pt x="998" y="430"/>
                    </a:cubicBezTo>
                    <a:cubicBezTo>
                      <a:pt x="1097" y="405"/>
                      <a:pt x="1183" y="307"/>
                      <a:pt x="1171" y="270"/>
                    </a:cubicBezTo>
                    <a:cubicBezTo>
                      <a:pt x="1165" y="261"/>
                      <a:pt x="1161" y="258"/>
                      <a:pt x="1157" y="258"/>
                    </a:cubicBezTo>
                    <a:cubicBezTo>
                      <a:pt x="1144" y="258"/>
                      <a:pt x="1138" y="297"/>
                      <a:pt x="1109" y="307"/>
                    </a:cubicBezTo>
                    <a:cubicBezTo>
                      <a:pt x="1072" y="307"/>
                      <a:pt x="1047" y="257"/>
                      <a:pt x="1023" y="245"/>
                    </a:cubicBezTo>
                    <a:cubicBezTo>
                      <a:pt x="949" y="208"/>
                      <a:pt x="875" y="183"/>
                      <a:pt x="801" y="171"/>
                    </a:cubicBezTo>
                    <a:cubicBezTo>
                      <a:pt x="782" y="171"/>
                      <a:pt x="757" y="192"/>
                      <a:pt x="725" y="192"/>
                    </a:cubicBezTo>
                    <a:cubicBezTo>
                      <a:pt x="714" y="192"/>
                      <a:pt x="702" y="190"/>
                      <a:pt x="690" y="183"/>
                    </a:cubicBezTo>
                    <a:cubicBezTo>
                      <a:pt x="641" y="147"/>
                      <a:pt x="653" y="110"/>
                      <a:pt x="604" y="110"/>
                    </a:cubicBezTo>
                    <a:cubicBezTo>
                      <a:pt x="551" y="101"/>
                      <a:pt x="499" y="92"/>
                      <a:pt x="451" y="92"/>
                    </a:cubicBezTo>
                    <a:cubicBezTo>
                      <a:pt x="431" y="92"/>
                      <a:pt x="412" y="94"/>
                      <a:pt x="394" y="97"/>
                    </a:cubicBezTo>
                    <a:cubicBezTo>
                      <a:pt x="345" y="110"/>
                      <a:pt x="296" y="122"/>
                      <a:pt x="246" y="122"/>
                    </a:cubicBezTo>
                    <a:cubicBezTo>
                      <a:pt x="197" y="122"/>
                      <a:pt x="234" y="60"/>
                      <a:pt x="209" y="48"/>
                    </a:cubicBezTo>
                    <a:cubicBezTo>
                      <a:pt x="194" y="32"/>
                      <a:pt x="193" y="0"/>
                      <a:pt x="178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8001;p67"/>
              <p:cNvSpPr/>
              <p:nvPr/>
            </p:nvSpPr>
            <p:spPr>
              <a:xfrm>
                <a:off x="4339650" y="4390975"/>
                <a:ext cx="2435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386" extrusionOk="0">
                    <a:moveTo>
                      <a:pt x="483" y="1"/>
                    </a:moveTo>
                    <a:cubicBezTo>
                      <a:pt x="474" y="1"/>
                      <a:pt x="465" y="1"/>
                      <a:pt x="456" y="3"/>
                    </a:cubicBezTo>
                    <a:cubicBezTo>
                      <a:pt x="370" y="15"/>
                      <a:pt x="296" y="52"/>
                      <a:pt x="234" y="102"/>
                    </a:cubicBezTo>
                    <a:cubicBezTo>
                      <a:pt x="210" y="126"/>
                      <a:pt x="185" y="200"/>
                      <a:pt x="99" y="200"/>
                    </a:cubicBezTo>
                    <a:cubicBezTo>
                      <a:pt x="0" y="213"/>
                      <a:pt x="0" y="286"/>
                      <a:pt x="86" y="286"/>
                    </a:cubicBezTo>
                    <a:cubicBezTo>
                      <a:pt x="127" y="286"/>
                      <a:pt x="179" y="270"/>
                      <a:pt x="239" y="270"/>
                    </a:cubicBezTo>
                    <a:cubicBezTo>
                      <a:pt x="268" y="270"/>
                      <a:pt x="300" y="274"/>
                      <a:pt x="333" y="286"/>
                    </a:cubicBezTo>
                    <a:cubicBezTo>
                      <a:pt x="481" y="348"/>
                      <a:pt x="641" y="373"/>
                      <a:pt x="789" y="385"/>
                    </a:cubicBezTo>
                    <a:cubicBezTo>
                      <a:pt x="900" y="360"/>
                      <a:pt x="973" y="311"/>
                      <a:pt x="875" y="225"/>
                    </a:cubicBezTo>
                    <a:cubicBezTo>
                      <a:pt x="772" y="145"/>
                      <a:pt x="605" y="1"/>
                      <a:pt x="483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8002;p67"/>
              <p:cNvSpPr/>
              <p:nvPr/>
            </p:nvSpPr>
            <p:spPr>
              <a:xfrm>
                <a:off x="4340900" y="4385450"/>
                <a:ext cx="7700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01" extrusionOk="0">
                    <a:moveTo>
                      <a:pt x="104" y="0"/>
                    </a:moveTo>
                    <a:cubicBezTo>
                      <a:pt x="56" y="0"/>
                      <a:pt x="35" y="42"/>
                      <a:pt x="24" y="64"/>
                    </a:cubicBezTo>
                    <a:cubicBezTo>
                      <a:pt x="1" y="87"/>
                      <a:pt x="11" y="200"/>
                      <a:pt x="86" y="200"/>
                    </a:cubicBezTo>
                    <a:cubicBezTo>
                      <a:pt x="90" y="200"/>
                      <a:pt x="94" y="200"/>
                      <a:pt x="98" y="199"/>
                    </a:cubicBezTo>
                    <a:cubicBezTo>
                      <a:pt x="172" y="187"/>
                      <a:pt x="233" y="150"/>
                      <a:pt x="270" y="101"/>
                    </a:cubicBezTo>
                    <a:cubicBezTo>
                      <a:pt x="307" y="64"/>
                      <a:pt x="184" y="15"/>
                      <a:pt x="123" y="2"/>
                    </a:cubicBezTo>
                    <a:cubicBezTo>
                      <a:pt x="116" y="1"/>
                      <a:pt x="110" y="0"/>
                      <a:pt x="104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8003;p67"/>
              <p:cNvSpPr/>
              <p:nvPr/>
            </p:nvSpPr>
            <p:spPr>
              <a:xfrm>
                <a:off x="4313800" y="4365375"/>
                <a:ext cx="367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34" extrusionOk="0">
                    <a:moveTo>
                      <a:pt x="64" y="0"/>
                    </a:moveTo>
                    <a:cubicBezTo>
                      <a:pt x="38" y="0"/>
                      <a:pt x="0" y="81"/>
                      <a:pt x="11" y="103"/>
                    </a:cubicBezTo>
                    <a:cubicBezTo>
                      <a:pt x="36" y="140"/>
                      <a:pt x="48" y="177"/>
                      <a:pt x="24" y="214"/>
                    </a:cubicBezTo>
                    <a:cubicBezTo>
                      <a:pt x="21" y="228"/>
                      <a:pt x="23" y="234"/>
                      <a:pt x="29" y="234"/>
                    </a:cubicBezTo>
                    <a:cubicBezTo>
                      <a:pt x="47" y="234"/>
                      <a:pt x="103" y="166"/>
                      <a:pt x="122" y="128"/>
                    </a:cubicBezTo>
                    <a:cubicBezTo>
                      <a:pt x="147" y="78"/>
                      <a:pt x="122" y="29"/>
                      <a:pt x="73" y="4"/>
                    </a:cubicBezTo>
                    <a:cubicBezTo>
                      <a:pt x="70" y="2"/>
                      <a:pt x="67" y="0"/>
                      <a:pt x="64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8004;p67"/>
              <p:cNvSpPr/>
              <p:nvPr/>
            </p:nvSpPr>
            <p:spPr>
              <a:xfrm>
                <a:off x="4313225" y="4386350"/>
                <a:ext cx="4850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81" extrusionOk="0">
                    <a:moveTo>
                      <a:pt x="41" y="1"/>
                    </a:moveTo>
                    <a:cubicBezTo>
                      <a:pt x="38" y="1"/>
                      <a:pt x="36" y="2"/>
                      <a:pt x="34" y="3"/>
                    </a:cubicBezTo>
                    <a:cubicBezTo>
                      <a:pt x="1" y="26"/>
                      <a:pt x="140" y="181"/>
                      <a:pt x="175" y="181"/>
                    </a:cubicBezTo>
                    <a:cubicBezTo>
                      <a:pt x="179" y="181"/>
                      <a:pt x="181" y="179"/>
                      <a:pt x="182" y="176"/>
                    </a:cubicBezTo>
                    <a:cubicBezTo>
                      <a:pt x="194" y="141"/>
                      <a:pt x="78" y="1"/>
                      <a:pt x="41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8005;p67"/>
              <p:cNvSpPr/>
              <p:nvPr/>
            </p:nvSpPr>
            <p:spPr>
              <a:xfrm>
                <a:off x="4391175" y="4350500"/>
                <a:ext cx="5650" cy="185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74" extrusionOk="0">
                    <a:moveTo>
                      <a:pt x="166" y="1"/>
                    </a:moveTo>
                    <a:cubicBezTo>
                      <a:pt x="101" y="1"/>
                      <a:pt x="1" y="40"/>
                      <a:pt x="9" y="57"/>
                    </a:cubicBezTo>
                    <a:cubicBezTo>
                      <a:pt x="9" y="67"/>
                      <a:pt x="47" y="73"/>
                      <a:pt x="91" y="73"/>
                    </a:cubicBezTo>
                    <a:cubicBezTo>
                      <a:pt x="153" y="73"/>
                      <a:pt x="226" y="61"/>
                      <a:pt x="219" y="33"/>
                    </a:cubicBezTo>
                    <a:cubicBezTo>
                      <a:pt x="219" y="9"/>
                      <a:pt x="196" y="1"/>
                      <a:pt x="166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8006;p67"/>
              <p:cNvSpPr/>
              <p:nvPr/>
            </p:nvSpPr>
            <p:spPr>
              <a:xfrm>
                <a:off x="4322400" y="4358825"/>
                <a:ext cx="49925" cy="21475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859" extrusionOk="0">
                    <a:moveTo>
                      <a:pt x="1084" y="1"/>
                    </a:moveTo>
                    <a:cubicBezTo>
                      <a:pt x="1076" y="1"/>
                      <a:pt x="1092" y="34"/>
                      <a:pt x="1084" y="57"/>
                    </a:cubicBezTo>
                    <a:cubicBezTo>
                      <a:pt x="1072" y="94"/>
                      <a:pt x="998" y="82"/>
                      <a:pt x="961" y="143"/>
                    </a:cubicBezTo>
                    <a:cubicBezTo>
                      <a:pt x="937" y="205"/>
                      <a:pt x="961" y="291"/>
                      <a:pt x="937" y="316"/>
                    </a:cubicBezTo>
                    <a:cubicBezTo>
                      <a:pt x="933" y="318"/>
                      <a:pt x="929" y="319"/>
                      <a:pt x="924" y="319"/>
                    </a:cubicBezTo>
                    <a:cubicBezTo>
                      <a:pt x="885" y="319"/>
                      <a:pt x="820" y="228"/>
                      <a:pt x="764" y="217"/>
                    </a:cubicBezTo>
                    <a:cubicBezTo>
                      <a:pt x="690" y="205"/>
                      <a:pt x="702" y="143"/>
                      <a:pt x="592" y="94"/>
                    </a:cubicBezTo>
                    <a:cubicBezTo>
                      <a:pt x="490" y="60"/>
                      <a:pt x="482" y="6"/>
                      <a:pt x="443" y="6"/>
                    </a:cubicBezTo>
                    <a:cubicBezTo>
                      <a:pt x="440" y="6"/>
                      <a:pt x="436" y="7"/>
                      <a:pt x="431" y="8"/>
                    </a:cubicBezTo>
                    <a:cubicBezTo>
                      <a:pt x="394" y="20"/>
                      <a:pt x="296" y="69"/>
                      <a:pt x="222" y="94"/>
                    </a:cubicBezTo>
                    <a:cubicBezTo>
                      <a:pt x="136" y="119"/>
                      <a:pt x="148" y="131"/>
                      <a:pt x="148" y="192"/>
                    </a:cubicBezTo>
                    <a:cubicBezTo>
                      <a:pt x="148" y="242"/>
                      <a:pt x="123" y="229"/>
                      <a:pt x="62" y="254"/>
                    </a:cubicBezTo>
                    <a:cubicBezTo>
                      <a:pt x="12" y="279"/>
                      <a:pt x="25" y="279"/>
                      <a:pt x="62" y="328"/>
                    </a:cubicBezTo>
                    <a:cubicBezTo>
                      <a:pt x="99" y="377"/>
                      <a:pt x="62" y="464"/>
                      <a:pt x="25" y="513"/>
                    </a:cubicBezTo>
                    <a:cubicBezTo>
                      <a:pt x="0" y="562"/>
                      <a:pt x="148" y="648"/>
                      <a:pt x="185" y="685"/>
                    </a:cubicBezTo>
                    <a:cubicBezTo>
                      <a:pt x="296" y="759"/>
                      <a:pt x="431" y="821"/>
                      <a:pt x="567" y="858"/>
                    </a:cubicBezTo>
                    <a:cubicBezTo>
                      <a:pt x="571" y="858"/>
                      <a:pt x="575" y="859"/>
                      <a:pt x="578" y="859"/>
                    </a:cubicBezTo>
                    <a:cubicBezTo>
                      <a:pt x="651" y="859"/>
                      <a:pt x="630" y="746"/>
                      <a:pt x="653" y="722"/>
                    </a:cubicBezTo>
                    <a:cubicBezTo>
                      <a:pt x="661" y="717"/>
                      <a:pt x="668" y="714"/>
                      <a:pt x="673" y="714"/>
                    </a:cubicBezTo>
                    <a:cubicBezTo>
                      <a:pt x="691" y="714"/>
                      <a:pt x="693" y="745"/>
                      <a:pt x="702" y="784"/>
                    </a:cubicBezTo>
                    <a:cubicBezTo>
                      <a:pt x="708" y="795"/>
                      <a:pt x="719" y="799"/>
                      <a:pt x="733" y="799"/>
                    </a:cubicBezTo>
                    <a:cubicBezTo>
                      <a:pt x="783" y="799"/>
                      <a:pt x="879" y="744"/>
                      <a:pt x="937" y="735"/>
                    </a:cubicBezTo>
                    <a:cubicBezTo>
                      <a:pt x="1010" y="710"/>
                      <a:pt x="1097" y="685"/>
                      <a:pt x="1183" y="685"/>
                    </a:cubicBezTo>
                    <a:cubicBezTo>
                      <a:pt x="1257" y="685"/>
                      <a:pt x="1245" y="747"/>
                      <a:pt x="1282" y="759"/>
                    </a:cubicBezTo>
                    <a:cubicBezTo>
                      <a:pt x="1298" y="768"/>
                      <a:pt x="1314" y="771"/>
                      <a:pt x="1330" y="771"/>
                    </a:cubicBezTo>
                    <a:cubicBezTo>
                      <a:pt x="1386" y="771"/>
                      <a:pt x="1442" y="732"/>
                      <a:pt x="1528" y="722"/>
                    </a:cubicBezTo>
                    <a:cubicBezTo>
                      <a:pt x="1627" y="722"/>
                      <a:pt x="1565" y="710"/>
                      <a:pt x="1565" y="661"/>
                    </a:cubicBezTo>
                    <a:cubicBezTo>
                      <a:pt x="1565" y="645"/>
                      <a:pt x="1585" y="640"/>
                      <a:pt x="1616" y="640"/>
                    </a:cubicBezTo>
                    <a:cubicBezTo>
                      <a:pt x="1658" y="640"/>
                      <a:pt x="1718" y="648"/>
                      <a:pt x="1774" y="648"/>
                    </a:cubicBezTo>
                    <a:cubicBezTo>
                      <a:pt x="1885" y="648"/>
                      <a:pt x="1824" y="599"/>
                      <a:pt x="1861" y="550"/>
                    </a:cubicBezTo>
                    <a:cubicBezTo>
                      <a:pt x="1898" y="513"/>
                      <a:pt x="1898" y="501"/>
                      <a:pt x="1861" y="501"/>
                    </a:cubicBezTo>
                    <a:cubicBezTo>
                      <a:pt x="1836" y="488"/>
                      <a:pt x="1861" y="451"/>
                      <a:pt x="1910" y="439"/>
                    </a:cubicBezTo>
                    <a:cubicBezTo>
                      <a:pt x="1959" y="427"/>
                      <a:pt x="1947" y="377"/>
                      <a:pt x="1972" y="365"/>
                    </a:cubicBezTo>
                    <a:cubicBezTo>
                      <a:pt x="1996" y="353"/>
                      <a:pt x="1713" y="242"/>
                      <a:pt x="1614" y="205"/>
                    </a:cubicBezTo>
                    <a:cubicBezTo>
                      <a:pt x="1597" y="200"/>
                      <a:pt x="1583" y="199"/>
                      <a:pt x="1572" y="199"/>
                    </a:cubicBezTo>
                    <a:cubicBezTo>
                      <a:pt x="1536" y="199"/>
                      <a:pt x="1527" y="217"/>
                      <a:pt x="1501" y="217"/>
                    </a:cubicBezTo>
                    <a:cubicBezTo>
                      <a:pt x="1489" y="217"/>
                      <a:pt x="1475" y="214"/>
                      <a:pt x="1454" y="205"/>
                    </a:cubicBezTo>
                    <a:cubicBezTo>
                      <a:pt x="1343" y="168"/>
                      <a:pt x="1232" y="106"/>
                      <a:pt x="1134" y="45"/>
                    </a:cubicBezTo>
                    <a:cubicBezTo>
                      <a:pt x="1102" y="12"/>
                      <a:pt x="1088" y="1"/>
                      <a:pt x="1084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8007;p67"/>
              <p:cNvSpPr/>
              <p:nvPr/>
            </p:nvSpPr>
            <p:spPr>
              <a:xfrm>
                <a:off x="4506900" y="4442125"/>
                <a:ext cx="10075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208" extrusionOk="0">
                    <a:moveTo>
                      <a:pt x="100" y="1"/>
                    </a:moveTo>
                    <a:cubicBezTo>
                      <a:pt x="40" y="1"/>
                      <a:pt x="47" y="45"/>
                      <a:pt x="25" y="89"/>
                    </a:cubicBezTo>
                    <a:cubicBezTo>
                      <a:pt x="1" y="138"/>
                      <a:pt x="75" y="138"/>
                      <a:pt x="136" y="187"/>
                    </a:cubicBezTo>
                    <a:cubicBezTo>
                      <a:pt x="157" y="203"/>
                      <a:pt x="181" y="208"/>
                      <a:pt x="206" y="208"/>
                    </a:cubicBezTo>
                    <a:cubicBezTo>
                      <a:pt x="240" y="208"/>
                      <a:pt x="279" y="200"/>
                      <a:pt x="321" y="200"/>
                    </a:cubicBezTo>
                    <a:cubicBezTo>
                      <a:pt x="327" y="200"/>
                      <a:pt x="332" y="201"/>
                      <a:pt x="336" y="201"/>
                    </a:cubicBezTo>
                    <a:cubicBezTo>
                      <a:pt x="403" y="201"/>
                      <a:pt x="370" y="123"/>
                      <a:pt x="370" y="89"/>
                    </a:cubicBezTo>
                    <a:cubicBezTo>
                      <a:pt x="383" y="39"/>
                      <a:pt x="222" y="15"/>
                      <a:pt x="124" y="2"/>
                    </a:cubicBezTo>
                    <a:cubicBezTo>
                      <a:pt x="115" y="1"/>
                      <a:pt x="107" y="1"/>
                      <a:pt x="100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8008;p67"/>
              <p:cNvSpPr/>
              <p:nvPr/>
            </p:nvSpPr>
            <p:spPr>
              <a:xfrm>
                <a:off x="4571600" y="4422125"/>
                <a:ext cx="2427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971" h="374" extrusionOk="0">
                    <a:moveTo>
                      <a:pt x="515" y="0"/>
                    </a:moveTo>
                    <a:cubicBezTo>
                      <a:pt x="343" y="0"/>
                      <a:pt x="177" y="73"/>
                      <a:pt x="74" y="199"/>
                    </a:cubicBezTo>
                    <a:cubicBezTo>
                      <a:pt x="0" y="322"/>
                      <a:pt x="37" y="359"/>
                      <a:pt x="148" y="371"/>
                    </a:cubicBezTo>
                    <a:cubicBezTo>
                      <a:pt x="160" y="373"/>
                      <a:pt x="172" y="373"/>
                      <a:pt x="182" y="373"/>
                    </a:cubicBezTo>
                    <a:cubicBezTo>
                      <a:pt x="266" y="373"/>
                      <a:pt x="297" y="334"/>
                      <a:pt x="407" y="334"/>
                    </a:cubicBezTo>
                    <a:cubicBezTo>
                      <a:pt x="438" y="336"/>
                      <a:pt x="468" y="336"/>
                      <a:pt x="496" y="336"/>
                    </a:cubicBezTo>
                    <a:cubicBezTo>
                      <a:pt x="971" y="336"/>
                      <a:pt x="949" y="149"/>
                      <a:pt x="949" y="149"/>
                    </a:cubicBezTo>
                    <a:cubicBezTo>
                      <a:pt x="813" y="88"/>
                      <a:pt x="690" y="39"/>
                      <a:pt x="555" y="2"/>
                    </a:cubicBezTo>
                    <a:cubicBezTo>
                      <a:pt x="541" y="1"/>
                      <a:pt x="528" y="0"/>
                      <a:pt x="515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8009;p67"/>
              <p:cNvSpPr/>
              <p:nvPr/>
            </p:nvSpPr>
            <p:spPr>
              <a:xfrm>
                <a:off x="4482575" y="4565050"/>
                <a:ext cx="6725" cy="467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87" extrusionOk="0">
                    <a:moveTo>
                      <a:pt x="167" y="1"/>
                    </a:moveTo>
                    <a:cubicBezTo>
                      <a:pt x="165" y="1"/>
                      <a:pt x="163" y="1"/>
                      <a:pt x="160" y="2"/>
                    </a:cubicBezTo>
                    <a:cubicBezTo>
                      <a:pt x="123" y="14"/>
                      <a:pt x="13" y="2"/>
                      <a:pt x="13" y="76"/>
                    </a:cubicBezTo>
                    <a:cubicBezTo>
                      <a:pt x="0" y="113"/>
                      <a:pt x="0" y="150"/>
                      <a:pt x="13" y="186"/>
                    </a:cubicBezTo>
                    <a:cubicBezTo>
                      <a:pt x="74" y="137"/>
                      <a:pt x="148" y="113"/>
                      <a:pt x="222" y="100"/>
                    </a:cubicBezTo>
                    <a:cubicBezTo>
                      <a:pt x="268" y="89"/>
                      <a:pt x="206" y="1"/>
                      <a:pt x="167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8010;p67"/>
              <p:cNvSpPr/>
              <p:nvPr/>
            </p:nvSpPr>
            <p:spPr>
              <a:xfrm>
                <a:off x="4481475" y="4569700"/>
                <a:ext cx="11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9" extrusionOk="0">
                    <a:moveTo>
                      <a:pt x="44" y="0"/>
                    </a:moveTo>
                    <a:cubicBezTo>
                      <a:pt x="14" y="10"/>
                      <a:pt x="1" y="28"/>
                      <a:pt x="3" y="28"/>
                    </a:cubicBezTo>
                    <a:cubicBezTo>
                      <a:pt x="3" y="28"/>
                      <a:pt x="5" y="27"/>
                      <a:pt x="7" y="25"/>
                    </a:cubicBezTo>
                    <a:cubicBezTo>
                      <a:pt x="32" y="25"/>
                      <a:pt x="44" y="13"/>
                      <a:pt x="44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8011;p67"/>
              <p:cNvSpPr/>
              <p:nvPr/>
            </p:nvSpPr>
            <p:spPr>
              <a:xfrm>
                <a:off x="4323625" y="4604825"/>
                <a:ext cx="495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61" extrusionOk="0">
                    <a:moveTo>
                      <a:pt x="148" y="0"/>
                    </a:moveTo>
                    <a:cubicBezTo>
                      <a:pt x="111" y="0"/>
                      <a:pt x="74" y="0"/>
                      <a:pt x="37" y="62"/>
                    </a:cubicBezTo>
                    <a:cubicBezTo>
                      <a:pt x="0" y="123"/>
                      <a:pt x="62" y="160"/>
                      <a:pt x="124" y="160"/>
                    </a:cubicBezTo>
                    <a:cubicBezTo>
                      <a:pt x="161" y="160"/>
                      <a:pt x="198" y="0"/>
                      <a:pt x="148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8012;p67"/>
              <p:cNvSpPr/>
              <p:nvPr/>
            </p:nvSpPr>
            <p:spPr>
              <a:xfrm>
                <a:off x="4431425" y="4647300"/>
                <a:ext cx="5875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232" extrusionOk="0">
                    <a:moveTo>
                      <a:pt x="215" y="0"/>
                    </a:moveTo>
                    <a:cubicBezTo>
                      <a:pt x="213" y="0"/>
                      <a:pt x="212" y="1"/>
                      <a:pt x="210" y="1"/>
                    </a:cubicBezTo>
                    <a:cubicBezTo>
                      <a:pt x="173" y="26"/>
                      <a:pt x="124" y="75"/>
                      <a:pt x="99" y="88"/>
                    </a:cubicBezTo>
                    <a:cubicBezTo>
                      <a:pt x="89" y="88"/>
                      <a:pt x="1" y="232"/>
                      <a:pt x="14" y="232"/>
                    </a:cubicBezTo>
                    <a:cubicBezTo>
                      <a:pt x="16" y="232"/>
                      <a:pt x="20" y="229"/>
                      <a:pt x="26" y="223"/>
                    </a:cubicBezTo>
                    <a:cubicBezTo>
                      <a:pt x="87" y="186"/>
                      <a:pt x="124" y="149"/>
                      <a:pt x="186" y="112"/>
                    </a:cubicBezTo>
                    <a:cubicBezTo>
                      <a:pt x="232" y="78"/>
                      <a:pt x="235" y="0"/>
                      <a:pt x="215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8013;p67"/>
              <p:cNvSpPr/>
              <p:nvPr/>
            </p:nvSpPr>
            <p:spPr>
              <a:xfrm>
                <a:off x="4426775" y="4657375"/>
                <a:ext cx="2125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69" extrusionOk="0">
                    <a:moveTo>
                      <a:pt x="72" y="0"/>
                    </a:moveTo>
                    <a:cubicBezTo>
                      <a:pt x="70" y="0"/>
                      <a:pt x="67" y="2"/>
                      <a:pt x="64" y="5"/>
                    </a:cubicBezTo>
                    <a:cubicBezTo>
                      <a:pt x="42" y="27"/>
                      <a:pt x="0" y="69"/>
                      <a:pt x="26" y="69"/>
                    </a:cubicBezTo>
                    <a:cubicBezTo>
                      <a:pt x="30" y="69"/>
                      <a:pt x="34" y="68"/>
                      <a:pt x="39" y="67"/>
                    </a:cubicBezTo>
                    <a:cubicBezTo>
                      <a:pt x="71" y="56"/>
                      <a:pt x="84" y="0"/>
                      <a:pt x="72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8014;p67"/>
              <p:cNvSpPr/>
              <p:nvPr/>
            </p:nvSpPr>
            <p:spPr>
              <a:xfrm>
                <a:off x="4410500" y="4679350"/>
                <a:ext cx="332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64" extrusionOk="0">
                    <a:moveTo>
                      <a:pt x="99" y="1"/>
                    </a:moveTo>
                    <a:cubicBezTo>
                      <a:pt x="62" y="1"/>
                      <a:pt x="0" y="63"/>
                      <a:pt x="25" y="63"/>
                    </a:cubicBezTo>
                    <a:cubicBezTo>
                      <a:pt x="28" y="63"/>
                      <a:pt x="31" y="64"/>
                      <a:pt x="34" y="64"/>
                    </a:cubicBezTo>
                    <a:cubicBezTo>
                      <a:pt x="72" y="64"/>
                      <a:pt x="133" y="1"/>
                      <a:pt x="99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8015;p67"/>
              <p:cNvSpPr/>
              <p:nvPr/>
            </p:nvSpPr>
            <p:spPr>
              <a:xfrm>
                <a:off x="4396050" y="4687050"/>
                <a:ext cx="7575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179" extrusionOk="0">
                    <a:moveTo>
                      <a:pt x="251" y="0"/>
                    </a:moveTo>
                    <a:cubicBezTo>
                      <a:pt x="192" y="0"/>
                      <a:pt x="0" y="138"/>
                      <a:pt x="36" y="173"/>
                    </a:cubicBezTo>
                    <a:cubicBezTo>
                      <a:pt x="39" y="177"/>
                      <a:pt x="44" y="178"/>
                      <a:pt x="49" y="178"/>
                    </a:cubicBezTo>
                    <a:cubicBezTo>
                      <a:pt x="111" y="178"/>
                      <a:pt x="303" y="12"/>
                      <a:pt x="258" y="1"/>
                    </a:cubicBezTo>
                    <a:cubicBezTo>
                      <a:pt x="256" y="0"/>
                      <a:pt x="253" y="0"/>
                      <a:pt x="251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8016;p67"/>
              <p:cNvSpPr/>
              <p:nvPr/>
            </p:nvSpPr>
            <p:spPr>
              <a:xfrm>
                <a:off x="4387475" y="4693175"/>
                <a:ext cx="5875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46" extrusionOk="0">
                    <a:moveTo>
                      <a:pt x="214" y="1"/>
                    </a:moveTo>
                    <a:cubicBezTo>
                      <a:pt x="212" y="1"/>
                      <a:pt x="210" y="1"/>
                      <a:pt x="206" y="2"/>
                    </a:cubicBezTo>
                    <a:cubicBezTo>
                      <a:pt x="194" y="2"/>
                      <a:pt x="157" y="39"/>
                      <a:pt x="145" y="39"/>
                    </a:cubicBezTo>
                    <a:cubicBezTo>
                      <a:pt x="108" y="39"/>
                      <a:pt x="83" y="52"/>
                      <a:pt x="46" y="52"/>
                    </a:cubicBezTo>
                    <a:cubicBezTo>
                      <a:pt x="46" y="62"/>
                      <a:pt x="1" y="145"/>
                      <a:pt x="19" y="145"/>
                    </a:cubicBezTo>
                    <a:cubicBezTo>
                      <a:pt x="22" y="145"/>
                      <a:pt x="27" y="143"/>
                      <a:pt x="34" y="138"/>
                    </a:cubicBezTo>
                    <a:cubicBezTo>
                      <a:pt x="83" y="89"/>
                      <a:pt x="120" y="101"/>
                      <a:pt x="157" y="76"/>
                    </a:cubicBezTo>
                    <a:cubicBezTo>
                      <a:pt x="191" y="54"/>
                      <a:pt x="235" y="1"/>
                      <a:pt x="214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8017;p67"/>
              <p:cNvSpPr/>
              <p:nvPr/>
            </p:nvSpPr>
            <p:spPr>
              <a:xfrm>
                <a:off x="4380175" y="4696600"/>
                <a:ext cx="612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4" extrusionOk="0">
                    <a:moveTo>
                      <a:pt x="218" y="0"/>
                    </a:moveTo>
                    <a:cubicBezTo>
                      <a:pt x="217" y="0"/>
                      <a:pt x="216" y="1"/>
                      <a:pt x="215" y="1"/>
                    </a:cubicBezTo>
                    <a:cubicBezTo>
                      <a:pt x="178" y="1"/>
                      <a:pt x="42" y="210"/>
                      <a:pt x="18" y="210"/>
                    </a:cubicBezTo>
                    <a:cubicBezTo>
                      <a:pt x="1" y="219"/>
                      <a:pt x="13" y="233"/>
                      <a:pt x="35" y="233"/>
                    </a:cubicBezTo>
                    <a:cubicBezTo>
                      <a:pt x="44" y="233"/>
                      <a:pt x="56" y="230"/>
                      <a:pt x="67" y="223"/>
                    </a:cubicBezTo>
                    <a:cubicBezTo>
                      <a:pt x="115" y="199"/>
                      <a:pt x="244" y="0"/>
                      <a:pt x="218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8018;p67"/>
              <p:cNvSpPr/>
              <p:nvPr/>
            </p:nvSpPr>
            <p:spPr>
              <a:xfrm>
                <a:off x="4379400" y="4707025"/>
                <a:ext cx="1525" cy="1050"/>
              </a:xfrm>
              <a:custGeom>
                <a:avLst/>
                <a:gdLst/>
                <a:ahLst/>
                <a:cxnLst/>
                <a:rect l="l" t="t" r="r" b="b"/>
                <a:pathLst>
                  <a:path w="61" h="42" extrusionOk="0">
                    <a:moveTo>
                      <a:pt x="44" y="1"/>
                    </a:moveTo>
                    <a:cubicBezTo>
                      <a:pt x="42" y="1"/>
                      <a:pt x="39" y="1"/>
                      <a:pt x="37" y="3"/>
                    </a:cubicBezTo>
                    <a:cubicBezTo>
                      <a:pt x="4" y="3"/>
                      <a:pt x="0" y="42"/>
                      <a:pt x="26" y="42"/>
                    </a:cubicBezTo>
                    <a:cubicBezTo>
                      <a:pt x="29" y="42"/>
                      <a:pt x="32" y="41"/>
                      <a:pt x="37" y="40"/>
                    </a:cubicBezTo>
                    <a:cubicBezTo>
                      <a:pt x="58" y="40"/>
                      <a:pt x="61" y="1"/>
                      <a:pt x="44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8019;p67"/>
              <p:cNvSpPr/>
              <p:nvPr/>
            </p:nvSpPr>
            <p:spPr>
              <a:xfrm>
                <a:off x="4372775" y="4702050"/>
                <a:ext cx="5000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210" extrusionOk="0">
                    <a:moveTo>
                      <a:pt x="196" y="0"/>
                    </a:moveTo>
                    <a:cubicBezTo>
                      <a:pt x="195" y="0"/>
                      <a:pt x="194" y="2"/>
                      <a:pt x="191" y="5"/>
                    </a:cubicBezTo>
                    <a:cubicBezTo>
                      <a:pt x="141" y="42"/>
                      <a:pt x="117" y="42"/>
                      <a:pt x="80" y="79"/>
                    </a:cubicBezTo>
                    <a:cubicBezTo>
                      <a:pt x="59" y="121"/>
                      <a:pt x="1" y="209"/>
                      <a:pt x="9" y="209"/>
                    </a:cubicBezTo>
                    <a:cubicBezTo>
                      <a:pt x="10" y="209"/>
                      <a:pt x="13" y="207"/>
                      <a:pt x="18" y="202"/>
                    </a:cubicBezTo>
                    <a:cubicBezTo>
                      <a:pt x="52" y="168"/>
                      <a:pt x="199" y="0"/>
                      <a:pt x="196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8020;p67"/>
              <p:cNvSpPr/>
              <p:nvPr/>
            </p:nvSpPr>
            <p:spPr>
              <a:xfrm>
                <a:off x="4328850" y="4753275"/>
                <a:ext cx="22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88" h="137" extrusionOk="0">
                    <a:moveTo>
                      <a:pt x="76" y="0"/>
                    </a:moveTo>
                    <a:cubicBezTo>
                      <a:pt x="76" y="0"/>
                      <a:pt x="75" y="1"/>
                      <a:pt x="75" y="1"/>
                    </a:cubicBezTo>
                    <a:cubicBezTo>
                      <a:pt x="50" y="1"/>
                      <a:pt x="1" y="137"/>
                      <a:pt x="50" y="137"/>
                    </a:cubicBezTo>
                    <a:cubicBezTo>
                      <a:pt x="86" y="137"/>
                      <a:pt x="87" y="0"/>
                      <a:pt x="76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8021;p67"/>
              <p:cNvSpPr/>
              <p:nvPr/>
            </p:nvSpPr>
            <p:spPr>
              <a:xfrm>
                <a:off x="4338100" y="4693500"/>
                <a:ext cx="3700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348" extrusionOk="0">
                    <a:moveTo>
                      <a:pt x="507" y="1"/>
                    </a:moveTo>
                    <a:cubicBezTo>
                      <a:pt x="442" y="1"/>
                      <a:pt x="421" y="103"/>
                      <a:pt x="456" y="162"/>
                    </a:cubicBezTo>
                    <a:cubicBezTo>
                      <a:pt x="481" y="236"/>
                      <a:pt x="481" y="310"/>
                      <a:pt x="481" y="396"/>
                    </a:cubicBezTo>
                    <a:cubicBezTo>
                      <a:pt x="456" y="470"/>
                      <a:pt x="432" y="532"/>
                      <a:pt x="395" y="605"/>
                    </a:cubicBezTo>
                    <a:cubicBezTo>
                      <a:pt x="370" y="655"/>
                      <a:pt x="407" y="778"/>
                      <a:pt x="358" y="778"/>
                    </a:cubicBezTo>
                    <a:cubicBezTo>
                      <a:pt x="321" y="778"/>
                      <a:pt x="272" y="766"/>
                      <a:pt x="235" y="753"/>
                    </a:cubicBezTo>
                    <a:cubicBezTo>
                      <a:pt x="223" y="748"/>
                      <a:pt x="214" y="745"/>
                      <a:pt x="205" y="745"/>
                    </a:cubicBezTo>
                    <a:cubicBezTo>
                      <a:pt x="176" y="745"/>
                      <a:pt x="163" y="774"/>
                      <a:pt x="173" y="803"/>
                    </a:cubicBezTo>
                    <a:cubicBezTo>
                      <a:pt x="173" y="827"/>
                      <a:pt x="247" y="877"/>
                      <a:pt x="198" y="877"/>
                    </a:cubicBezTo>
                    <a:cubicBezTo>
                      <a:pt x="148" y="877"/>
                      <a:pt x="13" y="963"/>
                      <a:pt x="13" y="1024"/>
                    </a:cubicBezTo>
                    <a:cubicBezTo>
                      <a:pt x="0" y="1086"/>
                      <a:pt x="87" y="1148"/>
                      <a:pt x="87" y="1172"/>
                    </a:cubicBezTo>
                    <a:cubicBezTo>
                      <a:pt x="87" y="1209"/>
                      <a:pt x="62" y="1234"/>
                      <a:pt x="50" y="1283"/>
                    </a:cubicBezTo>
                    <a:cubicBezTo>
                      <a:pt x="41" y="1318"/>
                      <a:pt x="95" y="1347"/>
                      <a:pt x="136" y="1347"/>
                    </a:cubicBezTo>
                    <a:cubicBezTo>
                      <a:pt x="152" y="1347"/>
                      <a:pt x="166" y="1343"/>
                      <a:pt x="173" y="1332"/>
                    </a:cubicBezTo>
                    <a:cubicBezTo>
                      <a:pt x="198" y="1308"/>
                      <a:pt x="198" y="1258"/>
                      <a:pt x="222" y="1258"/>
                    </a:cubicBezTo>
                    <a:cubicBezTo>
                      <a:pt x="224" y="1257"/>
                      <a:pt x="227" y="1256"/>
                      <a:pt x="232" y="1256"/>
                    </a:cubicBezTo>
                    <a:cubicBezTo>
                      <a:pt x="248" y="1256"/>
                      <a:pt x="278" y="1267"/>
                      <a:pt x="296" y="1267"/>
                    </a:cubicBezTo>
                    <a:cubicBezTo>
                      <a:pt x="303" y="1267"/>
                      <a:pt x="309" y="1265"/>
                      <a:pt x="309" y="1258"/>
                    </a:cubicBezTo>
                    <a:cubicBezTo>
                      <a:pt x="309" y="1234"/>
                      <a:pt x="185" y="1111"/>
                      <a:pt x="173" y="1061"/>
                    </a:cubicBezTo>
                    <a:cubicBezTo>
                      <a:pt x="155" y="1025"/>
                      <a:pt x="190" y="1002"/>
                      <a:pt x="219" y="1002"/>
                    </a:cubicBezTo>
                    <a:cubicBezTo>
                      <a:pt x="230" y="1002"/>
                      <a:pt x="240" y="1005"/>
                      <a:pt x="247" y="1012"/>
                    </a:cubicBezTo>
                    <a:cubicBezTo>
                      <a:pt x="275" y="1031"/>
                      <a:pt x="267" y="1057"/>
                      <a:pt x="284" y="1057"/>
                    </a:cubicBezTo>
                    <a:cubicBezTo>
                      <a:pt x="290" y="1057"/>
                      <a:pt x="297" y="1055"/>
                      <a:pt x="309" y="1049"/>
                    </a:cubicBezTo>
                    <a:cubicBezTo>
                      <a:pt x="352" y="1027"/>
                      <a:pt x="433" y="958"/>
                      <a:pt x="485" y="958"/>
                    </a:cubicBezTo>
                    <a:cubicBezTo>
                      <a:pt x="493" y="958"/>
                      <a:pt x="500" y="960"/>
                      <a:pt x="506" y="963"/>
                    </a:cubicBezTo>
                    <a:cubicBezTo>
                      <a:pt x="552" y="986"/>
                      <a:pt x="786" y="1174"/>
                      <a:pt x="832" y="1174"/>
                    </a:cubicBezTo>
                    <a:cubicBezTo>
                      <a:pt x="835" y="1174"/>
                      <a:pt x="837" y="1174"/>
                      <a:pt x="838" y="1172"/>
                    </a:cubicBezTo>
                    <a:cubicBezTo>
                      <a:pt x="875" y="1148"/>
                      <a:pt x="925" y="852"/>
                      <a:pt x="1023" y="852"/>
                    </a:cubicBezTo>
                    <a:cubicBezTo>
                      <a:pt x="1048" y="855"/>
                      <a:pt x="1074" y="857"/>
                      <a:pt x="1099" y="857"/>
                    </a:cubicBezTo>
                    <a:cubicBezTo>
                      <a:pt x="1160" y="857"/>
                      <a:pt x="1221" y="848"/>
                      <a:pt x="1282" y="840"/>
                    </a:cubicBezTo>
                    <a:cubicBezTo>
                      <a:pt x="1307" y="827"/>
                      <a:pt x="1479" y="766"/>
                      <a:pt x="1417" y="766"/>
                    </a:cubicBezTo>
                    <a:cubicBezTo>
                      <a:pt x="1368" y="766"/>
                      <a:pt x="1307" y="741"/>
                      <a:pt x="1319" y="716"/>
                    </a:cubicBezTo>
                    <a:cubicBezTo>
                      <a:pt x="1331" y="679"/>
                      <a:pt x="1405" y="605"/>
                      <a:pt x="1368" y="605"/>
                    </a:cubicBezTo>
                    <a:cubicBezTo>
                      <a:pt x="1331" y="605"/>
                      <a:pt x="1294" y="605"/>
                      <a:pt x="1294" y="593"/>
                    </a:cubicBezTo>
                    <a:cubicBezTo>
                      <a:pt x="1294" y="568"/>
                      <a:pt x="1294" y="544"/>
                      <a:pt x="1307" y="532"/>
                    </a:cubicBezTo>
                    <a:cubicBezTo>
                      <a:pt x="1347" y="410"/>
                      <a:pt x="1350" y="374"/>
                      <a:pt x="1344" y="374"/>
                    </a:cubicBezTo>
                    <a:cubicBezTo>
                      <a:pt x="1341" y="374"/>
                      <a:pt x="1335" y="383"/>
                      <a:pt x="1331" y="396"/>
                    </a:cubicBezTo>
                    <a:cubicBezTo>
                      <a:pt x="1319" y="433"/>
                      <a:pt x="1282" y="519"/>
                      <a:pt x="1208" y="519"/>
                    </a:cubicBezTo>
                    <a:cubicBezTo>
                      <a:pt x="1134" y="519"/>
                      <a:pt x="1122" y="482"/>
                      <a:pt x="1072" y="458"/>
                    </a:cubicBezTo>
                    <a:cubicBezTo>
                      <a:pt x="1011" y="445"/>
                      <a:pt x="925" y="458"/>
                      <a:pt x="875" y="396"/>
                    </a:cubicBezTo>
                    <a:cubicBezTo>
                      <a:pt x="826" y="322"/>
                      <a:pt x="592" y="26"/>
                      <a:pt x="518" y="2"/>
                    </a:cubicBezTo>
                    <a:cubicBezTo>
                      <a:pt x="514" y="1"/>
                      <a:pt x="510" y="1"/>
                      <a:pt x="507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8022;p67"/>
              <p:cNvSpPr/>
              <p:nvPr/>
            </p:nvSpPr>
            <p:spPr>
              <a:xfrm>
                <a:off x="4284800" y="4727150"/>
                <a:ext cx="67175" cy="64150"/>
              </a:xfrm>
              <a:custGeom>
                <a:avLst/>
                <a:gdLst/>
                <a:ahLst/>
                <a:cxnLst/>
                <a:rect l="l" t="t" r="r" b="b"/>
                <a:pathLst>
                  <a:path w="2687" h="2566" extrusionOk="0">
                    <a:moveTo>
                      <a:pt x="2430" y="1"/>
                    </a:moveTo>
                    <a:cubicBezTo>
                      <a:pt x="2425" y="1"/>
                      <a:pt x="2421" y="4"/>
                      <a:pt x="2416" y="11"/>
                    </a:cubicBezTo>
                    <a:cubicBezTo>
                      <a:pt x="2391" y="36"/>
                      <a:pt x="2404" y="85"/>
                      <a:pt x="2416" y="85"/>
                    </a:cubicBezTo>
                    <a:cubicBezTo>
                      <a:pt x="2441" y="85"/>
                      <a:pt x="2490" y="97"/>
                      <a:pt x="2490" y="134"/>
                    </a:cubicBezTo>
                    <a:cubicBezTo>
                      <a:pt x="2477" y="171"/>
                      <a:pt x="2502" y="184"/>
                      <a:pt x="2441" y="184"/>
                    </a:cubicBezTo>
                    <a:cubicBezTo>
                      <a:pt x="2379" y="184"/>
                      <a:pt x="2367" y="171"/>
                      <a:pt x="2354" y="147"/>
                    </a:cubicBezTo>
                    <a:cubicBezTo>
                      <a:pt x="2344" y="127"/>
                      <a:pt x="2334" y="75"/>
                      <a:pt x="2318" y="75"/>
                    </a:cubicBezTo>
                    <a:cubicBezTo>
                      <a:pt x="2314" y="75"/>
                      <a:pt x="2310" y="78"/>
                      <a:pt x="2305" y="85"/>
                    </a:cubicBezTo>
                    <a:cubicBezTo>
                      <a:pt x="2280" y="122"/>
                      <a:pt x="2256" y="159"/>
                      <a:pt x="2243" y="196"/>
                    </a:cubicBezTo>
                    <a:cubicBezTo>
                      <a:pt x="2231" y="221"/>
                      <a:pt x="2169" y="282"/>
                      <a:pt x="2157" y="319"/>
                    </a:cubicBezTo>
                    <a:cubicBezTo>
                      <a:pt x="2157" y="341"/>
                      <a:pt x="2157" y="383"/>
                      <a:pt x="2175" y="383"/>
                    </a:cubicBezTo>
                    <a:cubicBezTo>
                      <a:pt x="2177" y="383"/>
                      <a:pt x="2179" y="382"/>
                      <a:pt x="2182" y="381"/>
                    </a:cubicBezTo>
                    <a:cubicBezTo>
                      <a:pt x="2188" y="375"/>
                      <a:pt x="2194" y="365"/>
                      <a:pt x="2199" y="365"/>
                    </a:cubicBezTo>
                    <a:cubicBezTo>
                      <a:pt x="2203" y="365"/>
                      <a:pt x="2206" y="375"/>
                      <a:pt x="2206" y="405"/>
                    </a:cubicBezTo>
                    <a:cubicBezTo>
                      <a:pt x="2194" y="455"/>
                      <a:pt x="2182" y="479"/>
                      <a:pt x="2182" y="516"/>
                    </a:cubicBezTo>
                    <a:cubicBezTo>
                      <a:pt x="2182" y="566"/>
                      <a:pt x="2243" y="553"/>
                      <a:pt x="2206" y="627"/>
                    </a:cubicBezTo>
                    <a:cubicBezTo>
                      <a:pt x="2169" y="713"/>
                      <a:pt x="2108" y="898"/>
                      <a:pt x="2071" y="984"/>
                    </a:cubicBezTo>
                    <a:cubicBezTo>
                      <a:pt x="2034" y="1058"/>
                      <a:pt x="1997" y="1132"/>
                      <a:pt x="1935" y="1206"/>
                    </a:cubicBezTo>
                    <a:cubicBezTo>
                      <a:pt x="1886" y="1268"/>
                      <a:pt x="1738" y="1453"/>
                      <a:pt x="1701" y="1453"/>
                    </a:cubicBezTo>
                    <a:cubicBezTo>
                      <a:pt x="1670" y="1453"/>
                      <a:pt x="1620" y="1480"/>
                      <a:pt x="1575" y="1480"/>
                    </a:cubicBezTo>
                    <a:cubicBezTo>
                      <a:pt x="1568" y="1480"/>
                      <a:pt x="1560" y="1479"/>
                      <a:pt x="1553" y="1477"/>
                    </a:cubicBezTo>
                    <a:cubicBezTo>
                      <a:pt x="1529" y="1477"/>
                      <a:pt x="1492" y="1465"/>
                      <a:pt x="1479" y="1428"/>
                    </a:cubicBezTo>
                    <a:cubicBezTo>
                      <a:pt x="1467" y="1403"/>
                      <a:pt x="1479" y="1379"/>
                      <a:pt x="1504" y="1366"/>
                    </a:cubicBezTo>
                    <a:cubicBezTo>
                      <a:pt x="1529" y="1354"/>
                      <a:pt x="1578" y="1292"/>
                      <a:pt x="1529" y="1292"/>
                    </a:cubicBezTo>
                    <a:cubicBezTo>
                      <a:pt x="1492" y="1292"/>
                      <a:pt x="1455" y="1354"/>
                      <a:pt x="1418" y="1366"/>
                    </a:cubicBezTo>
                    <a:cubicBezTo>
                      <a:pt x="1381" y="1379"/>
                      <a:pt x="1393" y="1366"/>
                      <a:pt x="1393" y="1403"/>
                    </a:cubicBezTo>
                    <a:cubicBezTo>
                      <a:pt x="1393" y="1465"/>
                      <a:pt x="1393" y="1514"/>
                      <a:pt x="1369" y="1576"/>
                    </a:cubicBezTo>
                    <a:cubicBezTo>
                      <a:pt x="1332" y="1650"/>
                      <a:pt x="1282" y="1724"/>
                      <a:pt x="1221" y="1798"/>
                    </a:cubicBezTo>
                    <a:cubicBezTo>
                      <a:pt x="1171" y="1822"/>
                      <a:pt x="1233" y="1785"/>
                      <a:pt x="1221" y="1847"/>
                    </a:cubicBezTo>
                    <a:cubicBezTo>
                      <a:pt x="1208" y="1896"/>
                      <a:pt x="1208" y="1896"/>
                      <a:pt x="1171" y="1909"/>
                    </a:cubicBezTo>
                    <a:cubicBezTo>
                      <a:pt x="1139" y="1920"/>
                      <a:pt x="1106" y="1960"/>
                      <a:pt x="1090" y="1960"/>
                    </a:cubicBezTo>
                    <a:cubicBezTo>
                      <a:pt x="1088" y="1960"/>
                      <a:pt x="1087" y="1959"/>
                      <a:pt x="1085" y="1958"/>
                    </a:cubicBezTo>
                    <a:cubicBezTo>
                      <a:pt x="1061" y="1958"/>
                      <a:pt x="1098" y="1909"/>
                      <a:pt x="1061" y="1909"/>
                    </a:cubicBezTo>
                    <a:cubicBezTo>
                      <a:pt x="1030" y="1896"/>
                      <a:pt x="996" y="1890"/>
                      <a:pt x="960" y="1890"/>
                    </a:cubicBezTo>
                    <a:cubicBezTo>
                      <a:pt x="925" y="1890"/>
                      <a:pt x="888" y="1896"/>
                      <a:pt x="851" y="1909"/>
                    </a:cubicBezTo>
                    <a:cubicBezTo>
                      <a:pt x="811" y="1928"/>
                      <a:pt x="747" y="1965"/>
                      <a:pt x="685" y="1965"/>
                    </a:cubicBezTo>
                    <a:cubicBezTo>
                      <a:pt x="670" y="1965"/>
                      <a:pt x="656" y="1963"/>
                      <a:pt x="642" y="1958"/>
                    </a:cubicBezTo>
                    <a:cubicBezTo>
                      <a:pt x="578" y="1940"/>
                      <a:pt x="568" y="1928"/>
                      <a:pt x="548" y="1928"/>
                    </a:cubicBezTo>
                    <a:cubicBezTo>
                      <a:pt x="540" y="1928"/>
                      <a:pt x="532" y="1930"/>
                      <a:pt x="518" y="1933"/>
                    </a:cubicBezTo>
                    <a:cubicBezTo>
                      <a:pt x="408" y="2007"/>
                      <a:pt x="297" y="2093"/>
                      <a:pt x="210" y="2192"/>
                    </a:cubicBezTo>
                    <a:cubicBezTo>
                      <a:pt x="161" y="2229"/>
                      <a:pt x="112" y="2266"/>
                      <a:pt x="50" y="2303"/>
                    </a:cubicBezTo>
                    <a:cubicBezTo>
                      <a:pt x="26" y="2315"/>
                      <a:pt x="1" y="2340"/>
                      <a:pt x="13" y="2377"/>
                    </a:cubicBezTo>
                    <a:cubicBezTo>
                      <a:pt x="24" y="2398"/>
                      <a:pt x="25" y="2428"/>
                      <a:pt x="49" y="2428"/>
                    </a:cubicBezTo>
                    <a:cubicBezTo>
                      <a:pt x="53" y="2428"/>
                      <a:pt x="57" y="2428"/>
                      <a:pt x="63" y="2426"/>
                    </a:cubicBezTo>
                    <a:cubicBezTo>
                      <a:pt x="93" y="2406"/>
                      <a:pt x="98" y="2386"/>
                      <a:pt x="119" y="2386"/>
                    </a:cubicBezTo>
                    <a:cubicBezTo>
                      <a:pt x="124" y="2386"/>
                      <a:pt x="130" y="2387"/>
                      <a:pt x="136" y="2389"/>
                    </a:cubicBezTo>
                    <a:cubicBezTo>
                      <a:pt x="169" y="2400"/>
                      <a:pt x="212" y="2440"/>
                      <a:pt x="247" y="2440"/>
                    </a:cubicBezTo>
                    <a:cubicBezTo>
                      <a:pt x="251" y="2440"/>
                      <a:pt x="256" y="2440"/>
                      <a:pt x="260" y="2438"/>
                    </a:cubicBezTo>
                    <a:cubicBezTo>
                      <a:pt x="284" y="2426"/>
                      <a:pt x="297" y="2389"/>
                      <a:pt x="358" y="2364"/>
                    </a:cubicBezTo>
                    <a:cubicBezTo>
                      <a:pt x="408" y="2352"/>
                      <a:pt x="481" y="2364"/>
                      <a:pt x="531" y="2327"/>
                    </a:cubicBezTo>
                    <a:cubicBezTo>
                      <a:pt x="592" y="2291"/>
                      <a:pt x="666" y="2266"/>
                      <a:pt x="740" y="2254"/>
                    </a:cubicBezTo>
                    <a:cubicBezTo>
                      <a:pt x="783" y="2232"/>
                      <a:pt x="789" y="2175"/>
                      <a:pt x="836" y="2175"/>
                    </a:cubicBezTo>
                    <a:cubicBezTo>
                      <a:pt x="844" y="2175"/>
                      <a:pt x="853" y="2176"/>
                      <a:pt x="863" y="2180"/>
                    </a:cubicBezTo>
                    <a:cubicBezTo>
                      <a:pt x="937" y="2204"/>
                      <a:pt x="1036" y="2204"/>
                      <a:pt x="1073" y="2217"/>
                    </a:cubicBezTo>
                    <a:cubicBezTo>
                      <a:pt x="1098" y="2229"/>
                      <a:pt x="1073" y="2266"/>
                      <a:pt x="1048" y="2303"/>
                    </a:cubicBezTo>
                    <a:cubicBezTo>
                      <a:pt x="1024" y="2340"/>
                      <a:pt x="1011" y="2389"/>
                      <a:pt x="1036" y="2426"/>
                    </a:cubicBezTo>
                    <a:cubicBezTo>
                      <a:pt x="1058" y="2491"/>
                      <a:pt x="1089" y="2566"/>
                      <a:pt x="1138" y="2566"/>
                    </a:cubicBezTo>
                    <a:cubicBezTo>
                      <a:pt x="1145" y="2566"/>
                      <a:pt x="1152" y="2565"/>
                      <a:pt x="1159" y="2562"/>
                    </a:cubicBezTo>
                    <a:cubicBezTo>
                      <a:pt x="1208" y="2537"/>
                      <a:pt x="1295" y="2352"/>
                      <a:pt x="1344" y="2340"/>
                    </a:cubicBezTo>
                    <a:cubicBezTo>
                      <a:pt x="1362" y="2332"/>
                      <a:pt x="1379" y="2331"/>
                      <a:pt x="1394" y="2331"/>
                    </a:cubicBezTo>
                    <a:cubicBezTo>
                      <a:pt x="1410" y="2331"/>
                      <a:pt x="1423" y="2333"/>
                      <a:pt x="1432" y="2333"/>
                    </a:cubicBezTo>
                    <a:cubicBezTo>
                      <a:pt x="1443" y="2333"/>
                      <a:pt x="1447" y="2329"/>
                      <a:pt x="1443" y="2315"/>
                    </a:cubicBezTo>
                    <a:cubicBezTo>
                      <a:pt x="1418" y="2278"/>
                      <a:pt x="1369" y="2278"/>
                      <a:pt x="1381" y="2217"/>
                    </a:cubicBezTo>
                    <a:cubicBezTo>
                      <a:pt x="1390" y="2161"/>
                      <a:pt x="1392" y="2113"/>
                      <a:pt x="1414" y="2113"/>
                    </a:cubicBezTo>
                    <a:cubicBezTo>
                      <a:pt x="1421" y="2113"/>
                      <a:pt x="1430" y="2118"/>
                      <a:pt x="1443" y="2130"/>
                    </a:cubicBezTo>
                    <a:cubicBezTo>
                      <a:pt x="1467" y="2155"/>
                      <a:pt x="1492" y="2192"/>
                      <a:pt x="1504" y="2241"/>
                    </a:cubicBezTo>
                    <a:cubicBezTo>
                      <a:pt x="1510" y="2247"/>
                      <a:pt x="1517" y="2250"/>
                      <a:pt x="1525" y="2250"/>
                    </a:cubicBezTo>
                    <a:cubicBezTo>
                      <a:pt x="1548" y="2250"/>
                      <a:pt x="1578" y="2229"/>
                      <a:pt x="1615" y="2229"/>
                    </a:cubicBezTo>
                    <a:cubicBezTo>
                      <a:pt x="1677" y="2229"/>
                      <a:pt x="1738" y="2204"/>
                      <a:pt x="1787" y="2167"/>
                    </a:cubicBezTo>
                    <a:cubicBezTo>
                      <a:pt x="1798" y="2146"/>
                      <a:pt x="1826" y="2073"/>
                      <a:pt x="1849" y="2073"/>
                    </a:cubicBezTo>
                    <a:cubicBezTo>
                      <a:pt x="1853" y="2073"/>
                      <a:pt x="1858" y="2075"/>
                      <a:pt x="1861" y="2081"/>
                    </a:cubicBezTo>
                    <a:cubicBezTo>
                      <a:pt x="1884" y="2126"/>
                      <a:pt x="1906" y="2232"/>
                      <a:pt x="1929" y="2232"/>
                    </a:cubicBezTo>
                    <a:cubicBezTo>
                      <a:pt x="1931" y="2232"/>
                      <a:pt x="1933" y="2231"/>
                      <a:pt x="1935" y="2229"/>
                    </a:cubicBezTo>
                    <a:cubicBezTo>
                      <a:pt x="1972" y="2155"/>
                      <a:pt x="1997" y="2093"/>
                      <a:pt x="2009" y="2019"/>
                    </a:cubicBezTo>
                    <a:cubicBezTo>
                      <a:pt x="2014" y="2005"/>
                      <a:pt x="2028" y="2002"/>
                      <a:pt x="2045" y="2002"/>
                    </a:cubicBezTo>
                    <a:cubicBezTo>
                      <a:pt x="2059" y="2002"/>
                      <a:pt x="2074" y="2004"/>
                      <a:pt x="2088" y="2004"/>
                    </a:cubicBezTo>
                    <a:cubicBezTo>
                      <a:pt x="2101" y="2004"/>
                      <a:pt x="2113" y="2002"/>
                      <a:pt x="2120" y="1995"/>
                    </a:cubicBezTo>
                    <a:cubicBezTo>
                      <a:pt x="2130" y="1965"/>
                      <a:pt x="2140" y="1911"/>
                      <a:pt x="2150" y="1911"/>
                    </a:cubicBezTo>
                    <a:cubicBezTo>
                      <a:pt x="2152" y="1911"/>
                      <a:pt x="2155" y="1914"/>
                      <a:pt x="2157" y="1921"/>
                    </a:cubicBezTo>
                    <a:cubicBezTo>
                      <a:pt x="2157" y="1970"/>
                      <a:pt x="2132" y="2106"/>
                      <a:pt x="2169" y="2106"/>
                    </a:cubicBezTo>
                    <a:cubicBezTo>
                      <a:pt x="2194" y="2093"/>
                      <a:pt x="2305" y="2044"/>
                      <a:pt x="2317" y="1995"/>
                    </a:cubicBezTo>
                    <a:cubicBezTo>
                      <a:pt x="2330" y="1933"/>
                      <a:pt x="2330" y="1933"/>
                      <a:pt x="2367" y="1909"/>
                    </a:cubicBezTo>
                    <a:cubicBezTo>
                      <a:pt x="2404" y="1884"/>
                      <a:pt x="2428" y="1884"/>
                      <a:pt x="2404" y="1835"/>
                    </a:cubicBezTo>
                    <a:cubicBezTo>
                      <a:pt x="2367" y="1785"/>
                      <a:pt x="2305" y="1773"/>
                      <a:pt x="2354" y="1637"/>
                    </a:cubicBezTo>
                    <a:cubicBezTo>
                      <a:pt x="2391" y="1551"/>
                      <a:pt x="2428" y="1465"/>
                      <a:pt x="2441" y="1366"/>
                    </a:cubicBezTo>
                    <a:cubicBezTo>
                      <a:pt x="2441" y="1305"/>
                      <a:pt x="2416" y="1194"/>
                      <a:pt x="2416" y="1132"/>
                    </a:cubicBezTo>
                    <a:cubicBezTo>
                      <a:pt x="2416" y="1077"/>
                      <a:pt x="2465" y="993"/>
                      <a:pt x="2493" y="993"/>
                    </a:cubicBezTo>
                    <a:cubicBezTo>
                      <a:pt x="2496" y="993"/>
                      <a:pt x="2499" y="994"/>
                      <a:pt x="2502" y="997"/>
                    </a:cubicBezTo>
                    <a:cubicBezTo>
                      <a:pt x="2522" y="1017"/>
                      <a:pt x="2535" y="1029"/>
                      <a:pt x="2544" y="1029"/>
                    </a:cubicBezTo>
                    <a:cubicBezTo>
                      <a:pt x="2552" y="1029"/>
                      <a:pt x="2558" y="1020"/>
                      <a:pt x="2564" y="997"/>
                    </a:cubicBezTo>
                    <a:cubicBezTo>
                      <a:pt x="2601" y="923"/>
                      <a:pt x="2638" y="837"/>
                      <a:pt x="2662" y="763"/>
                    </a:cubicBezTo>
                    <a:cubicBezTo>
                      <a:pt x="2687" y="639"/>
                      <a:pt x="2675" y="516"/>
                      <a:pt x="2625" y="393"/>
                    </a:cubicBezTo>
                    <a:cubicBezTo>
                      <a:pt x="2588" y="331"/>
                      <a:pt x="2551" y="245"/>
                      <a:pt x="2539" y="171"/>
                    </a:cubicBezTo>
                    <a:cubicBezTo>
                      <a:pt x="2539" y="110"/>
                      <a:pt x="2502" y="36"/>
                      <a:pt x="2477" y="36"/>
                    </a:cubicBezTo>
                    <a:cubicBezTo>
                      <a:pt x="2476" y="37"/>
                      <a:pt x="2474" y="37"/>
                      <a:pt x="2472" y="37"/>
                    </a:cubicBezTo>
                    <a:cubicBezTo>
                      <a:pt x="2455" y="37"/>
                      <a:pt x="2444" y="1"/>
                      <a:pt x="2430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8023;p67"/>
              <p:cNvSpPr/>
              <p:nvPr/>
            </p:nvSpPr>
            <p:spPr>
              <a:xfrm>
                <a:off x="4307925" y="4783125"/>
                <a:ext cx="18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74" h="94" extrusionOk="0">
                    <a:moveTo>
                      <a:pt x="70" y="1"/>
                    </a:moveTo>
                    <a:cubicBezTo>
                      <a:pt x="51" y="1"/>
                      <a:pt x="0" y="54"/>
                      <a:pt x="0" y="76"/>
                    </a:cubicBezTo>
                    <a:cubicBezTo>
                      <a:pt x="9" y="85"/>
                      <a:pt x="30" y="94"/>
                      <a:pt x="46" y="94"/>
                    </a:cubicBezTo>
                    <a:cubicBezTo>
                      <a:pt x="52" y="94"/>
                      <a:pt x="58" y="92"/>
                      <a:pt x="62" y="88"/>
                    </a:cubicBezTo>
                    <a:cubicBezTo>
                      <a:pt x="74" y="52"/>
                      <a:pt x="74" y="27"/>
                      <a:pt x="74" y="2"/>
                    </a:cubicBezTo>
                    <a:cubicBezTo>
                      <a:pt x="73" y="1"/>
                      <a:pt x="71" y="1"/>
                      <a:pt x="70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8024;p67"/>
              <p:cNvSpPr/>
              <p:nvPr/>
            </p:nvSpPr>
            <p:spPr>
              <a:xfrm>
                <a:off x="4292825" y="4784450"/>
                <a:ext cx="1510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604" h="481" extrusionOk="0">
                    <a:moveTo>
                      <a:pt x="435" y="1"/>
                    </a:moveTo>
                    <a:cubicBezTo>
                      <a:pt x="406" y="1"/>
                      <a:pt x="375" y="21"/>
                      <a:pt x="358" y="48"/>
                    </a:cubicBezTo>
                    <a:cubicBezTo>
                      <a:pt x="323" y="71"/>
                      <a:pt x="279" y="135"/>
                      <a:pt x="262" y="135"/>
                    </a:cubicBezTo>
                    <a:cubicBezTo>
                      <a:pt x="261" y="135"/>
                      <a:pt x="260" y="135"/>
                      <a:pt x="259" y="134"/>
                    </a:cubicBezTo>
                    <a:cubicBezTo>
                      <a:pt x="238" y="123"/>
                      <a:pt x="235" y="95"/>
                      <a:pt x="227" y="95"/>
                    </a:cubicBezTo>
                    <a:cubicBezTo>
                      <a:pt x="225" y="95"/>
                      <a:pt x="224" y="95"/>
                      <a:pt x="222" y="97"/>
                    </a:cubicBezTo>
                    <a:cubicBezTo>
                      <a:pt x="197" y="109"/>
                      <a:pt x="123" y="257"/>
                      <a:pt x="87" y="257"/>
                    </a:cubicBezTo>
                    <a:cubicBezTo>
                      <a:pt x="50" y="257"/>
                      <a:pt x="0" y="257"/>
                      <a:pt x="37" y="282"/>
                    </a:cubicBezTo>
                    <a:cubicBezTo>
                      <a:pt x="74" y="294"/>
                      <a:pt x="87" y="380"/>
                      <a:pt x="111" y="405"/>
                    </a:cubicBezTo>
                    <a:cubicBezTo>
                      <a:pt x="122" y="438"/>
                      <a:pt x="143" y="481"/>
                      <a:pt x="165" y="481"/>
                    </a:cubicBezTo>
                    <a:cubicBezTo>
                      <a:pt x="167" y="481"/>
                      <a:pt x="170" y="480"/>
                      <a:pt x="173" y="479"/>
                    </a:cubicBezTo>
                    <a:cubicBezTo>
                      <a:pt x="185" y="454"/>
                      <a:pt x="247" y="319"/>
                      <a:pt x="296" y="294"/>
                    </a:cubicBezTo>
                    <a:cubicBezTo>
                      <a:pt x="322" y="284"/>
                      <a:pt x="350" y="280"/>
                      <a:pt x="375" y="280"/>
                    </a:cubicBezTo>
                    <a:cubicBezTo>
                      <a:pt x="409" y="280"/>
                      <a:pt x="437" y="287"/>
                      <a:pt x="444" y="294"/>
                    </a:cubicBezTo>
                    <a:cubicBezTo>
                      <a:pt x="444" y="298"/>
                      <a:pt x="449" y="299"/>
                      <a:pt x="457" y="299"/>
                    </a:cubicBezTo>
                    <a:cubicBezTo>
                      <a:pt x="476" y="299"/>
                      <a:pt x="509" y="291"/>
                      <a:pt x="518" y="282"/>
                    </a:cubicBezTo>
                    <a:cubicBezTo>
                      <a:pt x="530" y="257"/>
                      <a:pt x="579" y="196"/>
                      <a:pt x="592" y="171"/>
                    </a:cubicBezTo>
                    <a:cubicBezTo>
                      <a:pt x="604" y="146"/>
                      <a:pt x="567" y="72"/>
                      <a:pt x="542" y="60"/>
                    </a:cubicBezTo>
                    <a:cubicBezTo>
                      <a:pt x="518" y="48"/>
                      <a:pt x="493" y="35"/>
                      <a:pt x="468" y="11"/>
                    </a:cubicBezTo>
                    <a:cubicBezTo>
                      <a:pt x="458" y="4"/>
                      <a:pt x="447" y="1"/>
                      <a:pt x="435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8025;p67"/>
              <p:cNvSpPr/>
              <p:nvPr/>
            </p:nvSpPr>
            <p:spPr>
              <a:xfrm>
                <a:off x="4277425" y="4788400"/>
                <a:ext cx="13575" cy="2215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886" extrusionOk="0">
                    <a:moveTo>
                      <a:pt x="284" y="1"/>
                    </a:moveTo>
                    <a:cubicBezTo>
                      <a:pt x="247" y="13"/>
                      <a:pt x="210" y="38"/>
                      <a:pt x="197" y="62"/>
                    </a:cubicBezTo>
                    <a:cubicBezTo>
                      <a:pt x="173" y="87"/>
                      <a:pt x="99" y="112"/>
                      <a:pt x="86" y="124"/>
                    </a:cubicBezTo>
                    <a:cubicBezTo>
                      <a:pt x="86" y="136"/>
                      <a:pt x="74" y="149"/>
                      <a:pt x="62" y="161"/>
                    </a:cubicBezTo>
                    <a:cubicBezTo>
                      <a:pt x="49" y="161"/>
                      <a:pt x="0" y="198"/>
                      <a:pt x="13" y="222"/>
                    </a:cubicBezTo>
                    <a:cubicBezTo>
                      <a:pt x="25" y="235"/>
                      <a:pt x="25" y="235"/>
                      <a:pt x="37" y="284"/>
                    </a:cubicBezTo>
                    <a:cubicBezTo>
                      <a:pt x="37" y="326"/>
                      <a:pt x="28" y="376"/>
                      <a:pt x="33" y="376"/>
                    </a:cubicBezTo>
                    <a:cubicBezTo>
                      <a:pt x="34" y="376"/>
                      <a:pt x="35" y="374"/>
                      <a:pt x="37" y="370"/>
                    </a:cubicBezTo>
                    <a:cubicBezTo>
                      <a:pt x="57" y="350"/>
                      <a:pt x="69" y="314"/>
                      <a:pt x="79" y="314"/>
                    </a:cubicBezTo>
                    <a:cubicBezTo>
                      <a:pt x="82" y="314"/>
                      <a:pt x="84" y="316"/>
                      <a:pt x="86" y="321"/>
                    </a:cubicBezTo>
                    <a:cubicBezTo>
                      <a:pt x="95" y="330"/>
                      <a:pt x="109" y="344"/>
                      <a:pt x="117" y="344"/>
                    </a:cubicBezTo>
                    <a:cubicBezTo>
                      <a:pt x="121" y="344"/>
                      <a:pt x="123" y="341"/>
                      <a:pt x="123" y="333"/>
                    </a:cubicBezTo>
                    <a:cubicBezTo>
                      <a:pt x="136" y="309"/>
                      <a:pt x="111" y="259"/>
                      <a:pt x="123" y="247"/>
                    </a:cubicBezTo>
                    <a:cubicBezTo>
                      <a:pt x="130" y="245"/>
                      <a:pt x="136" y="244"/>
                      <a:pt x="143" y="244"/>
                    </a:cubicBezTo>
                    <a:cubicBezTo>
                      <a:pt x="172" y="244"/>
                      <a:pt x="197" y="266"/>
                      <a:pt x="197" y="296"/>
                    </a:cubicBezTo>
                    <a:cubicBezTo>
                      <a:pt x="197" y="346"/>
                      <a:pt x="222" y="370"/>
                      <a:pt x="197" y="407"/>
                    </a:cubicBezTo>
                    <a:cubicBezTo>
                      <a:pt x="185" y="469"/>
                      <a:pt x="160" y="531"/>
                      <a:pt x="136" y="580"/>
                    </a:cubicBezTo>
                    <a:cubicBezTo>
                      <a:pt x="123" y="617"/>
                      <a:pt x="173" y="617"/>
                      <a:pt x="173" y="666"/>
                    </a:cubicBezTo>
                    <a:cubicBezTo>
                      <a:pt x="173" y="703"/>
                      <a:pt x="136" y="814"/>
                      <a:pt x="160" y="814"/>
                    </a:cubicBezTo>
                    <a:cubicBezTo>
                      <a:pt x="185" y="814"/>
                      <a:pt x="197" y="814"/>
                      <a:pt x="210" y="777"/>
                    </a:cubicBezTo>
                    <a:cubicBezTo>
                      <a:pt x="210" y="740"/>
                      <a:pt x="234" y="666"/>
                      <a:pt x="247" y="666"/>
                    </a:cubicBezTo>
                    <a:cubicBezTo>
                      <a:pt x="259" y="666"/>
                      <a:pt x="259" y="691"/>
                      <a:pt x="247" y="703"/>
                    </a:cubicBezTo>
                    <a:cubicBezTo>
                      <a:pt x="234" y="728"/>
                      <a:pt x="234" y="703"/>
                      <a:pt x="247" y="752"/>
                    </a:cubicBezTo>
                    <a:cubicBezTo>
                      <a:pt x="259" y="789"/>
                      <a:pt x="271" y="826"/>
                      <a:pt x="271" y="863"/>
                    </a:cubicBezTo>
                    <a:cubicBezTo>
                      <a:pt x="271" y="879"/>
                      <a:pt x="278" y="886"/>
                      <a:pt x="285" y="886"/>
                    </a:cubicBezTo>
                    <a:cubicBezTo>
                      <a:pt x="296" y="886"/>
                      <a:pt x="308" y="872"/>
                      <a:pt x="308" y="851"/>
                    </a:cubicBezTo>
                    <a:cubicBezTo>
                      <a:pt x="321" y="814"/>
                      <a:pt x="333" y="765"/>
                      <a:pt x="358" y="752"/>
                    </a:cubicBezTo>
                    <a:cubicBezTo>
                      <a:pt x="394" y="715"/>
                      <a:pt x="431" y="654"/>
                      <a:pt x="444" y="604"/>
                    </a:cubicBezTo>
                    <a:cubicBezTo>
                      <a:pt x="468" y="518"/>
                      <a:pt x="493" y="432"/>
                      <a:pt x="530" y="358"/>
                    </a:cubicBezTo>
                    <a:cubicBezTo>
                      <a:pt x="542" y="296"/>
                      <a:pt x="530" y="222"/>
                      <a:pt x="493" y="173"/>
                    </a:cubicBezTo>
                    <a:cubicBezTo>
                      <a:pt x="468" y="161"/>
                      <a:pt x="493" y="136"/>
                      <a:pt x="468" y="99"/>
                    </a:cubicBezTo>
                    <a:cubicBezTo>
                      <a:pt x="462" y="87"/>
                      <a:pt x="444" y="87"/>
                      <a:pt x="424" y="87"/>
                    </a:cubicBezTo>
                    <a:cubicBezTo>
                      <a:pt x="404" y="87"/>
                      <a:pt x="382" y="87"/>
                      <a:pt x="370" y="75"/>
                    </a:cubicBezTo>
                    <a:cubicBezTo>
                      <a:pt x="358" y="50"/>
                      <a:pt x="345" y="25"/>
                      <a:pt x="333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8026;p67"/>
              <p:cNvSpPr/>
              <p:nvPr/>
            </p:nvSpPr>
            <p:spPr>
              <a:xfrm>
                <a:off x="4265425" y="4842925"/>
                <a:ext cx="43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67" extrusionOk="0">
                    <a:moveTo>
                      <a:pt x="172" y="1"/>
                    </a:moveTo>
                    <a:cubicBezTo>
                      <a:pt x="111" y="1"/>
                      <a:pt x="86" y="1"/>
                      <a:pt x="61" y="25"/>
                    </a:cubicBezTo>
                    <a:cubicBezTo>
                      <a:pt x="50" y="47"/>
                      <a:pt x="0" y="167"/>
                      <a:pt x="7" y="167"/>
                    </a:cubicBezTo>
                    <a:cubicBezTo>
                      <a:pt x="8" y="167"/>
                      <a:pt x="9" y="165"/>
                      <a:pt x="12" y="161"/>
                    </a:cubicBezTo>
                    <a:cubicBezTo>
                      <a:pt x="49" y="124"/>
                      <a:pt x="86" y="111"/>
                      <a:pt x="111" y="75"/>
                    </a:cubicBezTo>
                    <a:cubicBezTo>
                      <a:pt x="135" y="50"/>
                      <a:pt x="172" y="1"/>
                      <a:pt x="172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8027;p67"/>
              <p:cNvSpPr/>
              <p:nvPr/>
            </p:nvSpPr>
            <p:spPr>
              <a:xfrm>
                <a:off x="4275250" y="4830000"/>
                <a:ext cx="2500" cy="137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5" extrusionOk="0">
                    <a:moveTo>
                      <a:pt x="100" y="0"/>
                    </a:moveTo>
                    <a:cubicBezTo>
                      <a:pt x="75" y="0"/>
                      <a:pt x="1" y="37"/>
                      <a:pt x="13" y="49"/>
                    </a:cubicBezTo>
                    <a:cubicBezTo>
                      <a:pt x="13" y="53"/>
                      <a:pt x="15" y="54"/>
                      <a:pt x="18" y="54"/>
                    </a:cubicBezTo>
                    <a:cubicBezTo>
                      <a:pt x="36" y="54"/>
                      <a:pt x="100" y="0"/>
                      <a:pt x="100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8028;p67"/>
              <p:cNvSpPr/>
              <p:nvPr/>
            </p:nvSpPr>
            <p:spPr>
              <a:xfrm>
                <a:off x="4243525" y="4858950"/>
                <a:ext cx="2200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88" h="75" extrusionOk="0">
                    <a:moveTo>
                      <a:pt x="62" y="0"/>
                    </a:moveTo>
                    <a:cubicBezTo>
                      <a:pt x="25" y="0"/>
                      <a:pt x="1" y="74"/>
                      <a:pt x="38" y="74"/>
                    </a:cubicBezTo>
                    <a:cubicBezTo>
                      <a:pt x="75" y="74"/>
                      <a:pt x="87" y="0"/>
                      <a:pt x="62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8029;p67"/>
              <p:cNvSpPr/>
              <p:nvPr/>
            </p:nvSpPr>
            <p:spPr>
              <a:xfrm>
                <a:off x="4219200" y="4854550"/>
                <a:ext cx="11425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921" extrusionOk="0">
                    <a:moveTo>
                      <a:pt x="391" y="0"/>
                    </a:moveTo>
                    <a:cubicBezTo>
                      <a:pt x="335" y="0"/>
                      <a:pt x="230" y="97"/>
                      <a:pt x="185" y="164"/>
                    </a:cubicBezTo>
                    <a:cubicBezTo>
                      <a:pt x="136" y="250"/>
                      <a:pt x="0" y="509"/>
                      <a:pt x="50" y="644"/>
                    </a:cubicBezTo>
                    <a:cubicBezTo>
                      <a:pt x="94" y="767"/>
                      <a:pt x="180" y="921"/>
                      <a:pt x="195" y="921"/>
                    </a:cubicBezTo>
                    <a:cubicBezTo>
                      <a:pt x="197" y="921"/>
                      <a:pt x="198" y="919"/>
                      <a:pt x="198" y="916"/>
                    </a:cubicBezTo>
                    <a:cubicBezTo>
                      <a:pt x="210" y="891"/>
                      <a:pt x="321" y="608"/>
                      <a:pt x="358" y="546"/>
                    </a:cubicBezTo>
                    <a:cubicBezTo>
                      <a:pt x="382" y="472"/>
                      <a:pt x="419" y="275"/>
                      <a:pt x="432" y="226"/>
                    </a:cubicBezTo>
                    <a:cubicBezTo>
                      <a:pt x="456" y="176"/>
                      <a:pt x="456" y="28"/>
                      <a:pt x="407" y="4"/>
                    </a:cubicBezTo>
                    <a:cubicBezTo>
                      <a:pt x="402" y="1"/>
                      <a:pt x="397" y="0"/>
                      <a:pt x="391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8030;p67"/>
              <p:cNvSpPr/>
              <p:nvPr/>
            </p:nvSpPr>
            <p:spPr>
              <a:xfrm>
                <a:off x="4151425" y="4892200"/>
                <a:ext cx="157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630" h="518" extrusionOk="0">
                    <a:moveTo>
                      <a:pt x="359" y="1"/>
                    </a:moveTo>
                    <a:cubicBezTo>
                      <a:pt x="316" y="1"/>
                      <a:pt x="272" y="13"/>
                      <a:pt x="235" y="50"/>
                    </a:cubicBezTo>
                    <a:cubicBezTo>
                      <a:pt x="124" y="149"/>
                      <a:pt x="1" y="247"/>
                      <a:pt x="13" y="334"/>
                    </a:cubicBezTo>
                    <a:cubicBezTo>
                      <a:pt x="34" y="417"/>
                      <a:pt x="98" y="517"/>
                      <a:pt x="207" y="517"/>
                    </a:cubicBezTo>
                    <a:cubicBezTo>
                      <a:pt x="227" y="517"/>
                      <a:pt x="249" y="514"/>
                      <a:pt x="272" y="506"/>
                    </a:cubicBezTo>
                    <a:cubicBezTo>
                      <a:pt x="407" y="445"/>
                      <a:pt x="444" y="395"/>
                      <a:pt x="481" y="297"/>
                    </a:cubicBezTo>
                    <a:cubicBezTo>
                      <a:pt x="506" y="198"/>
                      <a:pt x="629" y="50"/>
                      <a:pt x="568" y="50"/>
                    </a:cubicBezTo>
                    <a:cubicBezTo>
                      <a:pt x="535" y="50"/>
                      <a:pt x="447" y="1"/>
                      <a:pt x="359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8031;p67"/>
              <p:cNvSpPr/>
              <p:nvPr/>
            </p:nvSpPr>
            <p:spPr>
              <a:xfrm>
                <a:off x="4218575" y="4903425"/>
                <a:ext cx="21600" cy="37650"/>
              </a:xfrm>
              <a:custGeom>
                <a:avLst/>
                <a:gdLst/>
                <a:ahLst/>
                <a:cxnLst/>
                <a:rect l="l" t="t" r="r" b="b"/>
                <a:pathLst>
                  <a:path w="864" h="1506" extrusionOk="0">
                    <a:moveTo>
                      <a:pt x="318" y="0"/>
                    </a:moveTo>
                    <a:cubicBezTo>
                      <a:pt x="255" y="0"/>
                      <a:pt x="203" y="36"/>
                      <a:pt x="173" y="94"/>
                    </a:cubicBezTo>
                    <a:cubicBezTo>
                      <a:pt x="149" y="156"/>
                      <a:pt x="173" y="341"/>
                      <a:pt x="149" y="439"/>
                    </a:cubicBezTo>
                    <a:cubicBezTo>
                      <a:pt x="136" y="501"/>
                      <a:pt x="124" y="575"/>
                      <a:pt x="124" y="636"/>
                    </a:cubicBezTo>
                    <a:cubicBezTo>
                      <a:pt x="136" y="686"/>
                      <a:pt x="124" y="698"/>
                      <a:pt x="75" y="698"/>
                    </a:cubicBezTo>
                    <a:cubicBezTo>
                      <a:pt x="34" y="698"/>
                      <a:pt x="14" y="660"/>
                      <a:pt x="6" y="660"/>
                    </a:cubicBezTo>
                    <a:cubicBezTo>
                      <a:pt x="2" y="660"/>
                      <a:pt x="1" y="669"/>
                      <a:pt x="1" y="698"/>
                    </a:cubicBezTo>
                    <a:cubicBezTo>
                      <a:pt x="13" y="821"/>
                      <a:pt x="50" y="932"/>
                      <a:pt x="87" y="1043"/>
                    </a:cubicBezTo>
                    <a:cubicBezTo>
                      <a:pt x="97" y="1102"/>
                      <a:pt x="91" y="1168"/>
                      <a:pt x="107" y="1168"/>
                    </a:cubicBezTo>
                    <a:cubicBezTo>
                      <a:pt x="111" y="1168"/>
                      <a:pt x="116" y="1164"/>
                      <a:pt x="124" y="1154"/>
                    </a:cubicBezTo>
                    <a:cubicBezTo>
                      <a:pt x="156" y="1122"/>
                      <a:pt x="179" y="1063"/>
                      <a:pt x="208" y="1063"/>
                    </a:cubicBezTo>
                    <a:cubicBezTo>
                      <a:pt x="213" y="1063"/>
                      <a:pt x="217" y="1064"/>
                      <a:pt x="223" y="1068"/>
                    </a:cubicBezTo>
                    <a:cubicBezTo>
                      <a:pt x="257" y="1091"/>
                      <a:pt x="347" y="1179"/>
                      <a:pt x="306" y="1179"/>
                    </a:cubicBezTo>
                    <a:cubicBezTo>
                      <a:pt x="303" y="1179"/>
                      <a:pt x="300" y="1179"/>
                      <a:pt x="297" y="1178"/>
                    </a:cubicBezTo>
                    <a:cubicBezTo>
                      <a:pt x="223" y="1178"/>
                      <a:pt x="186" y="1191"/>
                      <a:pt x="186" y="1240"/>
                    </a:cubicBezTo>
                    <a:cubicBezTo>
                      <a:pt x="186" y="1302"/>
                      <a:pt x="260" y="1413"/>
                      <a:pt x="321" y="1413"/>
                    </a:cubicBezTo>
                    <a:cubicBezTo>
                      <a:pt x="395" y="1413"/>
                      <a:pt x="432" y="1314"/>
                      <a:pt x="457" y="1314"/>
                    </a:cubicBezTo>
                    <a:cubicBezTo>
                      <a:pt x="494" y="1314"/>
                      <a:pt x="543" y="1363"/>
                      <a:pt x="617" y="1425"/>
                    </a:cubicBezTo>
                    <a:cubicBezTo>
                      <a:pt x="660" y="1459"/>
                      <a:pt x="703" y="1505"/>
                      <a:pt x="712" y="1505"/>
                    </a:cubicBezTo>
                    <a:cubicBezTo>
                      <a:pt x="716" y="1505"/>
                      <a:pt x="714" y="1497"/>
                      <a:pt x="703" y="1474"/>
                    </a:cubicBezTo>
                    <a:cubicBezTo>
                      <a:pt x="662" y="1412"/>
                      <a:pt x="612" y="1342"/>
                      <a:pt x="626" y="1342"/>
                    </a:cubicBezTo>
                    <a:cubicBezTo>
                      <a:pt x="628" y="1342"/>
                      <a:pt x="633" y="1345"/>
                      <a:pt x="642" y="1351"/>
                    </a:cubicBezTo>
                    <a:cubicBezTo>
                      <a:pt x="693" y="1382"/>
                      <a:pt x="710" y="1446"/>
                      <a:pt x="735" y="1446"/>
                    </a:cubicBezTo>
                    <a:cubicBezTo>
                      <a:pt x="741" y="1446"/>
                      <a:pt x="746" y="1443"/>
                      <a:pt x="752" y="1437"/>
                    </a:cubicBezTo>
                    <a:cubicBezTo>
                      <a:pt x="777" y="1413"/>
                      <a:pt x="863" y="1425"/>
                      <a:pt x="789" y="1314"/>
                    </a:cubicBezTo>
                    <a:cubicBezTo>
                      <a:pt x="748" y="1246"/>
                      <a:pt x="715" y="1230"/>
                      <a:pt x="685" y="1230"/>
                    </a:cubicBezTo>
                    <a:cubicBezTo>
                      <a:pt x="661" y="1230"/>
                      <a:pt x="639" y="1240"/>
                      <a:pt x="617" y="1240"/>
                    </a:cubicBezTo>
                    <a:cubicBezTo>
                      <a:pt x="591" y="1240"/>
                      <a:pt x="555" y="1257"/>
                      <a:pt x="521" y="1257"/>
                    </a:cubicBezTo>
                    <a:cubicBezTo>
                      <a:pt x="490" y="1257"/>
                      <a:pt x="462" y="1243"/>
                      <a:pt x="444" y="1191"/>
                    </a:cubicBezTo>
                    <a:cubicBezTo>
                      <a:pt x="407" y="1104"/>
                      <a:pt x="395" y="1018"/>
                      <a:pt x="407" y="932"/>
                    </a:cubicBezTo>
                    <a:cubicBezTo>
                      <a:pt x="407" y="846"/>
                      <a:pt x="395" y="833"/>
                      <a:pt x="432" y="772"/>
                    </a:cubicBezTo>
                    <a:cubicBezTo>
                      <a:pt x="469" y="710"/>
                      <a:pt x="518" y="735"/>
                      <a:pt x="555" y="673"/>
                    </a:cubicBezTo>
                    <a:cubicBezTo>
                      <a:pt x="580" y="599"/>
                      <a:pt x="666" y="476"/>
                      <a:pt x="629" y="414"/>
                    </a:cubicBezTo>
                    <a:cubicBezTo>
                      <a:pt x="592" y="353"/>
                      <a:pt x="568" y="279"/>
                      <a:pt x="568" y="217"/>
                    </a:cubicBezTo>
                    <a:cubicBezTo>
                      <a:pt x="568" y="156"/>
                      <a:pt x="605" y="69"/>
                      <a:pt x="568" y="57"/>
                    </a:cubicBezTo>
                    <a:cubicBezTo>
                      <a:pt x="563" y="55"/>
                      <a:pt x="559" y="54"/>
                      <a:pt x="555" y="54"/>
                    </a:cubicBezTo>
                    <a:cubicBezTo>
                      <a:pt x="520" y="54"/>
                      <a:pt x="491" y="130"/>
                      <a:pt x="469" y="130"/>
                    </a:cubicBezTo>
                    <a:cubicBezTo>
                      <a:pt x="465" y="130"/>
                      <a:pt x="461" y="126"/>
                      <a:pt x="457" y="119"/>
                    </a:cubicBezTo>
                    <a:cubicBezTo>
                      <a:pt x="432" y="69"/>
                      <a:pt x="432" y="20"/>
                      <a:pt x="370" y="8"/>
                    </a:cubicBezTo>
                    <a:cubicBezTo>
                      <a:pt x="352" y="3"/>
                      <a:pt x="335" y="0"/>
                      <a:pt x="318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8032;p67"/>
              <p:cNvSpPr/>
              <p:nvPr/>
            </p:nvSpPr>
            <p:spPr>
              <a:xfrm>
                <a:off x="4237675" y="4936625"/>
                <a:ext cx="712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374" extrusionOk="0">
                    <a:moveTo>
                      <a:pt x="108" y="1"/>
                    </a:moveTo>
                    <a:cubicBezTo>
                      <a:pt x="99" y="1"/>
                      <a:pt x="91" y="6"/>
                      <a:pt x="87" y="23"/>
                    </a:cubicBezTo>
                    <a:cubicBezTo>
                      <a:pt x="62" y="60"/>
                      <a:pt x="38" y="97"/>
                      <a:pt x="1" y="121"/>
                    </a:cubicBezTo>
                    <a:cubicBezTo>
                      <a:pt x="1" y="121"/>
                      <a:pt x="50" y="134"/>
                      <a:pt x="50" y="171"/>
                    </a:cubicBezTo>
                    <a:cubicBezTo>
                      <a:pt x="50" y="195"/>
                      <a:pt x="75" y="232"/>
                      <a:pt x="75" y="257"/>
                    </a:cubicBezTo>
                    <a:cubicBezTo>
                      <a:pt x="75" y="282"/>
                      <a:pt x="124" y="269"/>
                      <a:pt x="149" y="282"/>
                    </a:cubicBezTo>
                    <a:cubicBezTo>
                      <a:pt x="161" y="282"/>
                      <a:pt x="198" y="343"/>
                      <a:pt x="235" y="368"/>
                    </a:cubicBezTo>
                    <a:cubicBezTo>
                      <a:pt x="243" y="372"/>
                      <a:pt x="251" y="373"/>
                      <a:pt x="259" y="373"/>
                    </a:cubicBezTo>
                    <a:cubicBezTo>
                      <a:pt x="273" y="373"/>
                      <a:pt x="284" y="368"/>
                      <a:pt x="284" y="368"/>
                    </a:cubicBezTo>
                    <a:cubicBezTo>
                      <a:pt x="272" y="319"/>
                      <a:pt x="259" y="269"/>
                      <a:pt x="247" y="220"/>
                    </a:cubicBezTo>
                    <a:cubicBezTo>
                      <a:pt x="223" y="195"/>
                      <a:pt x="210" y="220"/>
                      <a:pt x="173" y="183"/>
                    </a:cubicBezTo>
                    <a:cubicBezTo>
                      <a:pt x="136" y="134"/>
                      <a:pt x="149" y="121"/>
                      <a:pt x="161" y="72"/>
                    </a:cubicBezTo>
                    <a:cubicBezTo>
                      <a:pt x="173" y="23"/>
                      <a:pt x="198" y="11"/>
                      <a:pt x="173" y="11"/>
                    </a:cubicBezTo>
                    <a:cubicBezTo>
                      <a:pt x="169" y="12"/>
                      <a:pt x="164" y="13"/>
                      <a:pt x="160" y="13"/>
                    </a:cubicBezTo>
                    <a:cubicBezTo>
                      <a:pt x="141" y="13"/>
                      <a:pt x="122" y="1"/>
                      <a:pt x="108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8033;p67"/>
              <p:cNvSpPr/>
              <p:nvPr/>
            </p:nvSpPr>
            <p:spPr>
              <a:xfrm>
                <a:off x="4245075" y="4945400"/>
                <a:ext cx="1020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07" extrusionOk="0">
                    <a:moveTo>
                      <a:pt x="70" y="0"/>
                    </a:moveTo>
                    <a:cubicBezTo>
                      <a:pt x="65" y="0"/>
                      <a:pt x="62" y="5"/>
                      <a:pt x="62" y="17"/>
                    </a:cubicBezTo>
                    <a:cubicBezTo>
                      <a:pt x="50" y="66"/>
                      <a:pt x="13" y="54"/>
                      <a:pt x="13" y="91"/>
                    </a:cubicBezTo>
                    <a:cubicBezTo>
                      <a:pt x="0" y="128"/>
                      <a:pt x="62" y="165"/>
                      <a:pt x="74" y="177"/>
                    </a:cubicBezTo>
                    <a:cubicBezTo>
                      <a:pt x="99" y="177"/>
                      <a:pt x="148" y="276"/>
                      <a:pt x="111" y="276"/>
                    </a:cubicBezTo>
                    <a:cubicBezTo>
                      <a:pt x="87" y="276"/>
                      <a:pt x="62" y="300"/>
                      <a:pt x="37" y="325"/>
                    </a:cubicBezTo>
                    <a:cubicBezTo>
                      <a:pt x="37" y="350"/>
                      <a:pt x="13" y="424"/>
                      <a:pt x="37" y="473"/>
                    </a:cubicBezTo>
                    <a:cubicBezTo>
                      <a:pt x="52" y="493"/>
                      <a:pt x="65" y="494"/>
                      <a:pt x="76" y="494"/>
                    </a:cubicBezTo>
                    <a:cubicBezTo>
                      <a:pt x="79" y="494"/>
                      <a:pt x="81" y="494"/>
                      <a:pt x="84" y="494"/>
                    </a:cubicBezTo>
                    <a:cubicBezTo>
                      <a:pt x="96" y="494"/>
                      <a:pt x="105" y="497"/>
                      <a:pt x="111" y="534"/>
                    </a:cubicBezTo>
                    <a:cubicBezTo>
                      <a:pt x="111" y="608"/>
                      <a:pt x="111" y="670"/>
                      <a:pt x="124" y="695"/>
                    </a:cubicBezTo>
                    <a:cubicBezTo>
                      <a:pt x="124" y="701"/>
                      <a:pt x="142" y="707"/>
                      <a:pt x="161" y="707"/>
                    </a:cubicBezTo>
                    <a:cubicBezTo>
                      <a:pt x="179" y="707"/>
                      <a:pt x="198" y="701"/>
                      <a:pt x="198" y="682"/>
                    </a:cubicBezTo>
                    <a:cubicBezTo>
                      <a:pt x="198" y="633"/>
                      <a:pt x="185" y="584"/>
                      <a:pt x="161" y="547"/>
                    </a:cubicBezTo>
                    <a:cubicBezTo>
                      <a:pt x="161" y="500"/>
                      <a:pt x="150" y="410"/>
                      <a:pt x="169" y="410"/>
                    </a:cubicBezTo>
                    <a:cubicBezTo>
                      <a:pt x="170" y="410"/>
                      <a:pt x="172" y="410"/>
                      <a:pt x="173" y="411"/>
                    </a:cubicBezTo>
                    <a:cubicBezTo>
                      <a:pt x="198" y="424"/>
                      <a:pt x="247" y="460"/>
                      <a:pt x="284" y="460"/>
                    </a:cubicBezTo>
                    <a:cubicBezTo>
                      <a:pt x="333" y="460"/>
                      <a:pt x="358" y="448"/>
                      <a:pt x="321" y="399"/>
                    </a:cubicBezTo>
                    <a:cubicBezTo>
                      <a:pt x="284" y="362"/>
                      <a:pt x="247" y="337"/>
                      <a:pt x="284" y="313"/>
                    </a:cubicBezTo>
                    <a:cubicBezTo>
                      <a:pt x="308" y="288"/>
                      <a:pt x="407" y="325"/>
                      <a:pt x="345" y="263"/>
                    </a:cubicBezTo>
                    <a:cubicBezTo>
                      <a:pt x="272" y="189"/>
                      <a:pt x="235" y="140"/>
                      <a:pt x="235" y="103"/>
                    </a:cubicBezTo>
                    <a:cubicBezTo>
                      <a:pt x="235" y="79"/>
                      <a:pt x="272" y="29"/>
                      <a:pt x="247" y="17"/>
                    </a:cubicBezTo>
                    <a:lnTo>
                      <a:pt x="124" y="17"/>
                    </a:lnTo>
                    <a:cubicBezTo>
                      <a:pt x="99" y="17"/>
                      <a:pt x="80" y="0"/>
                      <a:pt x="70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8034;p67"/>
              <p:cNvSpPr/>
              <p:nvPr/>
            </p:nvSpPr>
            <p:spPr>
              <a:xfrm>
                <a:off x="4221525" y="4939250"/>
                <a:ext cx="7250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290" h="337" extrusionOk="0">
                    <a:moveTo>
                      <a:pt x="82" y="1"/>
                    </a:moveTo>
                    <a:cubicBezTo>
                      <a:pt x="35" y="1"/>
                      <a:pt x="1" y="19"/>
                      <a:pt x="31" y="29"/>
                    </a:cubicBezTo>
                    <a:cubicBezTo>
                      <a:pt x="80" y="90"/>
                      <a:pt x="117" y="152"/>
                      <a:pt x="142" y="226"/>
                    </a:cubicBezTo>
                    <a:cubicBezTo>
                      <a:pt x="142" y="263"/>
                      <a:pt x="191" y="337"/>
                      <a:pt x="228" y="337"/>
                    </a:cubicBezTo>
                    <a:cubicBezTo>
                      <a:pt x="252" y="337"/>
                      <a:pt x="277" y="251"/>
                      <a:pt x="265" y="214"/>
                    </a:cubicBezTo>
                    <a:cubicBezTo>
                      <a:pt x="265" y="177"/>
                      <a:pt x="289" y="127"/>
                      <a:pt x="240" y="90"/>
                    </a:cubicBezTo>
                    <a:cubicBezTo>
                      <a:pt x="191" y="41"/>
                      <a:pt x="166" y="16"/>
                      <a:pt x="117" y="4"/>
                    </a:cubicBezTo>
                    <a:cubicBezTo>
                      <a:pt x="105" y="2"/>
                      <a:pt x="93" y="1"/>
                      <a:pt x="82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8035;p67"/>
              <p:cNvSpPr/>
              <p:nvPr/>
            </p:nvSpPr>
            <p:spPr>
              <a:xfrm>
                <a:off x="4229950" y="4949500"/>
                <a:ext cx="837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466" extrusionOk="0">
                    <a:moveTo>
                      <a:pt x="62" y="1"/>
                    </a:moveTo>
                    <a:cubicBezTo>
                      <a:pt x="22" y="1"/>
                      <a:pt x="1" y="49"/>
                      <a:pt x="26" y="75"/>
                    </a:cubicBezTo>
                    <a:cubicBezTo>
                      <a:pt x="51" y="124"/>
                      <a:pt x="113" y="124"/>
                      <a:pt x="100" y="186"/>
                    </a:cubicBezTo>
                    <a:cubicBezTo>
                      <a:pt x="76" y="260"/>
                      <a:pt x="39" y="346"/>
                      <a:pt x="39" y="370"/>
                    </a:cubicBezTo>
                    <a:cubicBezTo>
                      <a:pt x="39" y="401"/>
                      <a:pt x="13" y="466"/>
                      <a:pt x="33" y="466"/>
                    </a:cubicBezTo>
                    <a:cubicBezTo>
                      <a:pt x="37" y="466"/>
                      <a:pt x="43" y="463"/>
                      <a:pt x="51" y="457"/>
                    </a:cubicBezTo>
                    <a:cubicBezTo>
                      <a:pt x="100" y="420"/>
                      <a:pt x="162" y="383"/>
                      <a:pt x="199" y="346"/>
                    </a:cubicBezTo>
                    <a:cubicBezTo>
                      <a:pt x="248" y="321"/>
                      <a:pt x="260" y="272"/>
                      <a:pt x="285" y="272"/>
                    </a:cubicBezTo>
                    <a:cubicBezTo>
                      <a:pt x="322" y="260"/>
                      <a:pt x="334" y="210"/>
                      <a:pt x="297" y="186"/>
                    </a:cubicBezTo>
                    <a:cubicBezTo>
                      <a:pt x="236" y="136"/>
                      <a:pt x="187" y="87"/>
                      <a:pt x="125" y="38"/>
                    </a:cubicBezTo>
                    <a:cubicBezTo>
                      <a:pt x="102" y="11"/>
                      <a:pt x="80" y="1"/>
                      <a:pt x="62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8036;p67"/>
              <p:cNvSpPr/>
              <p:nvPr/>
            </p:nvSpPr>
            <p:spPr>
              <a:xfrm>
                <a:off x="4233050" y="4957200"/>
                <a:ext cx="6800" cy="1330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532" extrusionOk="0">
                    <a:moveTo>
                      <a:pt x="235" y="1"/>
                    </a:moveTo>
                    <a:cubicBezTo>
                      <a:pt x="186" y="1"/>
                      <a:pt x="186" y="13"/>
                      <a:pt x="173" y="62"/>
                    </a:cubicBezTo>
                    <a:cubicBezTo>
                      <a:pt x="149" y="99"/>
                      <a:pt x="149" y="173"/>
                      <a:pt x="124" y="223"/>
                    </a:cubicBezTo>
                    <a:cubicBezTo>
                      <a:pt x="99" y="284"/>
                      <a:pt x="1" y="284"/>
                      <a:pt x="26" y="346"/>
                    </a:cubicBezTo>
                    <a:cubicBezTo>
                      <a:pt x="50" y="407"/>
                      <a:pt x="161" y="494"/>
                      <a:pt x="173" y="518"/>
                    </a:cubicBezTo>
                    <a:cubicBezTo>
                      <a:pt x="182" y="527"/>
                      <a:pt x="191" y="531"/>
                      <a:pt x="199" y="531"/>
                    </a:cubicBezTo>
                    <a:cubicBezTo>
                      <a:pt x="212" y="531"/>
                      <a:pt x="223" y="518"/>
                      <a:pt x="223" y="494"/>
                    </a:cubicBezTo>
                    <a:cubicBezTo>
                      <a:pt x="223" y="444"/>
                      <a:pt x="186" y="407"/>
                      <a:pt x="198" y="358"/>
                    </a:cubicBezTo>
                    <a:cubicBezTo>
                      <a:pt x="210" y="309"/>
                      <a:pt x="247" y="210"/>
                      <a:pt x="260" y="173"/>
                    </a:cubicBezTo>
                    <a:cubicBezTo>
                      <a:pt x="272" y="136"/>
                      <a:pt x="272" y="1"/>
                      <a:pt x="235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8037;p67"/>
              <p:cNvSpPr/>
              <p:nvPr/>
            </p:nvSpPr>
            <p:spPr>
              <a:xfrm>
                <a:off x="4238925" y="4956250"/>
                <a:ext cx="495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21" extrusionOk="0">
                    <a:moveTo>
                      <a:pt x="162" y="1"/>
                    </a:moveTo>
                    <a:cubicBezTo>
                      <a:pt x="161" y="1"/>
                      <a:pt x="161" y="1"/>
                      <a:pt x="160" y="2"/>
                    </a:cubicBezTo>
                    <a:cubicBezTo>
                      <a:pt x="99" y="137"/>
                      <a:pt x="37" y="273"/>
                      <a:pt x="0" y="421"/>
                    </a:cubicBezTo>
                    <a:cubicBezTo>
                      <a:pt x="25" y="396"/>
                      <a:pt x="197" y="236"/>
                      <a:pt x="185" y="162"/>
                    </a:cubicBezTo>
                    <a:cubicBezTo>
                      <a:pt x="185" y="104"/>
                      <a:pt x="174" y="1"/>
                      <a:pt x="162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8038;p67"/>
              <p:cNvSpPr/>
              <p:nvPr/>
            </p:nvSpPr>
            <p:spPr>
              <a:xfrm>
                <a:off x="4242300" y="4963525"/>
                <a:ext cx="4950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30" extrusionOk="0">
                    <a:moveTo>
                      <a:pt x="70" y="1"/>
                    </a:moveTo>
                    <a:cubicBezTo>
                      <a:pt x="63" y="1"/>
                      <a:pt x="56" y="3"/>
                      <a:pt x="50" y="7"/>
                    </a:cubicBezTo>
                    <a:cubicBezTo>
                      <a:pt x="13" y="44"/>
                      <a:pt x="1" y="130"/>
                      <a:pt x="25" y="130"/>
                    </a:cubicBezTo>
                    <a:cubicBezTo>
                      <a:pt x="74" y="130"/>
                      <a:pt x="198" y="130"/>
                      <a:pt x="185" y="93"/>
                    </a:cubicBezTo>
                    <a:cubicBezTo>
                      <a:pt x="175" y="51"/>
                      <a:pt x="112" y="1"/>
                      <a:pt x="70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8039;p67"/>
              <p:cNvSpPr/>
              <p:nvPr/>
            </p:nvSpPr>
            <p:spPr>
              <a:xfrm>
                <a:off x="4242600" y="4966750"/>
                <a:ext cx="1635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654" h="1096" extrusionOk="0">
                    <a:moveTo>
                      <a:pt x="420" y="1"/>
                    </a:moveTo>
                    <a:cubicBezTo>
                      <a:pt x="395" y="1"/>
                      <a:pt x="383" y="38"/>
                      <a:pt x="383" y="75"/>
                    </a:cubicBezTo>
                    <a:cubicBezTo>
                      <a:pt x="395" y="112"/>
                      <a:pt x="420" y="161"/>
                      <a:pt x="371" y="173"/>
                    </a:cubicBezTo>
                    <a:cubicBezTo>
                      <a:pt x="309" y="186"/>
                      <a:pt x="247" y="198"/>
                      <a:pt x="223" y="260"/>
                    </a:cubicBezTo>
                    <a:cubicBezTo>
                      <a:pt x="198" y="309"/>
                      <a:pt x="136" y="309"/>
                      <a:pt x="112" y="333"/>
                    </a:cubicBezTo>
                    <a:cubicBezTo>
                      <a:pt x="75" y="370"/>
                      <a:pt x="75" y="420"/>
                      <a:pt x="38" y="432"/>
                    </a:cubicBezTo>
                    <a:cubicBezTo>
                      <a:pt x="1" y="444"/>
                      <a:pt x="1" y="469"/>
                      <a:pt x="13" y="506"/>
                    </a:cubicBezTo>
                    <a:cubicBezTo>
                      <a:pt x="13" y="555"/>
                      <a:pt x="112" y="629"/>
                      <a:pt x="87" y="678"/>
                    </a:cubicBezTo>
                    <a:cubicBezTo>
                      <a:pt x="38" y="728"/>
                      <a:pt x="26" y="814"/>
                      <a:pt x="50" y="888"/>
                    </a:cubicBezTo>
                    <a:cubicBezTo>
                      <a:pt x="75" y="962"/>
                      <a:pt x="149" y="1023"/>
                      <a:pt x="235" y="1036"/>
                    </a:cubicBezTo>
                    <a:cubicBezTo>
                      <a:pt x="297" y="1036"/>
                      <a:pt x="309" y="1060"/>
                      <a:pt x="346" y="1060"/>
                    </a:cubicBezTo>
                    <a:cubicBezTo>
                      <a:pt x="369" y="1060"/>
                      <a:pt x="413" y="1095"/>
                      <a:pt x="435" y="1095"/>
                    </a:cubicBezTo>
                    <a:cubicBezTo>
                      <a:pt x="448" y="1095"/>
                      <a:pt x="453" y="1084"/>
                      <a:pt x="444" y="1048"/>
                    </a:cubicBezTo>
                    <a:cubicBezTo>
                      <a:pt x="420" y="950"/>
                      <a:pt x="346" y="876"/>
                      <a:pt x="358" y="814"/>
                    </a:cubicBezTo>
                    <a:cubicBezTo>
                      <a:pt x="368" y="774"/>
                      <a:pt x="402" y="670"/>
                      <a:pt x="428" y="670"/>
                    </a:cubicBezTo>
                    <a:cubicBezTo>
                      <a:pt x="434" y="670"/>
                      <a:pt x="440" y="676"/>
                      <a:pt x="444" y="691"/>
                    </a:cubicBezTo>
                    <a:cubicBezTo>
                      <a:pt x="466" y="755"/>
                      <a:pt x="506" y="924"/>
                      <a:pt x="533" y="924"/>
                    </a:cubicBezTo>
                    <a:cubicBezTo>
                      <a:pt x="536" y="924"/>
                      <a:pt x="540" y="920"/>
                      <a:pt x="543" y="913"/>
                    </a:cubicBezTo>
                    <a:cubicBezTo>
                      <a:pt x="543" y="851"/>
                      <a:pt x="568" y="802"/>
                      <a:pt x="580" y="752"/>
                    </a:cubicBezTo>
                    <a:cubicBezTo>
                      <a:pt x="605" y="703"/>
                      <a:pt x="654" y="617"/>
                      <a:pt x="617" y="555"/>
                    </a:cubicBezTo>
                    <a:cubicBezTo>
                      <a:pt x="592" y="457"/>
                      <a:pt x="580" y="358"/>
                      <a:pt x="568" y="260"/>
                    </a:cubicBezTo>
                    <a:cubicBezTo>
                      <a:pt x="543" y="186"/>
                      <a:pt x="518" y="124"/>
                      <a:pt x="481" y="62"/>
                    </a:cubicBezTo>
                    <a:cubicBezTo>
                      <a:pt x="469" y="25"/>
                      <a:pt x="457" y="13"/>
                      <a:pt x="420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8040;p67"/>
              <p:cNvSpPr/>
              <p:nvPr/>
            </p:nvSpPr>
            <p:spPr>
              <a:xfrm>
                <a:off x="4230350" y="4973525"/>
                <a:ext cx="1475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485" extrusionOk="0">
                    <a:moveTo>
                      <a:pt x="385" y="0"/>
                    </a:moveTo>
                    <a:cubicBezTo>
                      <a:pt x="333" y="0"/>
                      <a:pt x="300" y="38"/>
                      <a:pt x="281" y="75"/>
                    </a:cubicBezTo>
                    <a:cubicBezTo>
                      <a:pt x="244" y="124"/>
                      <a:pt x="195" y="149"/>
                      <a:pt x="134" y="173"/>
                    </a:cubicBezTo>
                    <a:cubicBezTo>
                      <a:pt x="109" y="173"/>
                      <a:pt x="72" y="297"/>
                      <a:pt x="47" y="346"/>
                    </a:cubicBezTo>
                    <a:cubicBezTo>
                      <a:pt x="14" y="390"/>
                      <a:pt x="1" y="485"/>
                      <a:pt x="16" y="485"/>
                    </a:cubicBezTo>
                    <a:cubicBezTo>
                      <a:pt x="18" y="485"/>
                      <a:pt x="20" y="484"/>
                      <a:pt x="23" y="481"/>
                    </a:cubicBezTo>
                    <a:cubicBezTo>
                      <a:pt x="35" y="469"/>
                      <a:pt x="109" y="321"/>
                      <a:pt x="134" y="297"/>
                    </a:cubicBezTo>
                    <a:cubicBezTo>
                      <a:pt x="149" y="281"/>
                      <a:pt x="180" y="265"/>
                      <a:pt x="200" y="265"/>
                    </a:cubicBezTo>
                    <a:cubicBezTo>
                      <a:pt x="211" y="265"/>
                      <a:pt x="220" y="271"/>
                      <a:pt x="220" y="284"/>
                    </a:cubicBezTo>
                    <a:cubicBezTo>
                      <a:pt x="220" y="312"/>
                      <a:pt x="248" y="326"/>
                      <a:pt x="267" y="326"/>
                    </a:cubicBezTo>
                    <a:cubicBezTo>
                      <a:pt x="273" y="326"/>
                      <a:pt x="278" y="324"/>
                      <a:pt x="281" y="321"/>
                    </a:cubicBezTo>
                    <a:cubicBezTo>
                      <a:pt x="292" y="316"/>
                      <a:pt x="304" y="313"/>
                      <a:pt x="315" y="313"/>
                    </a:cubicBezTo>
                    <a:cubicBezTo>
                      <a:pt x="330" y="313"/>
                      <a:pt x="343" y="319"/>
                      <a:pt x="343" y="334"/>
                    </a:cubicBezTo>
                    <a:cubicBezTo>
                      <a:pt x="350" y="340"/>
                      <a:pt x="364" y="351"/>
                      <a:pt x="377" y="351"/>
                    </a:cubicBezTo>
                    <a:cubicBezTo>
                      <a:pt x="388" y="351"/>
                      <a:pt x="399" y="344"/>
                      <a:pt x="405" y="321"/>
                    </a:cubicBezTo>
                    <a:cubicBezTo>
                      <a:pt x="417" y="260"/>
                      <a:pt x="392" y="247"/>
                      <a:pt x="417" y="198"/>
                    </a:cubicBezTo>
                    <a:cubicBezTo>
                      <a:pt x="454" y="161"/>
                      <a:pt x="589" y="87"/>
                      <a:pt x="442" y="13"/>
                    </a:cubicBezTo>
                    <a:cubicBezTo>
                      <a:pt x="421" y="4"/>
                      <a:pt x="402" y="0"/>
                      <a:pt x="385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8041;p67"/>
              <p:cNvSpPr/>
              <p:nvPr/>
            </p:nvSpPr>
            <p:spPr>
              <a:xfrm>
                <a:off x="4202275" y="4957775"/>
                <a:ext cx="14100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95" extrusionOk="0">
                    <a:moveTo>
                      <a:pt x="546" y="0"/>
                    </a:moveTo>
                    <a:cubicBezTo>
                      <a:pt x="545" y="0"/>
                      <a:pt x="543" y="1"/>
                      <a:pt x="542" y="2"/>
                    </a:cubicBezTo>
                    <a:cubicBezTo>
                      <a:pt x="456" y="89"/>
                      <a:pt x="382" y="187"/>
                      <a:pt x="320" y="286"/>
                    </a:cubicBezTo>
                    <a:cubicBezTo>
                      <a:pt x="283" y="335"/>
                      <a:pt x="209" y="446"/>
                      <a:pt x="160" y="471"/>
                    </a:cubicBezTo>
                    <a:cubicBezTo>
                      <a:pt x="113" y="494"/>
                      <a:pt x="0" y="694"/>
                      <a:pt x="20" y="694"/>
                    </a:cubicBezTo>
                    <a:cubicBezTo>
                      <a:pt x="21" y="694"/>
                      <a:pt x="22" y="694"/>
                      <a:pt x="24" y="692"/>
                    </a:cubicBezTo>
                    <a:cubicBezTo>
                      <a:pt x="61" y="668"/>
                      <a:pt x="123" y="631"/>
                      <a:pt x="172" y="594"/>
                    </a:cubicBezTo>
                    <a:cubicBezTo>
                      <a:pt x="259" y="532"/>
                      <a:pt x="320" y="458"/>
                      <a:pt x="369" y="372"/>
                    </a:cubicBezTo>
                    <a:cubicBezTo>
                      <a:pt x="419" y="286"/>
                      <a:pt x="419" y="237"/>
                      <a:pt x="480" y="200"/>
                    </a:cubicBezTo>
                    <a:cubicBezTo>
                      <a:pt x="538" y="165"/>
                      <a:pt x="563" y="0"/>
                      <a:pt x="546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8042;p67"/>
              <p:cNvSpPr/>
              <p:nvPr/>
            </p:nvSpPr>
            <p:spPr>
              <a:xfrm>
                <a:off x="4243625" y="4936550"/>
                <a:ext cx="3025" cy="22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89" extrusionOk="0">
                    <a:moveTo>
                      <a:pt x="61" y="0"/>
                    </a:moveTo>
                    <a:cubicBezTo>
                      <a:pt x="11" y="0"/>
                      <a:pt x="1" y="88"/>
                      <a:pt x="39" y="88"/>
                    </a:cubicBezTo>
                    <a:cubicBezTo>
                      <a:pt x="41" y="88"/>
                      <a:pt x="44" y="88"/>
                      <a:pt x="46" y="88"/>
                    </a:cubicBezTo>
                    <a:cubicBezTo>
                      <a:pt x="71" y="88"/>
                      <a:pt x="120" y="1"/>
                      <a:pt x="71" y="1"/>
                    </a:cubicBezTo>
                    <a:cubicBezTo>
                      <a:pt x="68" y="1"/>
                      <a:pt x="64" y="0"/>
                      <a:pt x="61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8043;p67"/>
              <p:cNvSpPr/>
              <p:nvPr/>
            </p:nvSpPr>
            <p:spPr>
              <a:xfrm>
                <a:off x="4072275" y="4994675"/>
                <a:ext cx="65325" cy="79450"/>
              </a:xfrm>
              <a:custGeom>
                <a:avLst/>
                <a:gdLst/>
                <a:ahLst/>
                <a:cxnLst/>
                <a:rect l="l" t="t" r="r" b="b"/>
                <a:pathLst>
                  <a:path w="2613" h="3178" extrusionOk="0">
                    <a:moveTo>
                      <a:pt x="34" y="0"/>
                    </a:moveTo>
                    <a:cubicBezTo>
                      <a:pt x="6" y="0"/>
                      <a:pt x="1" y="29"/>
                      <a:pt x="37" y="116"/>
                    </a:cubicBezTo>
                    <a:cubicBezTo>
                      <a:pt x="148" y="362"/>
                      <a:pt x="222" y="461"/>
                      <a:pt x="284" y="498"/>
                    </a:cubicBezTo>
                    <a:cubicBezTo>
                      <a:pt x="357" y="535"/>
                      <a:pt x="370" y="535"/>
                      <a:pt x="456" y="658"/>
                    </a:cubicBezTo>
                    <a:cubicBezTo>
                      <a:pt x="542" y="769"/>
                      <a:pt x="567" y="892"/>
                      <a:pt x="641" y="941"/>
                    </a:cubicBezTo>
                    <a:cubicBezTo>
                      <a:pt x="715" y="991"/>
                      <a:pt x="789" y="1028"/>
                      <a:pt x="813" y="1102"/>
                    </a:cubicBezTo>
                    <a:cubicBezTo>
                      <a:pt x="838" y="1225"/>
                      <a:pt x="875" y="1348"/>
                      <a:pt x="924" y="1459"/>
                    </a:cubicBezTo>
                    <a:cubicBezTo>
                      <a:pt x="974" y="1521"/>
                      <a:pt x="1011" y="1533"/>
                      <a:pt x="1060" y="1607"/>
                    </a:cubicBezTo>
                    <a:cubicBezTo>
                      <a:pt x="1134" y="1705"/>
                      <a:pt x="1195" y="1816"/>
                      <a:pt x="1245" y="1927"/>
                    </a:cubicBezTo>
                    <a:cubicBezTo>
                      <a:pt x="1257" y="2038"/>
                      <a:pt x="1294" y="2137"/>
                      <a:pt x="1343" y="2235"/>
                    </a:cubicBezTo>
                    <a:cubicBezTo>
                      <a:pt x="1417" y="2346"/>
                      <a:pt x="1614" y="2519"/>
                      <a:pt x="1651" y="2580"/>
                    </a:cubicBezTo>
                    <a:cubicBezTo>
                      <a:pt x="1688" y="2654"/>
                      <a:pt x="1737" y="2716"/>
                      <a:pt x="1799" y="2777"/>
                    </a:cubicBezTo>
                    <a:cubicBezTo>
                      <a:pt x="1910" y="2876"/>
                      <a:pt x="2033" y="2974"/>
                      <a:pt x="2132" y="3085"/>
                    </a:cubicBezTo>
                    <a:cubicBezTo>
                      <a:pt x="2158" y="3138"/>
                      <a:pt x="2184" y="3153"/>
                      <a:pt x="2215" y="3153"/>
                    </a:cubicBezTo>
                    <a:cubicBezTo>
                      <a:pt x="2227" y="3153"/>
                      <a:pt x="2241" y="3151"/>
                      <a:pt x="2255" y="3147"/>
                    </a:cubicBezTo>
                    <a:cubicBezTo>
                      <a:pt x="2280" y="3147"/>
                      <a:pt x="2310" y="3142"/>
                      <a:pt x="2331" y="3142"/>
                    </a:cubicBezTo>
                    <a:cubicBezTo>
                      <a:pt x="2341" y="3142"/>
                      <a:pt x="2349" y="3143"/>
                      <a:pt x="2354" y="3147"/>
                    </a:cubicBezTo>
                    <a:cubicBezTo>
                      <a:pt x="2356" y="3150"/>
                      <a:pt x="2361" y="3151"/>
                      <a:pt x="2367" y="3151"/>
                    </a:cubicBezTo>
                    <a:cubicBezTo>
                      <a:pt x="2384" y="3151"/>
                      <a:pt x="2413" y="3143"/>
                      <a:pt x="2438" y="3143"/>
                    </a:cubicBezTo>
                    <a:cubicBezTo>
                      <a:pt x="2448" y="3143"/>
                      <a:pt x="2457" y="3144"/>
                      <a:pt x="2464" y="3147"/>
                    </a:cubicBezTo>
                    <a:cubicBezTo>
                      <a:pt x="2488" y="3155"/>
                      <a:pt x="2501" y="3177"/>
                      <a:pt x="2511" y="3177"/>
                    </a:cubicBezTo>
                    <a:cubicBezTo>
                      <a:pt x="2517" y="3177"/>
                      <a:pt x="2521" y="3170"/>
                      <a:pt x="2526" y="3147"/>
                    </a:cubicBezTo>
                    <a:cubicBezTo>
                      <a:pt x="2526" y="3098"/>
                      <a:pt x="2489" y="2593"/>
                      <a:pt x="2538" y="2531"/>
                    </a:cubicBezTo>
                    <a:cubicBezTo>
                      <a:pt x="2575" y="2482"/>
                      <a:pt x="2612" y="2469"/>
                      <a:pt x="2575" y="2408"/>
                    </a:cubicBezTo>
                    <a:cubicBezTo>
                      <a:pt x="2553" y="2362"/>
                      <a:pt x="2372" y="2232"/>
                      <a:pt x="2325" y="2232"/>
                    </a:cubicBezTo>
                    <a:cubicBezTo>
                      <a:pt x="2321" y="2232"/>
                      <a:pt x="2318" y="2233"/>
                      <a:pt x="2317" y="2235"/>
                    </a:cubicBezTo>
                    <a:cubicBezTo>
                      <a:pt x="2307" y="2254"/>
                      <a:pt x="2283" y="2332"/>
                      <a:pt x="2267" y="2332"/>
                    </a:cubicBezTo>
                    <a:cubicBezTo>
                      <a:pt x="2262" y="2332"/>
                      <a:pt x="2258" y="2326"/>
                      <a:pt x="2255" y="2309"/>
                    </a:cubicBezTo>
                    <a:cubicBezTo>
                      <a:pt x="2243" y="2248"/>
                      <a:pt x="2267" y="2223"/>
                      <a:pt x="2267" y="2186"/>
                    </a:cubicBezTo>
                    <a:cubicBezTo>
                      <a:pt x="2267" y="2161"/>
                      <a:pt x="2206" y="2100"/>
                      <a:pt x="2193" y="2050"/>
                    </a:cubicBezTo>
                    <a:cubicBezTo>
                      <a:pt x="2169" y="2001"/>
                      <a:pt x="2206" y="1952"/>
                      <a:pt x="2144" y="1903"/>
                    </a:cubicBezTo>
                    <a:cubicBezTo>
                      <a:pt x="2082" y="1853"/>
                      <a:pt x="1947" y="1792"/>
                      <a:pt x="1935" y="1730"/>
                    </a:cubicBezTo>
                    <a:cubicBezTo>
                      <a:pt x="1922" y="1668"/>
                      <a:pt x="1984" y="1681"/>
                      <a:pt x="1947" y="1619"/>
                    </a:cubicBezTo>
                    <a:cubicBezTo>
                      <a:pt x="1922" y="1570"/>
                      <a:pt x="1947" y="1558"/>
                      <a:pt x="1984" y="1558"/>
                    </a:cubicBezTo>
                    <a:cubicBezTo>
                      <a:pt x="2009" y="1558"/>
                      <a:pt x="2046" y="1558"/>
                      <a:pt x="2009" y="1508"/>
                    </a:cubicBezTo>
                    <a:cubicBezTo>
                      <a:pt x="1976" y="1475"/>
                      <a:pt x="1937" y="1448"/>
                      <a:pt x="1897" y="1448"/>
                    </a:cubicBezTo>
                    <a:cubicBezTo>
                      <a:pt x="1877" y="1448"/>
                      <a:pt x="1857" y="1455"/>
                      <a:pt x="1836" y="1471"/>
                    </a:cubicBezTo>
                    <a:cubicBezTo>
                      <a:pt x="1803" y="1498"/>
                      <a:pt x="1770" y="1510"/>
                      <a:pt x="1754" y="1510"/>
                    </a:cubicBezTo>
                    <a:cubicBezTo>
                      <a:pt x="1740" y="1510"/>
                      <a:pt x="1739" y="1501"/>
                      <a:pt x="1762" y="1484"/>
                    </a:cubicBezTo>
                    <a:cubicBezTo>
                      <a:pt x="1824" y="1459"/>
                      <a:pt x="1898" y="1385"/>
                      <a:pt x="1824" y="1373"/>
                    </a:cubicBezTo>
                    <a:cubicBezTo>
                      <a:pt x="1750" y="1348"/>
                      <a:pt x="1688" y="1348"/>
                      <a:pt x="1676" y="1286"/>
                    </a:cubicBezTo>
                    <a:cubicBezTo>
                      <a:pt x="1664" y="1237"/>
                      <a:pt x="1762" y="1237"/>
                      <a:pt x="1701" y="1225"/>
                    </a:cubicBezTo>
                    <a:cubicBezTo>
                      <a:pt x="1651" y="1200"/>
                      <a:pt x="1614" y="1213"/>
                      <a:pt x="1627" y="1188"/>
                    </a:cubicBezTo>
                    <a:cubicBezTo>
                      <a:pt x="1651" y="1176"/>
                      <a:pt x="1627" y="1139"/>
                      <a:pt x="1590" y="1126"/>
                    </a:cubicBezTo>
                    <a:cubicBezTo>
                      <a:pt x="1583" y="1124"/>
                      <a:pt x="1577" y="1123"/>
                      <a:pt x="1572" y="1123"/>
                    </a:cubicBezTo>
                    <a:cubicBezTo>
                      <a:pt x="1564" y="1123"/>
                      <a:pt x="1557" y="1125"/>
                      <a:pt x="1550" y="1125"/>
                    </a:cubicBezTo>
                    <a:cubicBezTo>
                      <a:pt x="1535" y="1125"/>
                      <a:pt x="1519" y="1118"/>
                      <a:pt x="1491" y="1077"/>
                    </a:cubicBezTo>
                    <a:cubicBezTo>
                      <a:pt x="1437" y="1023"/>
                      <a:pt x="1365" y="922"/>
                      <a:pt x="1347" y="922"/>
                    </a:cubicBezTo>
                    <a:cubicBezTo>
                      <a:pt x="1345" y="922"/>
                      <a:pt x="1343" y="924"/>
                      <a:pt x="1343" y="929"/>
                    </a:cubicBezTo>
                    <a:cubicBezTo>
                      <a:pt x="1333" y="961"/>
                      <a:pt x="1393" y="1063"/>
                      <a:pt x="1374" y="1063"/>
                    </a:cubicBezTo>
                    <a:cubicBezTo>
                      <a:pt x="1371" y="1063"/>
                      <a:pt x="1365" y="1060"/>
                      <a:pt x="1356" y="1052"/>
                    </a:cubicBezTo>
                    <a:cubicBezTo>
                      <a:pt x="1269" y="978"/>
                      <a:pt x="1195" y="892"/>
                      <a:pt x="1146" y="806"/>
                    </a:cubicBezTo>
                    <a:cubicBezTo>
                      <a:pt x="1121" y="732"/>
                      <a:pt x="1072" y="670"/>
                      <a:pt x="1023" y="621"/>
                    </a:cubicBezTo>
                    <a:cubicBezTo>
                      <a:pt x="949" y="559"/>
                      <a:pt x="887" y="559"/>
                      <a:pt x="826" y="486"/>
                    </a:cubicBezTo>
                    <a:cubicBezTo>
                      <a:pt x="752" y="424"/>
                      <a:pt x="629" y="165"/>
                      <a:pt x="542" y="153"/>
                    </a:cubicBezTo>
                    <a:cubicBezTo>
                      <a:pt x="521" y="156"/>
                      <a:pt x="498" y="157"/>
                      <a:pt x="475" y="157"/>
                    </a:cubicBezTo>
                    <a:cubicBezTo>
                      <a:pt x="407" y="157"/>
                      <a:pt x="333" y="144"/>
                      <a:pt x="259" y="116"/>
                    </a:cubicBezTo>
                    <a:cubicBezTo>
                      <a:pt x="189" y="85"/>
                      <a:pt x="80" y="0"/>
                      <a:pt x="34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8044;p67"/>
              <p:cNvSpPr/>
              <p:nvPr/>
            </p:nvSpPr>
            <p:spPr>
              <a:xfrm>
                <a:off x="4083450" y="5024025"/>
                <a:ext cx="4825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18" extrusionOk="0">
                    <a:moveTo>
                      <a:pt x="39" y="1"/>
                    </a:moveTo>
                    <a:cubicBezTo>
                      <a:pt x="37" y="1"/>
                      <a:pt x="35" y="1"/>
                      <a:pt x="34" y="2"/>
                    </a:cubicBezTo>
                    <a:cubicBezTo>
                      <a:pt x="0" y="13"/>
                      <a:pt x="89" y="218"/>
                      <a:pt x="142" y="218"/>
                    </a:cubicBezTo>
                    <a:cubicBezTo>
                      <a:pt x="147" y="218"/>
                      <a:pt x="152" y="215"/>
                      <a:pt x="157" y="211"/>
                    </a:cubicBezTo>
                    <a:cubicBezTo>
                      <a:pt x="193" y="163"/>
                      <a:pt x="90" y="1"/>
                      <a:pt x="39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8045;p67"/>
              <p:cNvSpPr/>
              <p:nvPr/>
            </p:nvSpPr>
            <p:spPr>
              <a:xfrm>
                <a:off x="4091750" y="5040975"/>
                <a:ext cx="5150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18" extrusionOk="0">
                    <a:moveTo>
                      <a:pt x="39" y="1"/>
                    </a:moveTo>
                    <a:cubicBezTo>
                      <a:pt x="37" y="1"/>
                      <a:pt x="36" y="1"/>
                      <a:pt x="34" y="1"/>
                    </a:cubicBezTo>
                    <a:cubicBezTo>
                      <a:pt x="1" y="12"/>
                      <a:pt x="89" y="217"/>
                      <a:pt x="143" y="217"/>
                    </a:cubicBezTo>
                    <a:cubicBezTo>
                      <a:pt x="148" y="217"/>
                      <a:pt x="153" y="215"/>
                      <a:pt x="158" y="211"/>
                    </a:cubicBezTo>
                    <a:cubicBezTo>
                      <a:pt x="205" y="163"/>
                      <a:pt x="80" y="1"/>
                      <a:pt x="39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8046;p67"/>
              <p:cNvSpPr/>
              <p:nvPr/>
            </p:nvSpPr>
            <p:spPr>
              <a:xfrm>
                <a:off x="4130800" y="5045000"/>
                <a:ext cx="925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392" extrusionOk="0">
                    <a:moveTo>
                      <a:pt x="110" y="1"/>
                    </a:moveTo>
                    <a:cubicBezTo>
                      <a:pt x="100" y="1"/>
                      <a:pt x="92" y="4"/>
                      <a:pt x="86" y="13"/>
                    </a:cubicBezTo>
                    <a:cubicBezTo>
                      <a:pt x="74" y="50"/>
                      <a:pt x="0" y="99"/>
                      <a:pt x="62" y="136"/>
                    </a:cubicBezTo>
                    <a:cubicBezTo>
                      <a:pt x="123" y="173"/>
                      <a:pt x="148" y="136"/>
                      <a:pt x="160" y="185"/>
                    </a:cubicBezTo>
                    <a:cubicBezTo>
                      <a:pt x="185" y="247"/>
                      <a:pt x="148" y="259"/>
                      <a:pt x="185" y="296"/>
                    </a:cubicBezTo>
                    <a:cubicBezTo>
                      <a:pt x="205" y="327"/>
                      <a:pt x="319" y="391"/>
                      <a:pt x="357" y="391"/>
                    </a:cubicBezTo>
                    <a:cubicBezTo>
                      <a:pt x="365" y="391"/>
                      <a:pt x="370" y="389"/>
                      <a:pt x="370" y="382"/>
                    </a:cubicBezTo>
                    <a:cubicBezTo>
                      <a:pt x="370" y="333"/>
                      <a:pt x="358" y="284"/>
                      <a:pt x="321" y="247"/>
                    </a:cubicBezTo>
                    <a:cubicBezTo>
                      <a:pt x="271" y="185"/>
                      <a:pt x="271" y="185"/>
                      <a:pt x="271" y="136"/>
                    </a:cubicBezTo>
                    <a:cubicBezTo>
                      <a:pt x="271" y="87"/>
                      <a:pt x="259" y="37"/>
                      <a:pt x="222" y="37"/>
                    </a:cubicBezTo>
                    <a:cubicBezTo>
                      <a:pt x="194" y="37"/>
                      <a:pt x="143" y="1"/>
                      <a:pt x="110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8047;p67"/>
              <p:cNvSpPr/>
              <p:nvPr/>
            </p:nvSpPr>
            <p:spPr>
              <a:xfrm>
                <a:off x="4145600" y="5052000"/>
                <a:ext cx="4625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79" extrusionOk="0">
                    <a:moveTo>
                      <a:pt x="84" y="1"/>
                    </a:moveTo>
                    <a:cubicBezTo>
                      <a:pt x="58" y="1"/>
                      <a:pt x="22" y="26"/>
                      <a:pt x="12" y="78"/>
                    </a:cubicBezTo>
                    <a:cubicBezTo>
                      <a:pt x="1" y="133"/>
                      <a:pt x="10" y="178"/>
                      <a:pt x="56" y="178"/>
                    </a:cubicBezTo>
                    <a:cubicBezTo>
                      <a:pt x="61" y="178"/>
                      <a:pt x="67" y="178"/>
                      <a:pt x="74" y="176"/>
                    </a:cubicBezTo>
                    <a:cubicBezTo>
                      <a:pt x="135" y="152"/>
                      <a:pt x="123" y="152"/>
                      <a:pt x="160" y="115"/>
                    </a:cubicBezTo>
                    <a:cubicBezTo>
                      <a:pt x="184" y="65"/>
                      <a:pt x="123" y="16"/>
                      <a:pt x="98" y="4"/>
                    </a:cubicBezTo>
                    <a:cubicBezTo>
                      <a:pt x="94" y="2"/>
                      <a:pt x="89" y="1"/>
                      <a:pt x="84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8048;p67"/>
              <p:cNvSpPr/>
              <p:nvPr/>
            </p:nvSpPr>
            <p:spPr>
              <a:xfrm>
                <a:off x="4132950" y="5075775"/>
                <a:ext cx="55150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759" extrusionOk="0">
                    <a:moveTo>
                      <a:pt x="449" y="0"/>
                    </a:moveTo>
                    <a:cubicBezTo>
                      <a:pt x="447" y="0"/>
                      <a:pt x="445" y="1"/>
                      <a:pt x="444" y="2"/>
                    </a:cubicBezTo>
                    <a:cubicBezTo>
                      <a:pt x="419" y="14"/>
                      <a:pt x="382" y="39"/>
                      <a:pt x="345" y="39"/>
                    </a:cubicBezTo>
                    <a:cubicBezTo>
                      <a:pt x="308" y="39"/>
                      <a:pt x="185" y="2"/>
                      <a:pt x="161" y="2"/>
                    </a:cubicBezTo>
                    <a:cubicBezTo>
                      <a:pt x="136" y="2"/>
                      <a:pt x="87" y="63"/>
                      <a:pt x="74" y="88"/>
                    </a:cubicBezTo>
                    <a:cubicBezTo>
                      <a:pt x="62" y="112"/>
                      <a:pt x="0" y="174"/>
                      <a:pt x="0" y="211"/>
                    </a:cubicBezTo>
                    <a:cubicBezTo>
                      <a:pt x="13" y="236"/>
                      <a:pt x="124" y="223"/>
                      <a:pt x="173" y="236"/>
                    </a:cubicBezTo>
                    <a:cubicBezTo>
                      <a:pt x="210" y="260"/>
                      <a:pt x="247" y="285"/>
                      <a:pt x="247" y="334"/>
                    </a:cubicBezTo>
                    <a:cubicBezTo>
                      <a:pt x="272" y="371"/>
                      <a:pt x="333" y="371"/>
                      <a:pt x="419" y="396"/>
                    </a:cubicBezTo>
                    <a:cubicBezTo>
                      <a:pt x="493" y="420"/>
                      <a:pt x="567" y="494"/>
                      <a:pt x="617" y="494"/>
                    </a:cubicBezTo>
                    <a:cubicBezTo>
                      <a:pt x="652" y="494"/>
                      <a:pt x="662" y="468"/>
                      <a:pt x="717" y="468"/>
                    </a:cubicBezTo>
                    <a:cubicBezTo>
                      <a:pt x="738" y="468"/>
                      <a:pt x="764" y="472"/>
                      <a:pt x="801" y="482"/>
                    </a:cubicBezTo>
                    <a:cubicBezTo>
                      <a:pt x="937" y="507"/>
                      <a:pt x="1072" y="556"/>
                      <a:pt x="1233" y="605"/>
                    </a:cubicBezTo>
                    <a:cubicBezTo>
                      <a:pt x="1380" y="630"/>
                      <a:pt x="1528" y="642"/>
                      <a:pt x="1676" y="642"/>
                    </a:cubicBezTo>
                    <a:cubicBezTo>
                      <a:pt x="1702" y="652"/>
                      <a:pt x="1719" y="655"/>
                      <a:pt x="1732" y="655"/>
                    </a:cubicBezTo>
                    <a:cubicBezTo>
                      <a:pt x="1755" y="655"/>
                      <a:pt x="1766" y="647"/>
                      <a:pt x="1788" y="647"/>
                    </a:cubicBezTo>
                    <a:cubicBezTo>
                      <a:pt x="1804" y="647"/>
                      <a:pt x="1826" y="651"/>
                      <a:pt x="1861" y="667"/>
                    </a:cubicBezTo>
                    <a:cubicBezTo>
                      <a:pt x="1946" y="699"/>
                      <a:pt x="2077" y="758"/>
                      <a:pt x="2127" y="758"/>
                    </a:cubicBezTo>
                    <a:cubicBezTo>
                      <a:pt x="2135" y="758"/>
                      <a:pt x="2141" y="757"/>
                      <a:pt x="2144" y="753"/>
                    </a:cubicBezTo>
                    <a:cubicBezTo>
                      <a:pt x="2169" y="741"/>
                      <a:pt x="2206" y="704"/>
                      <a:pt x="2157" y="655"/>
                    </a:cubicBezTo>
                    <a:cubicBezTo>
                      <a:pt x="2107" y="605"/>
                      <a:pt x="2132" y="568"/>
                      <a:pt x="2120" y="531"/>
                    </a:cubicBezTo>
                    <a:cubicBezTo>
                      <a:pt x="2109" y="498"/>
                      <a:pt x="2088" y="456"/>
                      <a:pt x="2048" y="456"/>
                    </a:cubicBezTo>
                    <a:cubicBezTo>
                      <a:pt x="2044" y="456"/>
                      <a:pt x="2039" y="456"/>
                      <a:pt x="2033" y="457"/>
                    </a:cubicBezTo>
                    <a:cubicBezTo>
                      <a:pt x="2003" y="457"/>
                      <a:pt x="1946" y="500"/>
                      <a:pt x="1893" y="500"/>
                    </a:cubicBezTo>
                    <a:cubicBezTo>
                      <a:pt x="1882" y="500"/>
                      <a:pt x="1871" y="499"/>
                      <a:pt x="1861" y="494"/>
                    </a:cubicBezTo>
                    <a:cubicBezTo>
                      <a:pt x="1799" y="482"/>
                      <a:pt x="1738" y="457"/>
                      <a:pt x="1725" y="408"/>
                    </a:cubicBezTo>
                    <a:cubicBezTo>
                      <a:pt x="1725" y="334"/>
                      <a:pt x="1676" y="273"/>
                      <a:pt x="1615" y="248"/>
                    </a:cubicBezTo>
                    <a:cubicBezTo>
                      <a:pt x="1553" y="223"/>
                      <a:pt x="1393" y="174"/>
                      <a:pt x="1343" y="149"/>
                    </a:cubicBezTo>
                    <a:cubicBezTo>
                      <a:pt x="1315" y="138"/>
                      <a:pt x="1294" y="129"/>
                      <a:pt x="1277" y="129"/>
                    </a:cubicBezTo>
                    <a:cubicBezTo>
                      <a:pt x="1256" y="129"/>
                      <a:pt x="1240" y="141"/>
                      <a:pt x="1220" y="174"/>
                    </a:cubicBezTo>
                    <a:cubicBezTo>
                      <a:pt x="1195" y="226"/>
                      <a:pt x="1145" y="247"/>
                      <a:pt x="1075" y="247"/>
                    </a:cubicBezTo>
                    <a:cubicBezTo>
                      <a:pt x="1045" y="247"/>
                      <a:pt x="1011" y="243"/>
                      <a:pt x="974" y="236"/>
                    </a:cubicBezTo>
                    <a:cubicBezTo>
                      <a:pt x="875" y="223"/>
                      <a:pt x="789" y="186"/>
                      <a:pt x="727" y="125"/>
                    </a:cubicBezTo>
                    <a:cubicBezTo>
                      <a:pt x="690" y="97"/>
                      <a:pt x="653" y="83"/>
                      <a:pt x="617" y="83"/>
                    </a:cubicBezTo>
                    <a:cubicBezTo>
                      <a:pt x="604" y="83"/>
                      <a:pt x="592" y="85"/>
                      <a:pt x="580" y="88"/>
                    </a:cubicBezTo>
                    <a:cubicBezTo>
                      <a:pt x="522" y="88"/>
                      <a:pt x="475" y="0"/>
                      <a:pt x="449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8049;p67"/>
              <p:cNvSpPr/>
              <p:nvPr/>
            </p:nvSpPr>
            <p:spPr>
              <a:xfrm>
                <a:off x="4176375" y="5082375"/>
                <a:ext cx="7125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98" extrusionOk="0">
                    <a:moveTo>
                      <a:pt x="173" y="1"/>
                    </a:moveTo>
                    <a:cubicBezTo>
                      <a:pt x="120" y="1"/>
                      <a:pt x="69" y="7"/>
                      <a:pt x="25" y="21"/>
                    </a:cubicBezTo>
                    <a:cubicBezTo>
                      <a:pt x="1" y="33"/>
                      <a:pt x="13" y="83"/>
                      <a:pt x="62" y="95"/>
                    </a:cubicBezTo>
                    <a:cubicBezTo>
                      <a:pt x="68" y="97"/>
                      <a:pt x="73" y="97"/>
                      <a:pt x="79" y="97"/>
                    </a:cubicBezTo>
                    <a:cubicBezTo>
                      <a:pt x="113" y="97"/>
                      <a:pt x="154" y="70"/>
                      <a:pt x="186" y="70"/>
                    </a:cubicBezTo>
                    <a:cubicBezTo>
                      <a:pt x="210" y="70"/>
                      <a:pt x="284" y="33"/>
                      <a:pt x="284" y="9"/>
                    </a:cubicBezTo>
                    <a:cubicBezTo>
                      <a:pt x="248" y="4"/>
                      <a:pt x="211" y="1"/>
                      <a:pt x="173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8050;p67"/>
              <p:cNvSpPr/>
              <p:nvPr/>
            </p:nvSpPr>
            <p:spPr>
              <a:xfrm>
                <a:off x="4186850" y="5090275"/>
                <a:ext cx="712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27" extrusionOk="0">
                    <a:moveTo>
                      <a:pt x="149" y="1"/>
                    </a:moveTo>
                    <a:cubicBezTo>
                      <a:pt x="62" y="1"/>
                      <a:pt x="1" y="13"/>
                      <a:pt x="13" y="50"/>
                    </a:cubicBezTo>
                    <a:cubicBezTo>
                      <a:pt x="38" y="75"/>
                      <a:pt x="13" y="62"/>
                      <a:pt x="75" y="124"/>
                    </a:cubicBezTo>
                    <a:cubicBezTo>
                      <a:pt x="122" y="171"/>
                      <a:pt x="111" y="226"/>
                      <a:pt x="132" y="226"/>
                    </a:cubicBezTo>
                    <a:cubicBezTo>
                      <a:pt x="138" y="226"/>
                      <a:pt x="147" y="221"/>
                      <a:pt x="161" y="210"/>
                    </a:cubicBezTo>
                    <a:cubicBezTo>
                      <a:pt x="222" y="149"/>
                      <a:pt x="284" y="124"/>
                      <a:pt x="247" y="87"/>
                    </a:cubicBezTo>
                    <a:cubicBezTo>
                      <a:pt x="222" y="50"/>
                      <a:pt x="161" y="1"/>
                      <a:pt x="149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8051;p67"/>
              <p:cNvSpPr/>
              <p:nvPr/>
            </p:nvSpPr>
            <p:spPr>
              <a:xfrm>
                <a:off x="4193950" y="5092400"/>
                <a:ext cx="617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39" extrusionOk="0">
                    <a:moveTo>
                      <a:pt x="124" y="1"/>
                    </a:moveTo>
                    <a:cubicBezTo>
                      <a:pt x="114" y="1"/>
                      <a:pt x="105" y="5"/>
                      <a:pt x="99" y="14"/>
                    </a:cubicBezTo>
                    <a:cubicBezTo>
                      <a:pt x="62" y="39"/>
                      <a:pt x="0" y="113"/>
                      <a:pt x="25" y="113"/>
                    </a:cubicBezTo>
                    <a:cubicBezTo>
                      <a:pt x="52" y="113"/>
                      <a:pt x="72" y="139"/>
                      <a:pt x="95" y="139"/>
                    </a:cubicBezTo>
                    <a:cubicBezTo>
                      <a:pt x="104" y="139"/>
                      <a:pt x="113" y="135"/>
                      <a:pt x="123" y="125"/>
                    </a:cubicBezTo>
                    <a:cubicBezTo>
                      <a:pt x="160" y="88"/>
                      <a:pt x="247" y="76"/>
                      <a:pt x="210" y="51"/>
                    </a:cubicBezTo>
                    <a:cubicBezTo>
                      <a:pt x="191" y="33"/>
                      <a:pt x="152" y="1"/>
                      <a:pt x="124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8052;p67"/>
              <p:cNvSpPr/>
              <p:nvPr/>
            </p:nvSpPr>
            <p:spPr>
              <a:xfrm>
                <a:off x="4199800" y="5092175"/>
                <a:ext cx="77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21" extrusionOk="0">
                    <a:moveTo>
                      <a:pt x="164" y="1"/>
                    </a:moveTo>
                    <a:cubicBezTo>
                      <a:pt x="156" y="1"/>
                      <a:pt x="147" y="4"/>
                      <a:pt x="136" y="11"/>
                    </a:cubicBezTo>
                    <a:cubicBezTo>
                      <a:pt x="99" y="23"/>
                      <a:pt x="74" y="48"/>
                      <a:pt x="49" y="60"/>
                    </a:cubicBezTo>
                    <a:cubicBezTo>
                      <a:pt x="25" y="73"/>
                      <a:pt x="0" y="97"/>
                      <a:pt x="0" y="134"/>
                    </a:cubicBezTo>
                    <a:cubicBezTo>
                      <a:pt x="0" y="171"/>
                      <a:pt x="0" y="220"/>
                      <a:pt x="49" y="220"/>
                    </a:cubicBezTo>
                    <a:cubicBezTo>
                      <a:pt x="111" y="220"/>
                      <a:pt x="210" y="220"/>
                      <a:pt x="222" y="183"/>
                    </a:cubicBezTo>
                    <a:cubicBezTo>
                      <a:pt x="247" y="134"/>
                      <a:pt x="308" y="183"/>
                      <a:pt x="247" y="122"/>
                    </a:cubicBezTo>
                    <a:cubicBezTo>
                      <a:pt x="185" y="60"/>
                      <a:pt x="185" y="60"/>
                      <a:pt x="185" y="36"/>
                    </a:cubicBezTo>
                    <a:cubicBezTo>
                      <a:pt x="194" y="18"/>
                      <a:pt x="184" y="1"/>
                      <a:pt x="164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8053;p67"/>
              <p:cNvSpPr/>
              <p:nvPr/>
            </p:nvSpPr>
            <p:spPr>
              <a:xfrm>
                <a:off x="4204500" y="5091150"/>
                <a:ext cx="1132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224" extrusionOk="0">
                    <a:moveTo>
                      <a:pt x="40" y="0"/>
                    </a:moveTo>
                    <a:cubicBezTo>
                      <a:pt x="7" y="0"/>
                      <a:pt x="0" y="29"/>
                      <a:pt x="22" y="40"/>
                    </a:cubicBezTo>
                    <a:cubicBezTo>
                      <a:pt x="46" y="40"/>
                      <a:pt x="120" y="52"/>
                      <a:pt x="120" y="101"/>
                    </a:cubicBezTo>
                    <a:cubicBezTo>
                      <a:pt x="120" y="163"/>
                      <a:pt x="71" y="200"/>
                      <a:pt x="182" y="200"/>
                    </a:cubicBezTo>
                    <a:cubicBezTo>
                      <a:pt x="243" y="200"/>
                      <a:pt x="295" y="224"/>
                      <a:pt x="326" y="224"/>
                    </a:cubicBezTo>
                    <a:cubicBezTo>
                      <a:pt x="344" y="224"/>
                      <a:pt x="354" y="215"/>
                      <a:pt x="354" y="187"/>
                    </a:cubicBezTo>
                    <a:cubicBezTo>
                      <a:pt x="354" y="114"/>
                      <a:pt x="453" y="101"/>
                      <a:pt x="330" y="64"/>
                    </a:cubicBezTo>
                    <a:cubicBezTo>
                      <a:pt x="243" y="27"/>
                      <a:pt x="145" y="3"/>
                      <a:pt x="59" y="3"/>
                    </a:cubicBezTo>
                    <a:cubicBezTo>
                      <a:pt x="52" y="1"/>
                      <a:pt x="46" y="0"/>
                      <a:pt x="40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8054;p67"/>
              <p:cNvSpPr/>
              <p:nvPr/>
            </p:nvSpPr>
            <p:spPr>
              <a:xfrm>
                <a:off x="4217350" y="5092075"/>
                <a:ext cx="14700" cy="38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55" extrusionOk="0">
                    <a:moveTo>
                      <a:pt x="116" y="1"/>
                    </a:moveTo>
                    <a:cubicBezTo>
                      <a:pt x="88" y="1"/>
                      <a:pt x="36" y="54"/>
                      <a:pt x="25" y="77"/>
                    </a:cubicBezTo>
                    <a:cubicBezTo>
                      <a:pt x="1" y="113"/>
                      <a:pt x="13" y="113"/>
                      <a:pt x="74" y="113"/>
                    </a:cubicBezTo>
                    <a:cubicBezTo>
                      <a:pt x="148" y="113"/>
                      <a:pt x="222" y="126"/>
                      <a:pt x="296" y="138"/>
                    </a:cubicBezTo>
                    <a:cubicBezTo>
                      <a:pt x="354" y="138"/>
                      <a:pt x="433" y="155"/>
                      <a:pt x="494" y="155"/>
                    </a:cubicBezTo>
                    <a:cubicBezTo>
                      <a:pt x="525" y="155"/>
                      <a:pt x="551" y="150"/>
                      <a:pt x="567" y="138"/>
                    </a:cubicBezTo>
                    <a:cubicBezTo>
                      <a:pt x="588" y="97"/>
                      <a:pt x="583" y="73"/>
                      <a:pt x="559" y="73"/>
                    </a:cubicBezTo>
                    <a:cubicBezTo>
                      <a:pt x="555" y="73"/>
                      <a:pt x="549" y="74"/>
                      <a:pt x="543" y="77"/>
                    </a:cubicBezTo>
                    <a:cubicBezTo>
                      <a:pt x="511" y="77"/>
                      <a:pt x="525" y="104"/>
                      <a:pt x="475" y="104"/>
                    </a:cubicBezTo>
                    <a:cubicBezTo>
                      <a:pt x="466" y="104"/>
                      <a:pt x="456" y="103"/>
                      <a:pt x="444" y="101"/>
                    </a:cubicBezTo>
                    <a:cubicBezTo>
                      <a:pt x="382" y="89"/>
                      <a:pt x="321" y="77"/>
                      <a:pt x="259" y="52"/>
                    </a:cubicBezTo>
                    <a:cubicBezTo>
                      <a:pt x="210" y="40"/>
                      <a:pt x="173" y="15"/>
                      <a:pt x="124" y="3"/>
                    </a:cubicBezTo>
                    <a:cubicBezTo>
                      <a:pt x="122" y="1"/>
                      <a:pt x="119" y="1"/>
                      <a:pt x="116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8055;p67"/>
              <p:cNvSpPr/>
              <p:nvPr/>
            </p:nvSpPr>
            <p:spPr>
              <a:xfrm>
                <a:off x="4211800" y="5100450"/>
                <a:ext cx="1357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224" extrusionOk="0">
                    <a:moveTo>
                      <a:pt x="50" y="0"/>
                    </a:moveTo>
                    <a:cubicBezTo>
                      <a:pt x="1" y="0"/>
                      <a:pt x="99" y="25"/>
                      <a:pt x="186" y="87"/>
                    </a:cubicBezTo>
                    <a:cubicBezTo>
                      <a:pt x="266" y="144"/>
                      <a:pt x="379" y="223"/>
                      <a:pt x="414" y="223"/>
                    </a:cubicBezTo>
                    <a:cubicBezTo>
                      <a:pt x="416" y="223"/>
                      <a:pt x="418" y="223"/>
                      <a:pt x="420" y="222"/>
                    </a:cubicBezTo>
                    <a:cubicBezTo>
                      <a:pt x="543" y="160"/>
                      <a:pt x="407" y="62"/>
                      <a:pt x="309" y="37"/>
                    </a:cubicBezTo>
                    <a:cubicBezTo>
                      <a:pt x="223" y="13"/>
                      <a:pt x="136" y="0"/>
                      <a:pt x="50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8056;p67"/>
              <p:cNvSpPr/>
              <p:nvPr/>
            </p:nvSpPr>
            <p:spPr>
              <a:xfrm>
                <a:off x="4255600" y="5056000"/>
                <a:ext cx="5825" cy="445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78" extrusionOk="0">
                    <a:moveTo>
                      <a:pt x="146" y="1"/>
                    </a:moveTo>
                    <a:cubicBezTo>
                      <a:pt x="101" y="1"/>
                      <a:pt x="46" y="16"/>
                      <a:pt x="23" y="53"/>
                    </a:cubicBezTo>
                    <a:cubicBezTo>
                      <a:pt x="0" y="110"/>
                      <a:pt x="51" y="178"/>
                      <a:pt x="118" y="178"/>
                    </a:cubicBezTo>
                    <a:cubicBezTo>
                      <a:pt x="123" y="178"/>
                      <a:pt x="128" y="177"/>
                      <a:pt x="134" y="176"/>
                    </a:cubicBezTo>
                    <a:cubicBezTo>
                      <a:pt x="220" y="176"/>
                      <a:pt x="232" y="41"/>
                      <a:pt x="208" y="16"/>
                    </a:cubicBezTo>
                    <a:cubicBezTo>
                      <a:pt x="198" y="7"/>
                      <a:pt x="174" y="1"/>
                      <a:pt x="146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8057;p67"/>
              <p:cNvSpPr/>
              <p:nvPr/>
            </p:nvSpPr>
            <p:spPr>
              <a:xfrm>
                <a:off x="4266775" y="5054100"/>
                <a:ext cx="1770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278" extrusionOk="0">
                    <a:moveTo>
                      <a:pt x="368" y="0"/>
                    </a:moveTo>
                    <a:cubicBezTo>
                      <a:pt x="315" y="0"/>
                      <a:pt x="280" y="24"/>
                      <a:pt x="233" y="24"/>
                    </a:cubicBezTo>
                    <a:cubicBezTo>
                      <a:pt x="220" y="24"/>
                      <a:pt x="207" y="23"/>
                      <a:pt x="192" y="18"/>
                    </a:cubicBezTo>
                    <a:cubicBezTo>
                      <a:pt x="169" y="12"/>
                      <a:pt x="150" y="9"/>
                      <a:pt x="135" y="9"/>
                    </a:cubicBezTo>
                    <a:cubicBezTo>
                      <a:pt x="92" y="9"/>
                      <a:pt x="71" y="32"/>
                      <a:pt x="44" y="68"/>
                    </a:cubicBezTo>
                    <a:cubicBezTo>
                      <a:pt x="0" y="123"/>
                      <a:pt x="45" y="168"/>
                      <a:pt x="90" y="168"/>
                    </a:cubicBezTo>
                    <a:cubicBezTo>
                      <a:pt x="95" y="168"/>
                      <a:pt x="101" y="168"/>
                      <a:pt x="106" y="166"/>
                    </a:cubicBezTo>
                    <a:cubicBezTo>
                      <a:pt x="180" y="154"/>
                      <a:pt x="266" y="142"/>
                      <a:pt x="340" y="142"/>
                    </a:cubicBezTo>
                    <a:cubicBezTo>
                      <a:pt x="451" y="142"/>
                      <a:pt x="562" y="191"/>
                      <a:pt x="648" y="265"/>
                    </a:cubicBezTo>
                    <a:cubicBezTo>
                      <a:pt x="662" y="273"/>
                      <a:pt x="673" y="277"/>
                      <a:pt x="681" y="277"/>
                    </a:cubicBezTo>
                    <a:cubicBezTo>
                      <a:pt x="708" y="277"/>
                      <a:pt x="701" y="235"/>
                      <a:pt x="673" y="179"/>
                    </a:cubicBezTo>
                    <a:cubicBezTo>
                      <a:pt x="611" y="92"/>
                      <a:pt x="512" y="31"/>
                      <a:pt x="414" y="6"/>
                    </a:cubicBezTo>
                    <a:cubicBezTo>
                      <a:pt x="397" y="2"/>
                      <a:pt x="382" y="0"/>
                      <a:pt x="368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8058;p67"/>
              <p:cNvSpPr/>
              <p:nvPr/>
            </p:nvSpPr>
            <p:spPr>
              <a:xfrm>
                <a:off x="4212125" y="5023400"/>
                <a:ext cx="38425" cy="4910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964" extrusionOk="0">
                    <a:moveTo>
                      <a:pt x="1511" y="0"/>
                    </a:moveTo>
                    <a:cubicBezTo>
                      <a:pt x="1483" y="0"/>
                      <a:pt x="1425" y="26"/>
                      <a:pt x="1368" y="76"/>
                    </a:cubicBezTo>
                    <a:cubicBezTo>
                      <a:pt x="1294" y="150"/>
                      <a:pt x="1195" y="187"/>
                      <a:pt x="1097" y="199"/>
                    </a:cubicBezTo>
                    <a:cubicBezTo>
                      <a:pt x="1023" y="199"/>
                      <a:pt x="863" y="187"/>
                      <a:pt x="764" y="187"/>
                    </a:cubicBezTo>
                    <a:cubicBezTo>
                      <a:pt x="653" y="174"/>
                      <a:pt x="616" y="100"/>
                      <a:pt x="530" y="88"/>
                    </a:cubicBezTo>
                    <a:cubicBezTo>
                      <a:pt x="525" y="87"/>
                      <a:pt x="521" y="87"/>
                      <a:pt x="516" y="87"/>
                    </a:cubicBezTo>
                    <a:cubicBezTo>
                      <a:pt x="457" y="87"/>
                      <a:pt x="467" y="165"/>
                      <a:pt x="456" y="199"/>
                    </a:cubicBezTo>
                    <a:cubicBezTo>
                      <a:pt x="446" y="213"/>
                      <a:pt x="426" y="217"/>
                      <a:pt x="403" y="217"/>
                    </a:cubicBezTo>
                    <a:cubicBezTo>
                      <a:pt x="384" y="217"/>
                      <a:pt x="363" y="214"/>
                      <a:pt x="346" y="214"/>
                    </a:cubicBezTo>
                    <a:cubicBezTo>
                      <a:pt x="329" y="214"/>
                      <a:pt x="315" y="216"/>
                      <a:pt x="308" y="224"/>
                    </a:cubicBezTo>
                    <a:cubicBezTo>
                      <a:pt x="271" y="273"/>
                      <a:pt x="234" y="335"/>
                      <a:pt x="210" y="409"/>
                    </a:cubicBezTo>
                    <a:cubicBezTo>
                      <a:pt x="185" y="482"/>
                      <a:pt x="222" y="519"/>
                      <a:pt x="210" y="606"/>
                    </a:cubicBezTo>
                    <a:cubicBezTo>
                      <a:pt x="197" y="692"/>
                      <a:pt x="123" y="717"/>
                      <a:pt x="99" y="840"/>
                    </a:cubicBezTo>
                    <a:cubicBezTo>
                      <a:pt x="86" y="926"/>
                      <a:pt x="62" y="1025"/>
                      <a:pt x="37" y="1111"/>
                    </a:cubicBezTo>
                    <a:cubicBezTo>
                      <a:pt x="12" y="1160"/>
                      <a:pt x="0" y="1222"/>
                      <a:pt x="0" y="1283"/>
                    </a:cubicBezTo>
                    <a:cubicBezTo>
                      <a:pt x="0" y="1345"/>
                      <a:pt x="37" y="1394"/>
                      <a:pt x="99" y="1407"/>
                    </a:cubicBezTo>
                    <a:cubicBezTo>
                      <a:pt x="148" y="1431"/>
                      <a:pt x="148" y="1480"/>
                      <a:pt x="185" y="1579"/>
                    </a:cubicBezTo>
                    <a:cubicBezTo>
                      <a:pt x="234" y="1678"/>
                      <a:pt x="148" y="1801"/>
                      <a:pt x="123" y="1887"/>
                    </a:cubicBezTo>
                    <a:cubicBezTo>
                      <a:pt x="107" y="1953"/>
                      <a:pt x="145" y="1964"/>
                      <a:pt x="194" y="1964"/>
                    </a:cubicBezTo>
                    <a:cubicBezTo>
                      <a:pt x="219" y="1964"/>
                      <a:pt x="246" y="1961"/>
                      <a:pt x="271" y="1961"/>
                    </a:cubicBezTo>
                    <a:cubicBezTo>
                      <a:pt x="357" y="1961"/>
                      <a:pt x="320" y="1924"/>
                      <a:pt x="320" y="1887"/>
                    </a:cubicBezTo>
                    <a:cubicBezTo>
                      <a:pt x="333" y="1825"/>
                      <a:pt x="345" y="1776"/>
                      <a:pt x="382" y="1739"/>
                    </a:cubicBezTo>
                    <a:cubicBezTo>
                      <a:pt x="407" y="1678"/>
                      <a:pt x="345" y="1604"/>
                      <a:pt x="345" y="1579"/>
                    </a:cubicBezTo>
                    <a:cubicBezTo>
                      <a:pt x="345" y="1567"/>
                      <a:pt x="382" y="1468"/>
                      <a:pt x="382" y="1431"/>
                    </a:cubicBezTo>
                    <a:cubicBezTo>
                      <a:pt x="357" y="1370"/>
                      <a:pt x="357" y="1308"/>
                      <a:pt x="370" y="1246"/>
                    </a:cubicBezTo>
                    <a:cubicBezTo>
                      <a:pt x="376" y="1200"/>
                      <a:pt x="404" y="1189"/>
                      <a:pt x="442" y="1189"/>
                    </a:cubicBezTo>
                    <a:cubicBezTo>
                      <a:pt x="475" y="1189"/>
                      <a:pt x="515" y="1197"/>
                      <a:pt x="555" y="1197"/>
                    </a:cubicBezTo>
                    <a:cubicBezTo>
                      <a:pt x="628" y="1197"/>
                      <a:pt x="542" y="1357"/>
                      <a:pt x="518" y="1431"/>
                    </a:cubicBezTo>
                    <a:cubicBezTo>
                      <a:pt x="493" y="1505"/>
                      <a:pt x="591" y="1567"/>
                      <a:pt x="641" y="1616"/>
                    </a:cubicBezTo>
                    <a:cubicBezTo>
                      <a:pt x="690" y="1653"/>
                      <a:pt x="604" y="1702"/>
                      <a:pt x="641" y="1752"/>
                    </a:cubicBezTo>
                    <a:cubicBezTo>
                      <a:pt x="658" y="1769"/>
                      <a:pt x="683" y="1778"/>
                      <a:pt x="709" y="1778"/>
                    </a:cubicBezTo>
                    <a:cubicBezTo>
                      <a:pt x="738" y="1778"/>
                      <a:pt x="769" y="1766"/>
                      <a:pt x="789" y="1739"/>
                    </a:cubicBezTo>
                    <a:cubicBezTo>
                      <a:pt x="813" y="1715"/>
                      <a:pt x="826" y="1708"/>
                      <a:pt x="835" y="1708"/>
                    </a:cubicBezTo>
                    <a:cubicBezTo>
                      <a:pt x="844" y="1708"/>
                      <a:pt x="850" y="1715"/>
                      <a:pt x="863" y="1715"/>
                    </a:cubicBezTo>
                    <a:cubicBezTo>
                      <a:pt x="900" y="1715"/>
                      <a:pt x="924" y="1628"/>
                      <a:pt x="998" y="1616"/>
                    </a:cubicBezTo>
                    <a:cubicBezTo>
                      <a:pt x="1072" y="1604"/>
                      <a:pt x="1010" y="1591"/>
                      <a:pt x="949" y="1579"/>
                    </a:cubicBezTo>
                    <a:cubicBezTo>
                      <a:pt x="900" y="1567"/>
                      <a:pt x="900" y="1505"/>
                      <a:pt x="863" y="1505"/>
                    </a:cubicBezTo>
                    <a:cubicBezTo>
                      <a:pt x="838" y="1505"/>
                      <a:pt x="838" y="1394"/>
                      <a:pt x="850" y="1333"/>
                    </a:cubicBezTo>
                    <a:cubicBezTo>
                      <a:pt x="850" y="1283"/>
                      <a:pt x="789" y="1197"/>
                      <a:pt x="715" y="1135"/>
                    </a:cubicBezTo>
                    <a:cubicBezTo>
                      <a:pt x="665" y="1086"/>
                      <a:pt x="628" y="1025"/>
                      <a:pt x="604" y="951"/>
                    </a:cubicBezTo>
                    <a:cubicBezTo>
                      <a:pt x="604" y="937"/>
                      <a:pt x="607" y="932"/>
                      <a:pt x="611" y="932"/>
                    </a:cubicBezTo>
                    <a:cubicBezTo>
                      <a:pt x="623" y="932"/>
                      <a:pt x="648" y="966"/>
                      <a:pt x="665" y="975"/>
                    </a:cubicBezTo>
                    <a:cubicBezTo>
                      <a:pt x="690" y="975"/>
                      <a:pt x="813" y="852"/>
                      <a:pt x="863" y="815"/>
                    </a:cubicBezTo>
                    <a:cubicBezTo>
                      <a:pt x="900" y="778"/>
                      <a:pt x="936" y="741"/>
                      <a:pt x="973" y="692"/>
                    </a:cubicBezTo>
                    <a:cubicBezTo>
                      <a:pt x="979" y="671"/>
                      <a:pt x="968" y="663"/>
                      <a:pt x="951" y="663"/>
                    </a:cubicBezTo>
                    <a:cubicBezTo>
                      <a:pt x="928" y="663"/>
                      <a:pt x="891" y="678"/>
                      <a:pt x="863" y="692"/>
                    </a:cubicBezTo>
                    <a:cubicBezTo>
                      <a:pt x="789" y="692"/>
                      <a:pt x="715" y="704"/>
                      <a:pt x="653" y="704"/>
                    </a:cubicBezTo>
                    <a:cubicBezTo>
                      <a:pt x="591" y="704"/>
                      <a:pt x="604" y="815"/>
                      <a:pt x="542" y="840"/>
                    </a:cubicBezTo>
                    <a:cubicBezTo>
                      <a:pt x="539" y="840"/>
                      <a:pt x="535" y="841"/>
                      <a:pt x="532" y="841"/>
                    </a:cubicBezTo>
                    <a:cubicBezTo>
                      <a:pt x="467" y="841"/>
                      <a:pt x="452" y="727"/>
                      <a:pt x="382" y="692"/>
                    </a:cubicBezTo>
                    <a:cubicBezTo>
                      <a:pt x="320" y="667"/>
                      <a:pt x="283" y="606"/>
                      <a:pt x="283" y="532"/>
                    </a:cubicBezTo>
                    <a:cubicBezTo>
                      <a:pt x="283" y="458"/>
                      <a:pt x="296" y="396"/>
                      <a:pt x="333" y="347"/>
                    </a:cubicBezTo>
                    <a:cubicBezTo>
                      <a:pt x="343" y="331"/>
                      <a:pt x="367" y="327"/>
                      <a:pt x="396" y="327"/>
                    </a:cubicBezTo>
                    <a:cubicBezTo>
                      <a:pt x="435" y="327"/>
                      <a:pt x="482" y="335"/>
                      <a:pt x="518" y="335"/>
                    </a:cubicBezTo>
                    <a:cubicBezTo>
                      <a:pt x="579" y="335"/>
                      <a:pt x="826" y="310"/>
                      <a:pt x="912" y="310"/>
                    </a:cubicBezTo>
                    <a:cubicBezTo>
                      <a:pt x="998" y="310"/>
                      <a:pt x="1084" y="359"/>
                      <a:pt x="1195" y="359"/>
                    </a:cubicBezTo>
                    <a:cubicBezTo>
                      <a:pt x="1318" y="359"/>
                      <a:pt x="1318" y="310"/>
                      <a:pt x="1368" y="273"/>
                    </a:cubicBezTo>
                    <a:cubicBezTo>
                      <a:pt x="1417" y="236"/>
                      <a:pt x="1466" y="88"/>
                      <a:pt x="1516" y="39"/>
                    </a:cubicBezTo>
                    <a:cubicBezTo>
                      <a:pt x="1536" y="13"/>
                      <a:pt x="1531" y="0"/>
                      <a:pt x="1511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8059;p67"/>
              <p:cNvSpPr/>
              <p:nvPr/>
            </p:nvSpPr>
            <p:spPr>
              <a:xfrm>
                <a:off x="4263550" y="5019150"/>
                <a:ext cx="8625" cy="2082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833" extrusionOk="0">
                    <a:moveTo>
                      <a:pt x="106" y="1"/>
                    </a:moveTo>
                    <a:cubicBezTo>
                      <a:pt x="101" y="1"/>
                      <a:pt x="92" y="14"/>
                      <a:pt x="75" y="49"/>
                    </a:cubicBezTo>
                    <a:cubicBezTo>
                      <a:pt x="25" y="123"/>
                      <a:pt x="1" y="209"/>
                      <a:pt x="1" y="295"/>
                    </a:cubicBezTo>
                    <a:cubicBezTo>
                      <a:pt x="13" y="344"/>
                      <a:pt x="25" y="381"/>
                      <a:pt x="25" y="431"/>
                    </a:cubicBezTo>
                    <a:cubicBezTo>
                      <a:pt x="25" y="542"/>
                      <a:pt x="62" y="652"/>
                      <a:pt x="112" y="751"/>
                    </a:cubicBezTo>
                    <a:cubicBezTo>
                      <a:pt x="147" y="795"/>
                      <a:pt x="213" y="833"/>
                      <a:pt x="226" y="833"/>
                    </a:cubicBezTo>
                    <a:cubicBezTo>
                      <a:pt x="231" y="833"/>
                      <a:pt x="228" y="827"/>
                      <a:pt x="210" y="813"/>
                    </a:cubicBezTo>
                    <a:cubicBezTo>
                      <a:pt x="149" y="739"/>
                      <a:pt x="124" y="652"/>
                      <a:pt x="136" y="566"/>
                    </a:cubicBezTo>
                    <a:cubicBezTo>
                      <a:pt x="149" y="480"/>
                      <a:pt x="136" y="480"/>
                      <a:pt x="210" y="480"/>
                    </a:cubicBezTo>
                    <a:cubicBezTo>
                      <a:pt x="265" y="480"/>
                      <a:pt x="326" y="527"/>
                      <a:pt x="339" y="527"/>
                    </a:cubicBezTo>
                    <a:cubicBezTo>
                      <a:pt x="344" y="527"/>
                      <a:pt x="343" y="521"/>
                      <a:pt x="333" y="505"/>
                    </a:cubicBezTo>
                    <a:cubicBezTo>
                      <a:pt x="296" y="431"/>
                      <a:pt x="198" y="418"/>
                      <a:pt x="247" y="369"/>
                    </a:cubicBezTo>
                    <a:cubicBezTo>
                      <a:pt x="284" y="332"/>
                      <a:pt x="284" y="320"/>
                      <a:pt x="284" y="258"/>
                    </a:cubicBezTo>
                    <a:cubicBezTo>
                      <a:pt x="284" y="228"/>
                      <a:pt x="256" y="207"/>
                      <a:pt x="228" y="207"/>
                    </a:cubicBezTo>
                    <a:cubicBezTo>
                      <a:pt x="212" y="207"/>
                      <a:pt x="195" y="215"/>
                      <a:pt x="186" y="234"/>
                    </a:cubicBezTo>
                    <a:cubicBezTo>
                      <a:pt x="156" y="263"/>
                      <a:pt x="94" y="333"/>
                      <a:pt x="77" y="333"/>
                    </a:cubicBezTo>
                    <a:cubicBezTo>
                      <a:pt x="74" y="333"/>
                      <a:pt x="72" y="329"/>
                      <a:pt x="75" y="320"/>
                    </a:cubicBezTo>
                    <a:cubicBezTo>
                      <a:pt x="99" y="283"/>
                      <a:pt x="173" y="184"/>
                      <a:pt x="149" y="147"/>
                    </a:cubicBezTo>
                    <a:cubicBezTo>
                      <a:pt x="112" y="73"/>
                      <a:pt x="112" y="73"/>
                      <a:pt x="112" y="36"/>
                    </a:cubicBezTo>
                    <a:cubicBezTo>
                      <a:pt x="112" y="17"/>
                      <a:pt x="112" y="1"/>
                      <a:pt x="106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8060;p67"/>
              <p:cNvSpPr/>
              <p:nvPr/>
            </p:nvSpPr>
            <p:spPr>
              <a:xfrm>
                <a:off x="4268175" y="5016400"/>
                <a:ext cx="37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5" extrusionOk="0">
                    <a:moveTo>
                      <a:pt x="89" y="1"/>
                    </a:moveTo>
                    <a:cubicBezTo>
                      <a:pt x="84" y="1"/>
                      <a:pt x="78" y="8"/>
                      <a:pt x="62" y="23"/>
                    </a:cubicBezTo>
                    <a:cubicBezTo>
                      <a:pt x="25" y="48"/>
                      <a:pt x="1" y="134"/>
                      <a:pt x="50" y="134"/>
                    </a:cubicBezTo>
                    <a:cubicBezTo>
                      <a:pt x="87" y="134"/>
                      <a:pt x="148" y="85"/>
                      <a:pt x="111" y="35"/>
                    </a:cubicBezTo>
                    <a:cubicBezTo>
                      <a:pt x="97" y="14"/>
                      <a:pt x="95" y="1"/>
                      <a:pt x="89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8061;p67"/>
              <p:cNvSpPr/>
              <p:nvPr/>
            </p:nvSpPr>
            <p:spPr>
              <a:xfrm>
                <a:off x="4281425" y="5035025"/>
                <a:ext cx="5775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231" h="77" extrusionOk="0">
                    <a:moveTo>
                      <a:pt x="57" y="0"/>
                    </a:moveTo>
                    <a:cubicBezTo>
                      <a:pt x="24" y="0"/>
                      <a:pt x="0" y="6"/>
                      <a:pt x="0" y="17"/>
                    </a:cubicBezTo>
                    <a:cubicBezTo>
                      <a:pt x="0" y="54"/>
                      <a:pt x="113" y="76"/>
                      <a:pt x="178" y="76"/>
                    </a:cubicBezTo>
                    <a:cubicBezTo>
                      <a:pt x="201" y="76"/>
                      <a:pt x="219" y="73"/>
                      <a:pt x="222" y="67"/>
                    </a:cubicBezTo>
                    <a:cubicBezTo>
                      <a:pt x="231" y="25"/>
                      <a:pt x="125" y="0"/>
                      <a:pt x="57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8062;p67"/>
              <p:cNvSpPr/>
              <p:nvPr/>
            </p:nvSpPr>
            <p:spPr>
              <a:xfrm>
                <a:off x="4282650" y="5037000"/>
                <a:ext cx="21900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30" extrusionOk="0">
                    <a:moveTo>
                      <a:pt x="457" y="0"/>
                    </a:moveTo>
                    <a:cubicBezTo>
                      <a:pt x="407" y="12"/>
                      <a:pt x="358" y="25"/>
                      <a:pt x="321" y="49"/>
                    </a:cubicBezTo>
                    <a:cubicBezTo>
                      <a:pt x="222" y="86"/>
                      <a:pt x="136" y="136"/>
                      <a:pt x="136" y="173"/>
                    </a:cubicBezTo>
                    <a:cubicBezTo>
                      <a:pt x="136" y="190"/>
                      <a:pt x="130" y="213"/>
                      <a:pt x="114" y="213"/>
                    </a:cubicBezTo>
                    <a:cubicBezTo>
                      <a:pt x="107" y="213"/>
                      <a:pt x="98" y="208"/>
                      <a:pt x="87" y="197"/>
                    </a:cubicBezTo>
                    <a:cubicBezTo>
                      <a:pt x="69" y="170"/>
                      <a:pt x="37" y="130"/>
                      <a:pt x="22" y="130"/>
                    </a:cubicBezTo>
                    <a:cubicBezTo>
                      <a:pt x="16" y="130"/>
                      <a:pt x="13" y="135"/>
                      <a:pt x="13" y="148"/>
                    </a:cubicBezTo>
                    <a:cubicBezTo>
                      <a:pt x="1" y="185"/>
                      <a:pt x="62" y="246"/>
                      <a:pt x="87" y="283"/>
                    </a:cubicBezTo>
                    <a:cubicBezTo>
                      <a:pt x="99" y="333"/>
                      <a:pt x="112" y="345"/>
                      <a:pt x="185" y="345"/>
                    </a:cubicBezTo>
                    <a:cubicBezTo>
                      <a:pt x="210" y="345"/>
                      <a:pt x="233" y="344"/>
                      <a:pt x="254" y="344"/>
                    </a:cubicBezTo>
                    <a:cubicBezTo>
                      <a:pt x="295" y="344"/>
                      <a:pt x="325" y="349"/>
                      <a:pt x="333" y="382"/>
                    </a:cubicBezTo>
                    <a:cubicBezTo>
                      <a:pt x="358" y="444"/>
                      <a:pt x="383" y="530"/>
                      <a:pt x="457" y="530"/>
                    </a:cubicBezTo>
                    <a:cubicBezTo>
                      <a:pt x="543" y="530"/>
                      <a:pt x="715" y="530"/>
                      <a:pt x="765" y="518"/>
                    </a:cubicBezTo>
                    <a:cubicBezTo>
                      <a:pt x="826" y="505"/>
                      <a:pt x="826" y="456"/>
                      <a:pt x="826" y="394"/>
                    </a:cubicBezTo>
                    <a:cubicBezTo>
                      <a:pt x="826" y="333"/>
                      <a:pt x="875" y="333"/>
                      <a:pt x="863" y="271"/>
                    </a:cubicBezTo>
                    <a:cubicBezTo>
                      <a:pt x="839" y="222"/>
                      <a:pt x="863" y="160"/>
                      <a:pt x="802" y="111"/>
                    </a:cubicBezTo>
                    <a:cubicBezTo>
                      <a:pt x="784" y="93"/>
                      <a:pt x="762" y="90"/>
                      <a:pt x="738" y="90"/>
                    </a:cubicBezTo>
                    <a:cubicBezTo>
                      <a:pt x="723" y="90"/>
                      <a:pt x="706" y="91"/>
                      <a:pt x="691" y="91"/>
                    </a:cubicBezTo>
                    <a:cubicBezTo>
                      <a:pt x="663" y="91"/>
                      <a:pt x="637" y="87"/>
                      <a:pt x="617" y="62"/>
                    </a:cubicBezTo>
                    <a:cubicBezTo>
                      <a:pt x="567" y="25"/>
                      <a:pt x="518" y="0"/>
                      <a:pt x="457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8063;p67"/>
              <p:cNvSpPr/>
              <p:nvPr/>
            </p:nvSpPr>
            <p:spPr>
              <a:xfrm>
                <a:off x="4389225" y="5064700"/>
                <a:ext cx="231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568" extrusionOk="0">
                    <a:moveTo>
                      <a:pt x="863" y="1"/>
                    </a:moveTo>
                    <a:cubicBezTo>
                      <a:pt x="814" y="1"/>
                      <a:pt x="789" y="1"/>
                      <a:pt x="777" y="63"/>
                    </a:cubicBezTo>
                    <a:cubicBezTo>
                      <a:pt x="777" y="112"/>
                      <a:pt x="789" y="173"/>
                      <a:pt x="715" y="186"/>
                    </a:cubicBezTo>
                    <a:cubicBezTo>
                      <a:pt x="642" y="198"/>
                      <a:pt x="666" y="235"/>
                      <a:pt x="605" y="297"/>
                    </a:cubicBezTo>
                    <a:cubicBezTo>
                      <a:pt x="574" y="315"/>
                      <a:pt x="537" y="324"/>
                      <a:pt x="501" y="324"/>
                    </a:cubicBezTo>
                    <a:cubicBezTo>
                      <a:pt x="466" y="324"/>
                      <a:pt x="432" y="315"/>
                      <a:pt x="407" y="297"/>
                    </a:cubicBezTo>
                    <a:cubicBezTo>
                      <a:pt x="394" y="283"/>
                      <a:pt x="385" y="278"/>
                      <a:pt x="378" y="278"/>
                    </a:cubicBezTo>
                    <a:cubicBezTo>
                      <a:pt x="360" y="278"/>
                      <a:pt x="357" y="316"/>
                      <a:pt x="321" y="334"/>
                    </a:cubicBezTo>
                    <a:cubicBezTo>
                      <a:pt x="299" y="350"/>
                      <a:pt x="262" y="357"/>
                      <a:pt x="222" y="357"/>
                    </a:cubicBezTo>
                    <a:cubicBezTo>
                      <a:pt x="173" y="357"/>
                      <a:pt x="121" y="347"/>
                      <a:pt x="87" y="334"/>
                    </a:cubicBezTo>
                    <a:cubicBezTo>
                      <a:pt x="71" y="330"/>
                      <a:pt x="57" y="329"/>
                      <a:pt x="45" y="329"/>
                    </a:cubicBezTo>
                    <a:cubicBezTo>
                      <a:pt x="14" y="329"/>
                      <a:pt x="1" y="340"/>
                      <a:pt x="1" y="358"/>
                    </a:cubicBezTo>
                    <a:cubicBezTo>
                      <a:pt x="1" y="494"/>
                      <a:pt x="297" y="568"/>
                      <a:pt x="420" y="568"/>
                    </a:cubicBezTo>
                    <a:cubicBezTo>
                      <a:pt x="518" y="568"/>
                      <a:pt x="617" y="506"/>
                      <a:pt x="679" y="420"/>
                    </a:cubicBezTo>
                    <a:cubicBezTo>
                      <a:pt x="703" y="358"/>
                      <a:pt x="765" y="321"/>
                      <a:pt x="826" y="321"/>
                    </a:cubicBezTo>
                    <a:cubicBezTo>
                      <a:pt x="900" y="309"/>
                      <a:pt x="863" y="260"/>
                      <a:pt x="863" y="235"/>
                    </a:cubicBezTo>
                    <a:cubicBezTo>
                      <a:pt x="863" y="210"/>
                      <a:pt x="925" y="149"/>
                      <a:pt x="925" y="100"/>
                    </a:cubicBezTo>
                    <a:cubicBezTo>
                      <a:pt x="925" y="63"/>
                      <a:pt x="913" y="1"/>
                      <a:pt x="863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8064;p67"/>
              <p:cNvSpPr/>
              <p:nvPr/>
            </p:nvSpPr>
            <p:spPr>
              <a:xfrm>
                <a:off x="4425275" y="5071150"/>
                <a:ext cx="865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346" h="470" extrusionOk="0">
                    <a:moveTo>
                      <a:pt x="31" y="0"/>
                    </a:moveTo>
                    <a:cubicBezTo>
                      <a:pt x="29" y="0"/>
                      <a:pt x="27" y="1"/>
                      <a:pt x="25" y="2"/>
                    </a:cubicBezTo>
                    <a:cubicBezTo>
                      <a:pt x="0" y="14"/>
                      <a:pt x="50" y="150"/>
                      <a:pt x="87" y="236"/>
                    </a:cubicBezTo>
                    <a:cubicBezTo>
                      <a:pt x="111" y="310"/>
                      <a:pt x="210" y="458"/>
                      <a:pt x="259" y="470"/>
                    </a:cubicBezTo>
                    <a:cubicBezTo>
                      <a:pt x="308" y="470"/>
                      <a:pt x="345" y="470"/>
                      <a:pt x="345" y="408"/>
                    </a:cubicBezTo>
                    <a:cubicBezTo>
                      <a:pt x="345" y="334"/>
                      <a:pt x="308" y="273"/>
                      <a:pt x="247" y="236"/>
                    </a:cubicBezTo>
                    <a:cubicBezTo>
                      <a:pt x="198" y="187"/>
                      <a:pt x="148" y="150"/>
                      <a:pt x="99" y="100"/>
                    </a:cubicBezTo>
                    <a:cubicBezTo>
                      <a:pt x="54" y="55"/>
                      <a:pt x="50" y="0"/>
                      <a:pt x="31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8065;p67"/>
              <p:cNvSpPr/>
              <p:nvPr/>
            </p:nvSpPr>
            <p:spPr>
              <a:xfrm>
                <a:off x="4456375" y="5100400"/>
                <a:ext cx="6500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01" extrusionOk="0">
                    <a:moveTo>
                      <a:pt x="3" y="0"/>
                    </a:moveTo>
                    <a:cubicBezTo>
                      <a:pt x="2" y="0"/>
                      <a:pt x="1" y="1"/>
                      <a:pt x="1" y="2"/>
                    </a:cubicBezTo>
                    <a:cubicBezTo>
                      <a:pt x="1" y="27"/>
                      <a:pt x="1" y="125"/>
                      <a:pt x="75" y="125"/>
                    </a:cubicBezTo>
                    <a:cubicBezTo>
                      <a:pt x="137" y="134"/>
                      <a:pt x="205" y="200"/>
                      <a:pt x="239" y="200"/>
                    </a:cubicBezTo>
                    <a:cubicBezTo>
                      <a:pt x="252" y="200"/>
                      <a:pt x="260" y="190"/>
                      <a:pt x="260" y="162"/>
                    </a:cubicBezTo>
                    <a:cubicBezTo>
                      <a:pt x="235" y="101"/>
                      <a:pt x="186" y="39"/>
                      <a:pt x="124" y="39"/>
                    </a:cubicBezTo>
                    <a:cubicBezTo>
                      <a:pt x="69" y="39"/>
                      <a:pt x="15" y="0"/>
                      <a:pt x="3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8066;p67"/>
              <p:cNvSpPr/>
              <p:nvPr/>
            </p:nvSpPr>
            <p:spPr>
              <a:xfrm>
                <a:off x="4447800" y="5088300"/>
                <a:ext cx="11000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253" extrusionOk="0">
                    <a:moveTo>
                      <a:pt x="42" y="1"/>
                    </a:moveTo>
                    <a:cubicBezTo>
                      <a:pt x="0" y="1"/>
                      <a:pt x="76" y="58"/>
                      <a:pt x="97" y="80"/>
                    </a:cubicBezTo>
                    <a:cubicBezTo>
                      <a:pt x="196" y="141"/>
                      <a:pt x="307" y="191"/>
                      <a:pt x="406" y="252"/>
                    </a:cubicBezTo>
                    <a:cubicBezTo>
                      <a:pt x="407" y="252"/>
                      <a:pt x="408" y="253"/>
                      <a:pt x="408" y="253"/>
                    </a:cubicBezTo>
                    <a:cubicBezTo>
                      <a:pt x="440" y="253"/>
                      <a:pt x="145" y="18"/>
                      <a:pt x="73" y="6"/>
                    </a:cubicBezTo>
                    <a:cubicBezTo>
                      <a:pt x="59" y="2"/>
                      <a:pt x="49" y="1"/>
                      <a:pt x="42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8067;p67"/>
              <p:cNvSpPr/>
              <p:nvPr/>
            </p:nvSpPr>
            <p:spPr>
              <a:xfrm>
                <a:off x="4437850" y="5081100"/>
                <a:ext cx="47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13" extrusionOk="0">
                    <a:moveTo>
                      <a:pt x="8" y="1"/>
                    </a:moveTo>
                    <a:cubicBezTo>
                      <a:pt x="3" y="1"/>
                      <a:pt x="1" y="4"/>
                      <a:pt x="3" y="10"/>
                    </a:cubicBezTo>
                    <a:cubicBezTo>
                      <a:pt x="3" y="66"/>
                      <a:pt x="164" y="213"/>
                      <a:pt x="186" y="213"/>
                    </a:cubicBezTo>
                    <a:cubicBezTo>
                      <a:pt x="188" y="213"/>
                      <a:pt x="189" y="211"/>
                      <a:pt x="187" y="207"/>
                    </a:cubicBezTo>
                    <a:cubicBezTo>
                      <a:pt x="177" y="122"/>
                      <a:pt x="38" y="1"/>
                      <a:pt x="8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8068;p67"/>
              <p:cNvSpPr/>
              <p:nvPr/>
            </p:nvSpPr>
            <p:spPr>
              <a:xfrm>
                <a:off x="4481650" y="5179000"/>
                <a:ext cx="1912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765" h="605" extrusionOk="0">
                    <a:moveTo>
                      <a:pt x="87" y="0"/>
                    </a:moveTo>
                    <a:cubicBezTo>
                      <a:pt x="0" y="0"/>
                      <a:pt x="358" y="468"/>
                      <a:pt x="715" y="604"/>
                    </a:cubicBezTo>
                    <a:cubicBezTo>
                      <a:pt x="716" y="604"/>
                      <a:pt x="717" y="605"/>
                      <a:pt x="718" y="605"/>
                    </a:cubicBezTo>
                    <a:cubicBezTo>
                      <a:pt x="765" y="605"/>
                      <a:pt x="159" y="0"/>
                      <a:pt x="87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8069;p67"/>
              <p:cNvSpPr/>
              <p:nvPr/>
            </p:nvSpPr>
            <p:spPr>
              <a:xfrm>
                <a:off x="4533575" y="5285350"/>
                <a:ext cx="13100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524" h="749" extrusionOk="0">
                    <a:moveTo>
                      <a:pt x="7" y="0"/>
                    </a:moveTo>
                    <a:cubicBezTo>
                      <a:pt x="2" y="0"/>
                      <a:pt x="1" y="7"/>
                      <a:pt x="6" y="22"/>
                    </a:cubicBezTo>
                    <a:cubicBezTo>
                      <a:pt x="43" y="96"/>
                      <a:pt x="153" y="170"/>
                      <a:pt x="153" y="244"/>
                    </a:cubicBezTo>
                    <a:cubicBezTo>
                      <a:pt x="153" y="317"/>
                      <a:pt x="153" y="305"/>
                      <a:pt x="215" y="404"/>
                    </a:cubicBezTo>
                    <a:cubicBezTo>
                      <a:pt x="277" y="490"/>
                      <a:pt x="314" y="539"/>
                      <a:pt x="363" y="564"/>
                    </a:cubicBezTo>
                    <a:cubicBezTo>
                      <a:pt x="424" y="576"/>
                      <a:pt x="388" y="564"/>
                      <a:pt x="388" y="638"/>
                    </a:cubicBezTo>
                    <a:cubicBezTo>
                      <a:pt x="375" y="724"/>
                      <a:pt x="498" y="749"/>
                      <a:pt x="498" y="749"/>
                    </a:cubicBezTo>
                    <a:cubicBezTo>
                      <a:pt x="486" y="638"/>
                      <a:pt x="523" y="625"/>
                      <a:pt x="461" y="564"/>
                    </a:cubicBezTo>
                    <a:cubicBezTo>
                      <a:pt x="400" y="490"/>
                      <a:pt x="388" y="502"/>
                      <a:pt x="388" y="453"/>
                    </a:cubicBezTo>
                    <a:cubicBezTo>
                      <a:pt x="400" y="404"/>
                      <a:pt x="449" y="379"/>
                      <a:pt x="388" y="317"/>
                    </a:cubicBezTo>
                    <a:cubicBezTo>
                      <a:pt x="326" y="244"/>
                      <a:pt x="277" y="244"/>
                      <a:pt x="190" y="157"/>
                    </a:cubicBezTo>
                    <a:cubicBezTo>
                      <a:pt x="122" y="98"/>
                      <a:pt x="29" y="0"/>
                      <a:pt x="7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8070;p67"/>
              <p:cNvSpPr/>
              <p:nvPr/>
            </p:nvSpPr>
            <p:spPr>
              <a:xfrm>
                <a:off x="4539550" y="5303200"/>
                <a:ext cx="28675" cy="39475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579" extrusionOk="0">
                    <a:moveTo>
                      <a:pt x="407" y="0"/>
                    </a:moveTo>
                    <a:cubicBezTo>
                      <a:pt x="400" y="0"/>
                      <a:pt x="406" y="19"/>
                      <a:pt x="420" y="59"/>
                    </a:cubicBezTo>
                    <a:cubicBezTo>
                      <a:pt x="429" y="116"/>
                      <a:pt x="424" y="158"/>
                      <a:pt x="405" y="158"/>
                    </a:cubicBezTo>
                    <a:cubicBezTo>
                      <a:pt x="399" y="158"/>
                      <a:pt x="391" y="154"/>
                      <a:pt x="383" y="146"/>
                    </a:cubicBezTo>
                    <a:cubicBezTo>
                      <a:pt x="351" y="103"/>
                      <a:pt x="328" y="69"/>
                      <a:pt x="290" y="69"/>
                    </a:cubicBezTo>
                    <a:cubicBezTo>
                      <a:pt x="284" y="69"/>
                      <a:pt x="278" y="70"/>
                      <a:pt x="272" y="72"/>
                    </a:cubicBezTo>
                    <a:cubicBezTo>
                      <a:pt x="235" y="84"/>
                      <a:pt x="247" y="380"/>
                      <a:pt x="247" y="466"/>
                    </a:cubicBezTo>
                    <a:cubicBezTo>
                      <a:pt x="235" y="540"/>
                      <a:pt x="222" y="614"/>
                      <a:pt x="185" y="688"/>
                    </a:cubicBezTo>
                    <a:cubicBezTo>
                      <a:pt x="173" y="737"/>
                      <a:pt x="99" y="737"/>
                      <a:pt x="62" y="774"/>
                    </a:cubicBezTo>
                    <a:cubicBezTo>
                      <a:pt x="25" y="823"/>
                      <a:pt x="1" y="934"/>
                      <a:pt x="50" y="934"/>
                    </a:cubicBezTo>
                    <a:cubicBezTo>
                      <a:pt x="87" y="934"/>
                      <a:pt x="346" y="1057"/>
                      <a:pt x="346" y="1131"/>
                    </a:cubicBezTo>
                    <a:cubicBezTo>
                      <a:pt x="346" y="1230"/>
                      <a:pt x="321" y="1316"/>
                      <a:pt x="284" y="1402"/>
                    </a:cubicBezTo>
                    <a:cubicBezTo>
                      <a:pt x="247" y="1464"/>
                      <a:pt x="247" y="1563"/>
                      <a:pt x="284" y="1563"/>
                    </a:cubicBezTo>
                    <a:cubicBezTo>
                      <a:pt x="300" y="1563"/>
                      <a:pt x="350" y="1579"/>
                      <a:pt x="395" y="1579"/>
                    </a:cubicBezTo>
                    <a:cubicBezTo>
                      <a:pt x="418" y="1579"/>
                      <a:pt x="440" y="1575"/>
                      <a:pt x="457" y="1563"/>
                    </a:cubicBezTo>
                    <a:cubicBezTo>
                      <a:pt x="494" y="1513"/>
                      <a:pt x="654" y="1242"/>
                      <a:pt x="703" y="1181"/>
                    </a:cubicBezTo>
                    <a:cubicBezTo>
                      <a:pt x="752" y="1131"/>
                      <a:pt x="789" y="1057"/>
                      <a:pt x="777" y="996"/>
                    </a:cubicBezTo>
                    <a:cubicBezTo>
                      <a:pt x="777" y="922"/>
                      <a:pt x="752" y="922"/>
                      <a:pt x="777" y="860"/>
                    </a:cubicBezTo>
                    <a:cubicBezTo>
                      <a:pt x="809" y="807"/>
                      <a:pt x="832" y="772"/>
                      <a:pt x="878" y="772"/>
                    </a:cubicBezTo>
                    <a:cubicBezTo>
                      <a:pt x="885" y="772"/>
                      <a:pt x="892" y="772"/>
                      <a:pt x="900" y="774"/>
                    </a:cubicBezTo>
                    <a:cubicBezTo>
                      <a:pt x="927" y="781"/>
                      <a:pt x="950" y="791"/>
                      <a:pt x="968" y="791"/>
                    </a:cubicBezTo>
                    <a:cubicBezTo>
                      <a:pt x="982" y="791"/>
                      <a:pt x="993" y="784"/>
                      <a:pt x="999" y="762"/>
                    </a:cubicBezTo>
                    <a:cubicBezTo>
                      <a:pt x="1023" y="725"/>
                      <a:pt x="1060" y="663"/>
                      <a:pt x="1097" y="577"/>
                    </a:cubicBezTo>
                    <a:cubicBezTo>
                      <a:pt x="1134" y="491"/>
                      <a:pt x="1097" y="429"/>
                      <a:pt x="1110" y="367"/>
                    </a:cubicBezTo>
                    <a:cubicBezTo>
                      <a:pt x="1134" y="318"/>
                      <a:pt x="1147" y="306"/>
                      <a:pt x="1097" y="306"/>
                    </a:cubicBezTo>
                    <a:cubicBezTo>
                      <a:pt x="1023" y="306"/>
                      <a:pt x="962" y="330"/>
                      <a:pt x="912" y="380"/>
                    </a:cubicBezTo>
                    <a:cubicBezTo>
                      <a:pt x="882" y="410"/>
                      <a:pt x="870" y="431"/>
                      <a:pt x="846" y="431"/>
                    </a:cubicBezTo>
                    <a:cubicBezTo>
                      <a:pt x="830" y="431"/>
                      <a:pt x="810" y="423"/>
                      <a:pt x="777" y="404"/>
                    </a:cubicBezTo>
                    <a:cubicBezTo>
                      <a:pt x="691" y="367"/>
                      <a:pt x="530" y="318"/>
                      <a:pt x="530" y="256"/>
                    </a:cubicBezTo>
                    <a:cubicBezTo>
                      <a:pt x="530" y="170"/>
                      <a:pt x="506" y="96"/>
                      <a:pt x="457" y="35"/>
                    </a:cubicBezTo>
                    <a:cubicBezTo>
                      <a:pt x="429" y="13"/>
                      <a:pt x="414" y="0"/>
                      <a:pt x="407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8071;p67"/>
              <p:cNvSpPr/>
              <p:nvPr/>
            </p:nvSpPr>
            <p:spPr>
              <a:xfrm>
                <a:off x="4496425" y="5334750"/>
                <a:ext cx="46050" cy="510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2041" extrusionOk="0">
                    <a:moveTo>
                      <a:pt x="1489" y="1"/>
                    </a:moveTo>
                    <a:cubicBezTo>
                      <a:pt x="1479" y="1"/>
                      <a:pt x="1465" y="6"/>
                      <a:pt x="1442" y="17"/>
                    </a:cubicBezTo>
                    <a:cubicBezTo>
                      <a:pt x="1356" y="66"/>
                      <a:pt x="1294" y="128"/>
                      <a:pt x="1294" y="202"/>
                    </a:cubicBezTo>
                    <a:cubicBezTo>
                      <a:pt x="1294" y="264"/>
                      <a:pt x="1344" y="288"/>
                      <a:pt x="1270" y="338"/>
                    </a:cubicBezTo>
                    <a:cubicBezTo>
                      <a:pt x="1208" y="399"/>
                      <a:pt x="1171" y="572"/>
                      <a:pt x="1122" y="633"/>
                    </a:cubicBezTo>
                    <a:cubicBezTo>
                      <a:pt x="1048" y="732"/>
                      <a:pt x="949" y="818"/>
                      <a:pt x="851" y="904"/>
                    </a:cubicBezTo>
                    <a:cubicBezTo>
                      <a:pt x="752" y="941"/>
                      <a:pt x="666" y="1003"/>
                      <a:pt x="604" y="1077"/>
                    </a:cubicBezTo>
                    <a:cubicBezTo>
                      <a:pt x="555" y="1138"/>
                      <a:pt x="518" y="1151"/>
                      <a:pt x="432" y="1188"/>
                    </a:cubicBezTo>
                    <a:cubicBezTo>
                      <a:pt x="346" y="1225"/>
                      <a:pt x="309" y="1409"/>
                      <a:pt x="259" y="1446"/>
                    </a:cubicBezTo>
                    <a:cubicBezTo>
                      <a:pt x="198" y="1483"/>
                      <a:pt x="149" y="1471"/>
                      <a:pt x="112" y="1508"/>
                    </a:cubicBezTo>
                    <a:cubicBezTo>
                      <a:pt x="87" y="1570"/>
                      <a:pt x="75" y="1644"/>
                      <a:pt x="87" y="1718"/>
                    </a:cubicBezTo>
                    <a:cubicBezTo>
                      <a:pt x="87" y="1754"/>
                      <a:pt x="99" y="1791"/>
                      <a:pt x="50" y="1791"/>
                    </a:cubicBezTo>
                    <a:cubicBezTo>
                      <a:pt x="1" y="1791"/>
                      <a:pt x="50" y="1915"/>
                      <a:pt x="50" y="1915"/>
                    </a:cubicBezTo>
                    <a:cubicBezTo>
                      <a:pt x="112" y="1915"/>
                      <a:pt x="173" y="1915"/>
                      <a:pt x="235" y="1927"/>
                    </a:cubicBezTo>
                    <a:cubicBezTo>
                      <a:pt x="346" y="1952"/>
                      <a:pt x="383" y="2013"/>
                      <a:pt x="457" y="2038"/>
                    </a:cubicBezTo>
                    <a:cubicBezTo>
                      <a:pt x="472" y="2039"/>
                      <a:pt x="488" y="2040"/>
                      <a:pt x="504" y="2040"/>
                    </a:cubicBezTo>
                    <a:cubicBezTo>
                      <a:pt x="616" y="2040"/>
                      <a:pt x="740" y="2002"/>
                      <a:pt x="826" y="1927"/>
                    </a:cubicBezTo>
                    <a:cubicBezTo>
                      <a:pt x="949" y="1841"/>
                      <a:pt x="1036" y="1705"/>
                      <a:pt x="1060" y="1557"/>
                    </a:cubicBezTo>
                    <a:cubicBezTo>
                      <a:pt x="1097" y="1336"/>
                      <a:pt x="1110" y="1249"/>
                      <a:pt x="1233" y="1212"/>
                    </a:cubicBezTo>
                    <a:cubicBezTo>
                      <a:pt x="1348" y="1189"/>
                      <a:pt x="1334" y="1113"/>
                      <a:pt x="1402" y="1113"/>
                    </a:cubicBezTo>
                    <a:cubicBezTo>
                      <a:pt x="1407" y="1113"/>
                      <a:pt x="1412" y="1113"/>
                      <a:pt x="1418" y="1114"/>
                    </a:cubicBezTo>
                    <a:cubicBezTo>
                      <a:pt x="1516" y="1114"/>
                      <a:pt x="1627" y="1114"/>
                      <a:pt x="1578" y="1040"/>
                    </a:cubicBezTo>
                    <a:cubicBezTo>
                      <a:pt x="1516" y="966"/>
                      <a:pt x="1479" y="1028"/>
                      <a:pt x="1504" y="929"/>
                    </a:cubicBezTo>
                    <a:cubicBezTo>
                      <a:pt x="1541" y="818"/>
                      <a:pt x="1664" y="732"/>
                      <a:pt x="1713" y="621"/>
                    </a:cubicBezTo>
                    <a:cubicBezTo>
                      <a:pt x="1750" y="498"/>
                      <a:pt x="1824" y="411"/>
                      <a:pt x="1824" y="338"/>
                    </a:cubicBezTo>
                    <a:cubicBezTo>
                      <a:pt x="1824" y="264"/>
                      <a:pt x="1800" y="264"/>
                      <a:pt x="1824" y="214"/>
                    </a:cubicBezTo>
                    <a:cubicBezTo>
                      <a:pt x="1841" y="172"/>
                      <a:pt x="1841" y="159"/>
                      <a:pt x="1822" y="159"/>
                    </a:cubicBezTo>
                    <a:cubicBezTo>
                      <a:pt x="1814" y="159"/>
                      <a:pt x="1803" y="161"/>
                      <a:pt x="1787" y="165"/>
                    </a:cubicBezTo>
                    <a:cubicBezTo>
                      <a:pt x="1782" y="166"/>
                      <a:pt x="1777" y="167"/>
                      <a:pt x="1774" y="167"/>
                    </a:cubicBezTo>
                    <a:cubicBezTo>
                      <a:pt x="1741" y="167"/>
                      <a:pt x="1753" y="124"/>
                      <a:pt x="1775" y="91"/>
                    </a:cubicBezTo>
                    <a:cubicBezTo>
                      <a:pt x="1777" y="85"/>
                      <a:pt x="1777" y="83"/>
                      <a:pt x="1775" y="83"/>
                    </a:cubicBezTo>
                    <a:cubicBezTo>
                      <a:pt x="1765" y="83"/>
                      <a:pt x="1708" y="158"/>
                      <a:pt x="1676" y="190"/>
                    </a:cubicBezTo>
                    <a:cubicBezTo>
                      <a:pt x="1661" y="206"/>
                      <a:pt x="1642" y="210"/>
                      <a:pt x="1627" y="210"/>
                    </a:cubicBezTo>
                    <a:cubicBezTo>
                      <a:pt x="1606" y="210"/>
                      <a:pt x="1590" y="202"/>
                      <a:pt x="1590" y="202"/>
                    </a:cubicBezTo>
                    <a:cubicBezTo>
                      <a:pt x="1553" y="153"/>
                      <a:pt x="1590" y="140"/>
                      <a:pt x="1541" y="91"/>
                    </a:cubicBezTo>
                    <a:cubicBezTo>
                      <a:pt x="1494" y="53"/>
                      <a:pt x="1519" y="1"/>
                      <a:pt x="1489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8072;p67"/>
              <p:cNvSpPr/>
              <p:nvPr/>
            </p:nvSpPr>
            <p:spPr>
              <a:xfrm>
                <a:off x="4503825" y="5386300"/>
                <a:ext cx="2475" cy="3100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4" extrusionOk="0">
                    <a:moveTo>
                      <a:pt x="13" y="1"/>
                    </a:moveTo>
                    <a:lnTo>
                      <a:pt x="0" y="124"/>
                    </a:lnTo>
                    <a:lnTo>
                      <a:pt x="99" y="124"/>
                    </a:lnTo>
                    <a:cubicBezTo>
                      <a:pt x="62" y="87"/>
                      <a:pt x="25" y="50"/>
                      <a:pt x="13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8073;p67"/>
              <p:cNvSpPr/>
              <p:nvPr/>
            </p:nvSpPr>
            <p:spPr>
              <a:xfrm>
                <a:off x="4365525" y="5336500"/>
                <a:ext cx="23125" cy="2305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922" extrusionOk="0">
                    <a:moveTo>
                      <a:pt x="69" y="0"/>
                    </a:moveTo>
                    <a:cubicBezTo>
                      <a:pt x="48" y="0"/>
                      <a:pt x="32" y="6"/>
                      <a:pt x="25" y="21"/>
                    </a:cubicBezTo>
                    <a:cubicBezTo>
                      <a:pt x="0" y="107"/>
                      <a:pt x="185" y="452"/>
                      <a:pt x="197" y="502"/>
                    </a:cubicBezTo>
                    <a:cubicBezTo>
                      <a:pt x="210" y="551"/>
                      <a:pt x="185" y="526"/>
                      <a:pt x="173" y="551"/>
                    </a:cubicBezTo>
                    <a:cubicBezTo>
                      <a:pt x="173" y="625"/>
                      <a:pt x="197" y="711"/>
                      <a:pt x="247" y="773"/>
                    </a:cubicBezTo>
                    <a:cubicBezTo>
                      <a:pt x="293" y="819"/>
                      <a:pt x="429" y="922"/>
                      <a:pt x="495" y="922"/>
                    </a:cubicBezTo>
                    <a:cubicBezTo>
                      <a:pt x="499" y="922"/>
                      <a:pt x="502" y="921"/>
                      <a:pt x="505" y="921"/>
                    </a:cubicBezTo>
                    <a:cubicBezTo>
                      <a:pt x="567" y="921"/>
                      <a:pt x="555" y="834"/>
                      <a:pt x="579" y="797"/>
                    </a:cubicBezTo>
                    <a:cubicBezTo>
                      <a:pt x="582" y="792"/>
                      <a:pt x="586" y="790"/>
                      <a:pt x="589" y="790"/>
                    </a:cubicBezTo>
                    <a:cubicBezTo>
                      <a:pt x="612" y="790"/>
                      <a:pt x="638" y="872"/>
                      <a:pt x="641" y="872"/>
                    </a:cubicBezTo>
                    <a:cubicBezTo>
                      <a:pt x="641" y="872"/>
                      <a:pt x="641" y="872"/>
                      <a:pt x="641" y="871"/>
                    </a:cubicBezTo>
                    <a:cubicBezTo>
                      <a:pt x="653" y="822"/>
                      <a:pt x="653" y="773"/>
                      <a:pt x="653" y="736"/>
                    </a:cubicBezTo>
                    <a:cubicBezTo>
                      <a:pt x="653" y="712"/>
                      <a:pt x="664" y="703"/>
                      <a:pt x="679" y="703"/>
                    </a:cubicBezTo>
                    <a:cubicBezTo>
                      <a:pt x="703" y="703"/>
                      <a:pt x="737" y="725"/>
                      <a:pt x="752" y="748"/>
                    </a:cubicBezTo>
                    <a:cubicBezTo>
                      <a:pt x="769" y="760"/>
                      <a:pt x="781" y="774"/>
                      <a:pt x="789" y="774"/>
                    </a:cubicBezTo>
                    <a:cubicBezTo>
                      <a:pt x="798" y="774"/>
                      <a:pt x="801" y="757"/>
                      <a:pt x="801" y="699"/>
                    </a:cubicBezTo>
                    <a:cubicBezTo>
                      <a:pt x="789" y="613"/>
                      <a:pt x="801" y="514"/>
                      <a:pt x="838" y="428"/>
                    </a:cubicBezTo>
                    <a:cubicBezTo>
                      <a:pt x="863" y="391"/>
                      <a:pt x="863" y="428"/>
                      <a:pt x="863" y="341"/>
                    </a:cubicBezTo>
                    <a:cubicBezTo>
                      <a:pt x="863" y="255"/>
                      <a:pt x="924" y="58"/>
                      <a:pt x="863" y="21"/>
                    </a:cubicBezTo>
                    <a:cubicBezTo>
                      <a:pt x="846" y="10"/>
                      <a:pt x="824" y="4"/>
                      <a:pt x="802" y="4"/>
                    </a:cubicBezTo>
                    <a:cubicBezTo>
                      <a:pt x="775" y="4"/>
                      <a:pt x="747" y="13"/>
                      <a:pt x="727" y="33"/>
                    </a:cubicBezTo>
                    <a:cubicBezTo>
                      <a:pt x="628" y="83"/>
                      <a:pt x="518" y="107"/>
                      <a:pt x="394" y="107"/>
                    </a:cubicBezTo>
                    <a:cubicBezTo>
                      <a:pt x="325" y="97"/>
                      <a:pt x="153" y="0"/>
                      <a:pt x="69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8074;p67"/>
              <p:cNvSpPr/>
              <p:nvPr/>
            </p:nvSpPr>
            <p:spPr>
              <a:xfrm>
                <a:off x="4384375" y="5328275"/>
                <a:ext cx="38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34" extrusionOk="0">
                    <a:moveTo>
                      <a:pt x="47" y="0"/>
                    </a:moveTo>
                    <a:cubicBezTo>
                      <a:pt x="42" y="0"/>
                      <a:pt x="38" y="2"/>
                      <a:pt x="35" y="5"/>
                    </a:cubicBezTo>
                    <a:cubicBezTo>
                      <a:pt x="1" y="16"/>
                      <a:pt x="90" y="233"/>
                      <a:pt x="116" y="233"/>
                    </a:cubicBezTo>
                    <a:cubicBezTo>
                      <a:pt x="118" y="233"/>
                      <a:pt x="120" y="231"/>
                      <a:pt x="121" y="227"/>
                    </a:cubicBezTo>
                    <a:cubicBezTo>
                      <a:pt x="153" y="76"/>
                      <a:pt x="82" y="0"/>
                      <a:pt x="47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8075;p67"/>
              <p:cNvSpPr/>
              <p:nvPr/>
            </p:nvSpPr>
            <p:spPr>
              <a:xfrm>
                <a:off x="4359650" y="5328050"/>
                <a:ext cx="2775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25" extrusionOk="0">
                    <a:moveTo>
                      <a:pt x="58" y="1"/>
                    </a:moveTo>
                    <a:cubicBezTo>
                      <a:pt x="55" y="1"/>
                      <a:pt x="53" y="1"/>
                      <a:pt x="50" y="2"/>
                    </a:cubicBezTo>
                    <a:cubicBezTo>
                      <a:pt x="1" y="14"/>
                      <a:pt x="26" y="125"/>
                      <a:pt x="63" y="125"/>
                    </a:cubicBezTo>
                    <a:cubicBezTo>
                      <a:pt x="98" y="125"/>
                      <a:pt x="111" y="1"/>
                      <a:pt x="58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8076;p67"/>
              <p:cNvSpPr/>
              <p:nvPr/>
            </p:nvSpPr>
            <p:spPr>
              <a:xfrm>
                <a:off x="3987250" y="4966150"/>
                <a:ext cx="12350" cy="2557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1023" extrusionOk="0">
                    <a:moveTo>
                      <a:pt x="99" y="0"/>
                    </a:moveTo>
                    <a:cubicBezTo>
                      <a:pt x="62" y="0"/>
                      <a:pt x="87" y="0"/>
                      <a:pt x="87" y="49"/>
                    </a:cubicBezTo>
                    <a:cubicBezTo>
                      <a:pt x="87" y="136"/>
                      <a:pt x="74" y="222"/>
                      <a:pt x="50" y="320"/>
                    </a:cubicBezTo>
                    <a:cubicBezTo>
                      <a:pt x="25" y="394"/>
                      <a:pt x="13" y="481"/>
                      <a:pt x="13" y="579"/>
                    </a:cubicBezTo>
                    <a:cubicBezTo>
                      <a:pt x="0" y="690"/>
                      <a:pt x="25" y="813"/>
                      <a:pt x="87" y="924"/>
                    </a:cubicBezTo>
                    <a:cubicBezTo>
                      <a:pt x="128" y="990"/>
                      <a:pt x="169" y="1023"/>
                      <a:pt x="217" y="1023"/>
                    </a:cubicBezTo>
                    <a:cubicBezTo>
                      <a:pt x="241" y="1023"/>
                      <a:pt x="267" y="1015"/>
                      <a:pt x="296" y="998"/>
                    </a:cubicBezTo>
                    <a:cubicBezTo>
                      <a:pt x="382" y="961"/>
                      <a:pt x="444" y="887"/>
                      <a:pt x="469" y="801"/>
                    </a:cubicBezTo>
                    <a:cubicBezTo>
                      <a:pt x="493" y="702"/>
                      <a:pt x="469" y="604"/>
                      <a:pt x="432" y="530"/>
                    </a:cubicBezTo>
                    <a:cubicBezTo>
                      <a:pt x="395" y="407"/>
                      <a:pt x="308" y="222"/>
                      <a:pt x="272" y="160"/>
                    </a:cubicBezTo>
                    <a:cubicBezTo>
                      <a:pt x="235" y="86"/>
                      <a:pt x="148" y="0"/>
                      <a:pt x="99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8077;p67"/>
              <p:cNvSpPr/>
              <p:nvPr/>
            </p:nvSpPr>
            <p:spPr>
              <a:xfrm>
                <a:off x="3767300" y="5117100"/>
                <a:ext cx="43150" cy="97475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3899" extrusionOk="0">
                    <a:moveTo>
                      <a:pt x="1415" y="1"/>
                    </a:moveTo>
                    <a:cubicBezTo>
                      <a:pt x="1411" y="1"/>
                      <a:pt x="1408" y="4"/>
                      <a:pt x="1406" y="12"/>
                    </a:cubicBezTo>
                    <a:cubicBezTo>
                      <a:pt x="1393" y="49"/>
                      <a:pt x="1369" y="111"/>
                      <a:pt x="1356" y="160"/>
                    </a:cubicBezTo>
                    <a:cubicBezTo>
                      <a:pt x="1344" y="234"/>
                      <a:pt x="1319" y="308"/>
                      <a:pt x="1295" y="394"/>
                    </a:cubicBezTo>
                    <a:cubicBezTo>
                      <a:pt x="1273" y="394"/>
                      <a:pt x="1261" y="460"/>
                      <a:pt x="1225" y="460"/>
                    </a:cubicBezTo>
                    <a:cubicBezTo>
                      <a:pt x="1220" y="460"/>
                      <a:pt x="1215" y="459"/>
                      <a:pt x="1208" y="456"/>
                    </a:cubicBezTo>
                    <a:cubicBezTo>
                      <a:pt x="1185" y="448"/>
                      <a:pt x="1158" y="431"/>
                      <a:pt x="1137" y="431"/>
                    </a:cubicBezTo>
                    <a:cubicBezTo>
                      <a:pt x="1124" y="431"/>
                      <a:pt x="1115" y="437"/>
                      <a:pt x="1110" y="456"/>
                    </a:cubicBezTo>
                    <a:cubicBezTo>
                      <a:pt x="1110" y="492"/>
                      <a:pt x="1147" y="480"/>
                      <a:pt x="1135" y="542"/>
                    </a:cubicBezTo>
                    <a:cubicBezTo>
                      <a:pt x="1122" y="591"/>
                      <a:pt x="1110" y="591"/>
                      <a:pt x="1085" y="628"/>
                    </a:cubicBezTo>
                    <a:cubicBezTo>
                      <a:pt x="1061" y="665"/>
                      <a:pt x="1061" y="690"/>
                      <a:pt x="1085" y="714"/>
                    </a:cubicBezTo>
                    <a:cubicBezTo>
                      <a:pt x="1098" y="727"/>
                      <a:pt x="1159" y="751"/>
                      <a:pt x="1098" y="751"/>
                    </a:cubicBezTo>
                    <a:cubicBezTo>
                      <a:pt x="1089" y="750"/>
                      <a:pt x="1082" y="749"/>
                      <a:pt x="1074" y="749"/>
                    </a:cubicBezTo>
                    <a:cubicBezTo>
                      <a:pt x="1023" y="749"/>
                      <a:pt x="983" y="782"/>
                      <a:pt x="962" y="825"/>
                    </a:cubicBezTo>
                    <a:cubicBezTo>
                      <a:pt x="937" y="862"/>
                      <a:pt x="925" y="862"/>
                      <a:pt x="851" y="924"/>
                    </a:cubicBezTo>
                    <a:cubicBezTo>
                      <a:pt x="790" y="973"/>
                      <a:pt x="691" y="973"/>
                      <a:pt x="716" y="1022"/>
                    </a:cubicBezTo>
                    <a:cubicBezTo>
                      <a:pt x="735" y="1051"/>
                      <a:pt x="746" y="1080"/>
                      <a:pt x="734" y="1080"/>
                    </a:cubicBezTo>
                    <a:cubicBezTo>
                      <a:pt x="730" y="1080"/>
                      <a:pt x="724" y="1077"/>
                      <a:pt x="716" y="1072"/>
                    </a:cubicBezTo>
                    <a:cubicBezTo>
                      <a:pt x="691" y="1063"/>
                      <a:pt x="682" y="1038"/>
                      <a:pt x="657" y="1038"/>
                    </a:cubicBezTo>
                    <a:cubicBezTo>
                      <a:pt x="645" y="1038"/>
                      <a:pt x="628" y="1043"/>
                      <a:pt x="605" y="1059"/>
                    </a:cubicBezTo>
                    <a:cubicBezTo>
                      <a:pt x="531" y="1096"/>
                      <a:pt x="457" y="1133"/>
                      <a:pt x="371" y="1158"/>
                    </a:cubicBezTo>
                    <a:cubicBezTo>
                      <a:pt x="342" y="1158"/>
                      <a:pt x="318" y="1150"/>
                      <a:pt x="303" y="1150"/>
                    </a:cubicBezTo>
                    <a:cubicBezTo>
                      <a:pt x="291" y="1150"/>
                      <a:pt x="284" y="1154"/>
                      <a:pt x="284" y="1170"/>
                    </a:cubicBezTo>
                    <a:cubicBezTo>
                      <a:pt x="272" y="1219"/>
                      <a:pt x="210" y="1466"/>
                      <a:pt x="173" y="1577"/>
                    </a:cubicBezTo>
                    <a:cubicBezTo>
                      <a:pt x="186" y="1749"/>
                      <a:pt x="210" y="1922"/>
                      <a:pt x="260" y="2082"/>
                    </a:cubicBezTo>
                    <a:cubicBezTo>
                      <a:pt x="272" y="2193"/>
                      <a:pt x="272" y="2316"/>
                      <a:pt x="235" y="2415"/>
                    </a:cubicBezTo>
                    <a:cubicBezTo>
                      <a:pt x="161" y="2526"/>
                      <a:pt x="87" y="2636"/>
                      <a:pt x="38" y="2760"/>
                    </a:cubicBezTo>
                    <a:cubicBezTo>
                      <a:pt x="13" y="2871"/>
                      <a:pt x="1" y="2981"/>
                      <a:pt x="26" y="3092"/>
                    </a:cubicBezTo>
                    <a:cubicBezTo>
                      <a:pt x="63" y="3142"/>
                      <a:pt x="161" y="3228"/>
                      <a:pt x="124" y="3314"/>
                    </a:cubicBezTo>
                    <a:cubicBezTo>
                      <a:pt x="87" y="3388"/>
                      <a:pt x="75" y="3388"/>
                      <a:pt x="87" y="3450"/>
                    </a:cubicBezTo>
                    <a:cubicBezTo>
                      <a:pt x="100" y="3573"/>
                      <a:pt x="161" y="3684"/>
                      <a:pt x="235" y="3782"/>
                    </a:cubicBezTo>
                    <a:cubicBezTo>
                      <a:pt x="310" y="3836"/>
                      <a:pt x="366" y="3898"/>
                      <a:pt x="459" y="3898"/>
                    </a:cubicBezTo>
                    <a:cubicBezTo>
                      <a:pt x="474" y="3898"/>
                      <a:pt x="490" y="3897"/>
                      <a:pt x="506" y="3893"/>
                    </a:cubicBezTo>
                    <a:cubicBezTo>
                      <a:pt x="605" y="3869"/>
                      <a:pt x="703" y="3844"/>
                      <a:pt x="790" y="3807"/>
                    </a:cubicBezTo>
                    <a:cubicBezTo>
                      <a:pt x="851" y="3782"/>
                      <a:pt x="1011" y="3536"/>
                      <a:pt x="1073" y="3228"/>
                    </a:cubicBezTo>
                    <a:cubicBezTo>
                      <a:pt x="1135" y="2895"/>
                      <a:pt x="1208" y="2562"/>
                      <a:pt x="1319" y="2230"/>
                    </a:cubicBezTo>
                    <a:cubicBezTo>
                      <a:pt x="1406" y="1983"/>
                      <a:pt x="1480" y="1725"/>
                      <a:pt x="1517" y="1466"/>
                    </a:cubicBezTo>
                    <a:cubicBezTo>
                      <a:pt x="1517" y="1306"/>
                      <a:pt x="1566" y="1306"/>
                      <a:pt x="1566" y="1256"/>
                    </a:cubicBezTo>
                    <a:cubicBezTo>
                      <a:pt x="1566" y="1207"/>
                      <a:pt x="1529" y="1084"/>
                      <a:pt x="1529" y="1022"/>
                    </a:cubicBezTo>
                    <a:cubicBezTo>
                      <a:pt x="1529" y="987"/>
                      <a:pt x="1554" y="958"/>
                      <a:pt x="1578" y="958"/>
                    </a:cubicBezTo>
                    <a:cubicBezTo>
                      <a:pt x="1587" y="958"/>
                      <a:pt x="1596" y="963"/>
                      <a:pt x="1603" y="973"/>
                    </a:cubicBezTo>
                    <a:cubicBezTo>
                      <a:pt x="1623" y="1014"/>
                      <a:pt x="1652" y="1081"/>
                      <a:pt x="1676" y="1081"/>
                    </a:cubicBezTo>
                    <a:cubicBezTo>
                      <a:pt x="1680" y="1081"/>
                      <a:pt x="1685" y="1078"/>
                      <a:pt x="1689" y="1072"/>
                    </a:cubicBezTo>
                    <a:cubicBezTo>
                      <a:pt x="1714" y="998"/>
                      <a:pt x="1726" y="911"/>
                      <a:pt x="1714" y="837"/>
                    </a:cubicBezTo>
                    <a:cubicBezTo>
                      <a:pt x="1677" y="751"/>
                      <a:pt x="1677" y="529"/>
                      <a:pt x="1627" y="406"/>
                    </a:cubicBezTo>
                    <a:cubicBezTo>
                      <a:pt x="1590" y="295"/>
                      <a:pt x="1541" y="184"/>
                      <a:pt x="1492" y="86"/>
                    </a:cubicBezTo>
                    <a:cubicBezTo>
                      <a:pt x="1453" y="47"/>
                      <a:pt x="1430" y="1"/>
                      <a:pt x="1415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8078;p67"/>
              <p:cNvSpPr/>
              <p:nvPr/>
            </p:nvSpPr>
            <p:spPr>
              <a:xfrm>
                <a:off x="3862800" y="4434725"/>
                <a:ext cx="132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386" extrusionOk="0">
                    <a:moveTo>
                      <a:pt x="132" y="0"/>
                    </a:moveTo>
                    <a:cubicBezTo>
                      <a:pt x="120" y="0"/>
                      <a:pt x="109" y="5"/>
                      <a:pt x="99" y="15"/>
                    </a:cubicBezTo>
                    <a:cubicBezTo>
                      <a:pt x="75" y="64"/>
                      <a:pt x="1" y="138"/>
                      <a:pt x="99" y="225"/>
                    </a:cubicBezTo>
                    <a:cubicBezTo>
                      <a:pt x="198" y="298"/>
                      <a:pt x="259" y="286"/>
                      <a:pt x="284" y="335"/>
                    </a:cubicBezTo>
                    <a:cubicBezTo>
                      <a:pt x="321" y="360"/>
                      <a:pt x="370" y="385"/>
                      <a:pt x="432" y="385"/>
                    </a:cubicBezTo>
                    <a:cubicBezTo>
                      <a:pt x="435" y="385"/>
                      <a:pt x="438" y="386"/>
                      <a:pt x="442" y="386"/>
                    </a:cubicBezTo>
                    <a:cubicBezTo>
                      <a:pt x="487" y="386"/>
                      <a:pt x="527" y="308"/>
                      <a:pt x="481" y="261"/>
                    </a:cubicBezTo>
                    <a:cubicBezTo>
                      <a:pt x="383" y="212"/>
                      <a:pt x="296" y="151"/>
                      <a:pt x="235" y="77"/>
                    </a:cubicBezTo>
                    <a:cubicBezTo>
                      <a:pt x="199" y="32"/>
                      <a:pt x="163" y="0"/>
                      <a:pt x="132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8079;p67"/>
              <p:cNvSpPr/>
              <p:nvPr/>
            </p:nvSpPr>
            <p:spPr>
              <a:xfrm>
                <a:off x="3801200" y="4447075"/>
                <a:ext cx="13275" cy="9500"/>
              </a:xfrm>
              <a:custGeom>
                <a:avLst/>
                <a:gdLst/>
                <a:ahLst/>
                <a:cxnLst/>
                <a:rect l="l" t="t" r="r" b="b"/>
                <a:pathLst>
                  <a:path w="531" h="380" extrusionOk="0">
                    <a:moveTo>
                      <a:pt x="153" y="1"/>
                    </a:moveTo>
                    <a:cubicBezTo>
                      <a:pt x="36" y="1"/>
                      <a:pt x="24" y="103"/>
                      <a:pt x="13" y="162"/>
                    </a:cubicBezTo>
                    <a:cubicBezTo>
                      <a:pt x="0" y="236"/>
                      <a:pt x="62" y="322"/>
                      <a:pt x="173" y="371"/>
                    </a:cubicBezTo>
                    <a:cubicBezTo>
                      <a:pt x="184" y="377"/>
                      <a:pt x="197" y="379"/>
                      <a:pt x="211" y="379"/>
                    </a:cubicBezTo>
                    <a:cubicBezTo>
                      <a:pt x="315" y="379"/>
                      <a:pt x="471" y="229"/>
                      <a:pt x="493" y="174"/>
                    </a:cubicBezTo>
                    <a:cubicBezTo>
                      <a:pt x="530" y="112"/>
                      <a:pt x="321" y="14"/>
                      <a:pt x="173" y="2"/>
                    </a:cubicBezTo>
                    <a:cubicBezTo>
                      <a:pt x="166" y="1"/>
                      <a:pt x="159" y="1"/>
                      <a:pt x="153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8080;p67"/>
              <p:cNvSpPr/>
              <p:nvPr/>
            </p:nvSpPr>
            <p:spPr>
              <a:xfrm>
                <a:off x="3931500" y="4395725"/>
                <a:ext cx="1050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35" extrusionOk="0">
                    <a:moveTo>
                      <a:pt x="179" y="1"/>
                    </a:moveTo>
                    <a:cubicBezTo>
                      <a:pt x="139" y="1"/>
                      <a:pt x="99" y="4"/>
                      <a:pt x="62" y="10"/>
                    </a:cubicBezTo>
                    <a:cubicBezTo>
                      <a:pt x="0" y="35"/>
                      <a:pt x="50" y="170"/>
                      <a:pt x="74" y="220"/>
                    </a:cubicBezTo>
                    <a:cubicBezTo>
                      <a:pt x="82" y="230"/>
                      <a:pt x="100" y="235"/>
                      <a:pt x="123" y="235"/>
                    </a:cubicBezTo>
                    <a:cubicBezTo>
                      <a:pt x="209" y="235"/>
                      <a:pt x="371" y="177"/>
                      <a:pt x="419" y="158"/>
                    </a:cubicBezTo>
                    <a:cubicBezTo>
                      <a:pt x="419" y="158"/>
                      <a:pt x="321" y="35"/>
                      <a:pt x="296" y="10"/>
                    </a:cubicBezTo>
                    <a:cubicBezTo>
                      <a:pt x="259" y="4"/>
                      <a:pt x="219" y="1"/>
                      <a:pt x="179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8081;p67"/>
              <p:cNvSpPr/>
              <p:nvPr/>
            </p:nvSpPr>
            <p:spPr>
              <a:xfrm>
                <a:off x="4169200" y="4381825"/>
                <a:ext cx="1245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250" extrusionOk="0">
                    <a:moveTo>
                      <a:pt x="255" y="1"/>
                    </a:moveTo>
                    <a:cubicBezTo>
                      <a:pt x="243" y="1"/>
                      <a:pt x="230" y="4"/>
                      <a:pt x="214" y="12"/>
                    </a:cubicBezTo>
                    <a:cubicBezTo>
                      <a:pt x="152" y="24"/>
                      <a:pt x="140" y="86"/>
                      <a:pt x="66" y="135"/>
                    </a:cubicBezTo>
                    <a:cubicBezTo>
                      <a:pt x="0" y="168"/>
                      <a:pt x="169" y="250"/>
                      <a:pt x="276" y="250"/>
                    </a:cubicBezTo>
                    <a:cubicBezTo>
                      <a:pt x="289" y="250"/>
                      <a:pt x="302" y="249"/>
                      <a:pt x="312" y="246"/>
                    </a:cubicBezTo>
                    <a:cubicBezTo>
                      <a:pt x="386" y="209"/>
                      <a:pt x="436" y="147"/>
                      <a:pt x="473" y="86"/>
                    </a:cubicBezTo>
                    <a:cubicBezTo>
                      <a:pt x="497" y="20"/>
                      <a:pt x="478" y="9"/>
                      <a:pt x="437" y="9"/>
                    </a:cubicBezTo>
                    <a:cubicBezTo>
                      <a:pt x="416" y="9"/>
                      <a:pt x="390" y="12"/>
                      <a:pt x="362" y="12"/>
                    </a:cubicBezTo>
                    <a:cubicBezTo>
                      <a:pt x="304" y="12"/>
                      <a:pt x="280" y="1"/>
                      <a:pt x="255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8082;p67"/>
              <p:cNvSpPr/>
              <p:nvPr/>
            </p:nvSpPr>
            <p:spPr>
              <a:xfrm>
                <a:off x="3889150" y="4281450"/>
                <a:ext cx="168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291" extrusionOk="0">
                    <a:moveTo>
                      <a:pt x="446" y="0"/>
                    </a:moveTo>
                    <a:cubicBezTo>
                      <a:pt x="431" y="0"/>
                      <a:pt x="413" y="6"/>
                      <a:pt x="388" y="22"/>
                    </a:cubicBezTo>
                    <a:cubicBezTo>
                      <a:pt x="339" y="72"/>
                      <a:pt x="277" y="96"/>
                      <a:pt x="203" y="109"/>
                    </a:cubicBezTo>
                    <a:cubicBezTo>
                      <a:pt x="166" y="121"/>
                      <a:pt x="93" y="232"/>
                      <a:pt x="43" y="232"/>
                    </a:cubicBezTo>
                    <a:cubicBezTo>
                      <a:pt x="1" y="232"/>
                      <a:pt x="22" y="286"/>
                      <a:pt x="99" y="286"/>
                    </a:cubicBezTo>
                    <a:cubicBezTo>
                      <a:pt x="112" y="286"/>
                      <a:pt x="126" y="285"/>
                      <a:pt x="142" y="281"/>
                    </a:cubicBezTo>
                    <a:cubicBezTo>
                      <a:pt x="175" y="288"/>
                      <a:pt x="209" y="291"/>
                      <a:pt x="243" y="291"/>
                    </a:cubicBezTo>
                    <a:cubicBezTo>
                      <a:pt x="336" y="291"/>
                      <a:pt x="430" y="268"/>
                      <a:pt x="511" y="232"/>
                    </a:cubicBezTo>
                    <a:cubicBezTo>
                      <a:pt x="610" y="158"/>
                      <a:pt x="672" y="219"/>
                      <a:pt x="672" y="109"/>
                    </a:cubicBezTo>
                    <a:cubicBezTo>
                      <a:pt x="672" y="30"/>
                      <a:pt x="632" y="22"/>
                      <a:pt x="579" y="22"/>
                    </a:cubicBezTo>
                    <a:cubicBezTo>
                      <a:pt x="565" y="22"/>
                      <a:pt x="551" y="22"/>
                      <a:pt x="536" y="22"/>
                    </a:cubicBezTo>
                    <a:cubicBezTo>
                      <a:pt x="495" y="22"/>
                      <a:pt x="476" y="0"/>
                      <a:pt x="446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8083;p67"/>
              <p:cNvSpPr/>
              <p:nvPr/>
            </p:nvSpPr>
            <p:spPr>
              <a:xfrm>
                <a:off x="3867725" y="4286200"/>
                <a:ext cx="19400" cy="7850"/>
              </a:xfrm>
              <a:custGeom>
                <a:avLst/>
                <a:gdLst/>
                <a:ahLst/>
                <a:cxnLst/>
                <a:rect l="l" t="t" r="r" b="b"/>
                <a:pathLst>
                  <a:path w="776" h="314" extrusionOk="0">
                    <a:moveTo>
                      <a:pt x="659" y="1"/>
                    </a:moveTo>
                    <a:cubicBezTo>
                      <a:pt x="620" y="1"/>
                      <a:pt x="573" y="15"/>
                      <a:pt x="531" y="29"/>
                    </a:cubicBezTo>
                    <a:cubicBezTo>
                      <a:pt x="494" y="42"/>
                      <a:pt x="404" y="42"/>
                      <a:pt x="320" y="42"/>
                    </a:cubicBezTo>
                    <a:cubicBezTo>
                      <a:pt x="235" y="42"/>
                      <a:pt x="155" y="42"/>
                      <a:pt x="136" y="54"/>
                    </a:cubicBezTo>
                    <a:cubicBezTo>
                      <a:pt x="99" y="66"/>
                      <a:pt x="1" y="214"/>
                      <a:pt x="124" y="264"/>
                    </a:cubicBezTo>
                    <a:cubicBezTo>
                      <a:pt x="235" y="301"/>
                      <a:pt x="370" y="301"/>
                      <a:pt x="432" y="313"/>
                    </a:cubicBezTo>
                    <a:cubicBezTo>
                      <a:pt x="434" y="313"/>
                      <a:pt x="436" y="313"/>
                      <a:pt x="438" y="313"/>
                    </a:cubicBezTo>
                    <a:cubicBezTo>
                      <a:pt x="509" y="313"/>
                      <a:pt x="776" y="113"/>
                      <a:pt x="728" y="29"/>
                    </a:cubicBezTo>
                    <a:cubicBezTo>
                      <a:pt x="712" y="9"/>
                      <a:pt x="688" y="1"/>
                      <a:pt x="659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8084;p67"/>
              <p:cNvSpPr/>
              <p:nvPr/>
            </p:nvSpPr>
            <p:spPr>
              <a:xfrm>
                <a:off x="3856025" y="4292475"/>
                <a:ext cx="114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235" extrusionOk="0">
                    <a:moveTo>
                      <a:pt x="99" y="0"/>
                    </a:moveTo>
                    <a:cubicBezTo>
                      <a:pt x="38" y="13"/>
                      <a:pt x="1" y="25"/>
                      <a:pt x="38" y="74"/>
                    </a:cubicBezTo>
                    <a:cubicBezTo>
                      <a:pt x="62" y="136"/>
                      <a:pt x="50" y="185"/>
                      <a:pt x="74" y="234"/>
                    </a:cubicBezTo>
                    <a:cubicBezTo>
                      <a:pt x="74" y="234"/>
                      <a:pt x="235" y="173"/>
                      <a:pt x="272" y="99"/>
                    </a:cubicBezTo>
                    <a:cubicBezTo>
                      <a:pt x="282" y="67"/>
                      <a:pt x="304" y="58"/>
                      <a:pt x="331" y="58"/>
                    </a:cubicBezTo>
                    <a:cubicBezTo>
                      <a:pt x="368" y="58"/>
                      <a:pt x="414" y="74"/>
                      <a:pt x="456" y="74"/>
                    </a:cubicBezTo>
                    <a:cubicBezTo>
                      <a:pt x="346" y="37"/>
                      <a:pt x="222" y="13"/>
                      <a:pt x="99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8085;p67"/>
              <p:cNvSpPr/>
              <p:nvPr/>
            </p:nvSpPr>
            <p:spPr>
              <a:xfrm>
                <a:off x="3847550" y="4294350"/>
                <a:ext cx="820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19" extrusionOk="0">
                    <a:moveTo>
                      <a:pt x="275" y="0"/>
                    </a:moveTo>
                    <a:cubicBezTo>
                      <a:pt x="238" y="0"/>
                      <a:pt x="184" y="11"/>
                      <a:pt x="130" y="11"/>
                    </a:cubicBezTo>
                    <a:cubicBezTo>
                      <a:pt x="44" y="11"/>
                      <a:pt x="81" y="48"/>
                      <a:pt x="32" y="135"/>
                    </a:cubicBezTo>
                    <a:cubicBezTo>
                      <a:pt x="1" y="188"/>
                      <a:pt x="66" y="218"/>
                      <a:pt x="140" y="218"/>
                    </a:cubicBezTo>
                    <a:cubicBezTo>
                      <a:pt x="185" y="218"/>
                      <a:pt x="233" y="207"/>
                      <a:pt x="266" y="184"/>
                    </a:cubicBezTo>
                    <a:cubicBezTo>
                      <a:pt x="303" y="147"/>
                      <a:pt x="315" y="85"/>
                      <a:pt x="327" y="36"/>
                    </a:cubicBezTo>
                    <a:cubicBezTo>
                      <a:pt x="327" y="8"/>
                      <a:pt x="307" y="0"/>
                      <a:pt x="275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8086;p67"/>
              <p:cNvSpPr/>
              <p:nvPr/>
            </p:nvSpPr>
            <p:spPr>
              <a:xfrm>
                <a:off x="3827650" y="4292850"/>
                <a:ext cx="715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66" extrusionOk="0">
                    <a:moveTo>
                      <a:pt x="108" y="0"/>
                    </a:moveTo>
                    <a:cubicBezTo>
                      <a:pt x="71" y="0"/>
                      <a:pt x="57" y="60"/>
                      <a:pt x="27" y="121"/>
                    </a:cubicBezTo>
                    <a:cubicBezTo>
                      <a:pt x="0" y="154"/>
                      <a:pt x="31" y="166"/>
                      <a:pt x="76" y="166"/>
                    </a:cubicBezTo>
                    <a:cubicBezTo>
                      <a:pt x="115" y="166"/>
                      <a:pt x="165" y="157"/>
                      <a:pt x="199" y="145"/>
                    </a:cubicBezTo>
                    <a:cubicBezTo>
                      <a:pt x="285" y="133"/>
                      <a:pt x="199" y="47"/>
                      <a:pt x="138" y="10"/>
                    </a:cubicBezTo>
                    <a:cubicBezTo>
                      <a:pt x="126" y="3"/>
                      <a:pt x="117" y="0"/>
                      <a:pt x="108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8087;p67"/>
              <p:cNvSpPr/>
              <p:nvPr/>
            </p:nvSpPr>
            <p:spPr>
              <a:xfrm>
                <a:off x="3794725" y="4285250"/>
                <a:ext cx="280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489" extrusionOk="0">
                    <a:moveTo>
                      <a:pt x="681" y="0"/>
                    </a:moveTo>
                    <a:cubicBezTo>
                      <a:pt x="627" y="0"/>
                      <a:pt x="588" y="43"/>
                      <a:pt x="506" y="43"/>
                    </a:cubicBezTo>
                    <a:cubicBezTo>
                      <a:pt x="407" y="43"/>
                      <a:pt x="567" y="104"/>
                      <a:pt x="641" y="154"/>
                    </a:cubicBezTo>
                    <a:cubicBezTo>
                      <a:pt x="703" y="203"/>
                      <a:pt x="604" y="178"/>
                      <a:pt x="543" y="228"/>
                    </a:cubicBezTo>
                    <a:cubicBezTo>
                      <a:pt x="456" y="265"/>
                      <a:pt x="370" y="277"/>
                      <a:pt x="284" y="277"/>
                    </a:cubicBezTo>
                    <a:cubicBezTo>
                      <a:pt x="271" y="274"/>
                      <a:pt x="257" y="272"/>
                      <a:pt x="242" y="272"/>
                    </a:cubicBezTo>
                    <a:cubicBezTo>
                      <a:pt x="203" y="272"/>
                      <a:pt x="160" y="284"/>
                      <a:pt x="124" y="302"/>
                    </a:cubicBezTo>
                    <a:cubicBezTo>
                      <a:pt x="87" y="314"/>
                      <a:pt x="210" y="314"/>
                      <a:pt x="259" y="314"/>
                    </a:cubicBezTo>
                    <a:cubicBezTo>
                      <a:pt x="321" y="314"/>
                      <a:pt x="259" y="363"/>
                      <a:pt x="198" y="363"/>
                    </a:cubicBezTo>
                    <a:cubicBezTo>
                      <a:pt x="148" y="363"/>
                      <a:pt x="99" y="351"/>
                      <a:pt x="50" y="339"/>
                    </a:cubicBezTo>
                    <a:cubicBezTo>
                      <a:pt x="1" y="339"/>
                      <a:pt x="1" y="388"/>
                      <a:pt x="1" y="437"/>
                    </a:cubicBezTo>
                    <a:cubicBezTo>
                      <a:pt x="1" y="474"/>
                      <a:pt x="5" y="484"/>
                      <a:pt x="16" y="484"/>
                    </a:cubicBezTo>
                    <a:cubicBezTo>
                      <a:pt x="24" y="484"/>
                      <a:pt x="35" y="479"/>
                      <a:pt x="50" y="474"/>
                    </a:cubicBezTo>
                    <a:cubicBezTo>
                      <a:pt x="87" y="474"/>
                      <a:pt x="99" y="425"/>
                      <a:pt x="185" y="425"/>
                    </a:cubicBezTo>
                    <a:cubicBezTo>
                      <a:pt x="272" y="425"/>
                      <a:pt x="222" y="474"/>
                      <a:pt x="247" y="486"/>
                    </a:cubicBezTo>
                    <a:cubicBezTo>
                      <a:pt x="251" y="488"/>
                      <a:pt x="256" y="489"/>
                      <a:pt x="262" y="489"/>
                    </a:cubicBezTo>
                    <a:cubicBezTo>
                      <a:pt x="299" y="489"/>
                      <a:pt x="377" y="462"/>
                      <a:pt x="420" y="462"/>
                    </a:cubicBezTo>
                    <a:cubicBezTo>
                      <a:pt x="469" y="462"/>
                      <a:pt x="493" y="425"/>
                      <a:pt x="432" y="388"/>
                    </a:cubicBezTo>
                    <a:cubicBezTo>
                      <a:pt x="404" y="371"/>
                      <a:pt x="409" y="364"/>
                      <a:pt x="429" y="364"/>
                    </a:cubicBezTo>
                    <a:cubicBezTo>
                      <a:pt x="454" y="364"/>
                      <a:pt x="502" y="374"/>
                      <a:pt x="543" y="388"/>
                    </a:cubicBezTo>
                    <a:cubicBezTo>
                      <a:pt x="552" y="389"/>
                      <a:pt x="561" y="390"/>
                      <a:pt x="568" y="390"/>
                    </a:cubicBezTo>
                    <a:cubicBezTo>
                      <a:pt x="618" y="390"/>
                      <a:pt x="623" y="357"/>
                      <a:pt x="666" y="314"/>
                    </a:cubicBezTo>
                    <a:cubicBezTo>
                      <a:pt x="699" y="281"/>
                      <a:pt x="737" y="276"/>
                      <a:pt x="810" y="276"/>
                    </a:cubicBezTo>
                    <a:cubicBezTo>
                      <a:pt x="847" y="276"/>
                      <a:pt x="892" y="277"/>
                      <a:pt x="949" y="277"/>
                    </a:cubicBezTo>
                    <a:cubicBezTo>
                      <a:pt x="986" y="277"/>
                      <a:pt x="1036" y="154"/>
                      <a:pt x="1085" y="154"/>
                    </a:cubicBezTo>
                    <a:cubicBezTo>
                      <a:pt x="1122" y="154"/>
                      <a:pt x="1036" y="92"/>
                      <a:pt x="949" y="80"/>
                    </a:cubicBezTo>
                    <a:cubicBezTo>
                      <a:pt x="875" y="67"/>
                      <a:pt x="851" y="67"/>
                      <a:pt x="826" y="67"/>
                    </a:cubicBezTo>
                    <a:cubicBezTo>
                      <a:pt x="814" y="67"/>
                      <a:pt x="789" y="43"/>
                      <a:pt x="715" y="6"/>
                    </a:cubicBezTo>
                    <a:cubicBezTo>
                      <a:pt x="703" y="2"/>
                      <a:pt x="692" y="0"/>
                      <a:pt x="681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8088;p67"/>
              <p:cNvSpPr/>
              <p:nvPr/>
            </p:nvSpPr>
            <p:spPr>
              <a:xfrm>
                <a:off x="3780875" y="4285675"/>
                <a:ext cx="2365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99" extrusionOk="0">
                    <a:moveTo>
                      <a:pt x="645" y="0"/>
                    </a:moveTo>
                    <a:cubicBezTo>
                      <a:pt x="602" y="0"/>
                      <a:pt x="587" y="88"/>
                      <a:pt x="505" y="100"/>
                    </a:cubicBezTo>
                    <a:cubicBezTo>
                      <a:pt x="431" y="112"/>
                      <a:pt x="345" y="137"/>
                      <a:pt x="271" y="137"/>
                    </a:cubicBezTo>
                    <a:cubicBezTo>
                      <a:pt x="197" y="137"/>
                      <a:pt x="136" y="137"/>
                      <a:pt x="74" y="161"/>
                    </a:cubicBezTo>
                    <a:cubicBezTo>
                      <a:pt x="0" y="198"/>
                      <a:pt x="173" y="211"/>
                      <a:pt x="234" y="211"/>
                    </a:cubicBezTo>
                    <a:cubicBezTo>
                      <a:pt x="296" y="211"/>
                      <a:pt x="308" y="223"/>
                      <a:pt x="345" y="285"/>
                    </a:cubicBezTo>
                    <a:cubicBezTo>
                      <a:pt x="352" y="294"/>
                      <a:pt x="358" y="298"/>
                      <a:pt x="362" y="298"/>
                    </a:cubicBezTo>
                    <a:cubicBezTo>
                      <a:pt x="380" y="298"/>
                      <a:pt x="382" y="230"/>
                      <a:pt x="431" y="211"/>
                    </a:cubicBezTo>
                    <a:cubicBezTo>
                      <a:pt x="493" y="186"/>
                      <a:pt x="555" y="174"/>
                      <a:pt x="616" y="161"/>
                    </a:cubicBezTo>
                    <a:lnTo>
                      <a:pt x="752" y="124"/>
                    </a:lnTo>
                    <a:cubicBezTo>
                      <a:pt x="801" y="124"/>
                      <a:pt x="826" y="149"/>
                      <a:pt x="875" y="174"/>
                    </a:cubicBezTo>
                    <a:cubicBezTo>
                      <a:pt x="889" y="181"/>
                      <a:pt x="901" y="184"/>
                      <a:pt x="910" y="184"/>
                    </a:cubicBezTo>
                    <a:cubicBezTo>
                      <a:pt x="935" y="184"/>
                      <a:pt x="945" y="163"/>
                      <a:pt x="937" y="137"/>
                    </a:cubicBezTo>
                    <a:cubicBezTo>
                      <a:pt x="937" y="100"/>
                      <a:pt x="937" y="87"/>
                      <a:pt x="838" y="50"/>
                    </a:cubicBezTo>
                    <a:cubicBezTo>
                      <a:pt x="727" y="26"/>
                      <a:pt x="715" y="13"/>
                      <a:pt x="653" y="1"/>
                    </a:cubicBezTo>
                    <a:cubicBezTo>
                      <a:pt x="650" y="0"/>
                      <a:pt x="648" y="0"/>
                      <a:pt x="645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8089;p67"/>
              <p:cNvSpPr/>
              <p:nvPr/>
            </p:nvSpPr>
            <p:spPr>
              <a:xfrm>
                <a:off x="3844625" y="4287550"/>
                <a:ext cx="93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88" extrusionOk="0">
                    <a:moveTo>
                      <a:pt x="185" y="0"/>
                    </a:moveTo>
                    <a:cubicBezTo>
                      <a:pt x="1" y="0"/>
                      <a:pt x="136" y="74"/>
                      <a:pt x="272" y="86"/>
                    </a:cubicBezTo>
                    <a:cubicBezTo>
                      <a:pt x="277" y="87"/>
                      <a:pt x="282" y="87"/>
                      <a:pt x="286" y="87"/>
                    </a:cubicBezTo>
                    <a:cubicBezTo>
                      <a:pt x="360" y="87"/>
                      <a:pt x="371" y="0"/>
                      <a:pt x="185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8090;p67"/>
              <p:cNvSpPr/>
              <p:nvPr/>
            </p:nvSpPr>
            <p:spPr>
              <a:xfrm>
                <a:off x="3834125" y="4285375"/>
                <a:ext cx="15450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125" extrusionOk="0">
                    <a:moveTo>
                      <a:pt x="236" y="1"/>
                    </a:moveTo>
                    <a:cubicBezTo>
                      <a:pt x="0" y="1"/>
                      <a:pt x="227" y="125"/>
                      <a:pt x="333" y="125"/>
                    </a:cubicBezTo>
                    <a:cubicBezTo>
                      <a:pt x="338" y="125"/>
                      <a:pt x="342" y="125"/>
                      <a:pt x="347" y="124"/>
                    </a:cubicBezTo>
                    <a:cubicBezTo>
                      <a:pt x="618" y="99"/>
                      <a:pt x="482" y="13"/>
                      <a:pt x="236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8091;p67"/>
              <p:cNvSpPr/>
              <p:nvPr/>
            </p:nvSpPr>
            <p:spPr>
              <a:xfrm>
                <a:off x="3838150" y="4282400"/>
                <a:ext cx="22525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219" extrusionOk="0">
                    <a:moveTo>
                      <a:pt x="518" y="0"/>
                    </a:moveTo>
                    <a:cubicBezTo>
                      <a:pt x="471" y="0"/>
                      <a:pt x="432" y="21"/>
                      <a:pt x="358" y="21"/>
                    </a:cubicBezTo>
                    <a:cubicBezTo>
                      <a:pt x="329" y="17"/>
                      <a:pt x="301" y="16"/>
                      <a:pt x="272" y="16"/>
                    </a:cubicBezTo>
                    <a:cubicBezTo>
                      <a:pt x="214" y="16"/>
                      <a:pt x="157" y="21"/>
                      <a:pt x="99" y="21"/>
                    </a:cubicBezTo>
                    <a:cubicBezTo>
                      <a:pt x="1" y="34"/>
                      <a:pt x="149" y="58"/>
                      <a:pt x="223" y="71"/>
                    </a:cubicBezTo>
                    <a:cubicBezTo>
                      <a:pt x="309" y="108"/>
                      <a:pt x="383" y="132"/>
                      <a:pt x="469" y="144"/>
                    </a:cubicBezTo>
                    <a:cubicBezTo>
                      <a:pt x="543" y="157"/>
                      <a:pt x="642" y="218"/>
                      <a:pt x="703" y="218"/>
                    </a:cubicBezTo>
                    <a:cubicBezTo>
                      <a:pt x="765" y="218"/>
                      <a:pt x="740" y="169"/>
                      <a:pt x="789" y="169"/>
                    </a:cubicBezTo>
                    <a:cubicBezTo>
                      <a:pt x="851" y="169"/>
                      <a:pt x="789" y="95"/>
                      <a:pt x="740" y="83"/>
                    </a:cubicBezTo>
                    <a:cubicBezTo>
                      <a:pt x="679" y="58"/>
                      <a:pt x="900" y="71"/>
                      <a:pt x="876" y="58"/>
                    </a:cubicBezTo>
                    <a:cubicBezTo>
                      <a:pt x="839" y="46"/>
                      <a:pt x="629" y="21"/>
                      <a:pt x="568" y="9"/>
                    </a:cubicBezTo>
                    <a:cubicBezTo>
                      <a:pt x="549" y="3"/>
                      <a:pt x="533" y="0"/>
                      <a:pt x="518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8092;p67"/>
              <p:cNvSpPr/>
              <p:nvPr/>
            </p:nvSpPr>
            <p:spPr>
              <a:xfrm>
                <a:off x="3861275" y="4286000"/>
                <a:ext cx="61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75" extrusionOk="0">
                    <a:moveTo>
                      <a:pt x="62" y="0"/>
                    </a:moveTo>
                    <a:cubicBezTo>
                      <a:pt x="0" y="0"/>
                      <a:pt x="49" y="62"/>
                      <a:pt x="136" y="74"/>
                    </a:cubicBezTo>
                    <a:cubicBezTo>
                      <a:pt x="246" y="74"/>
                      <a:pt x="123" y="0"/>
                      <a:pt x="62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8093;p67"/>
              <p:cNvSpPr/>
              <p:nvPr/>
            </p:nvSpPr>
            <p:spPr>
              <a:xfrm>
                <a:off x="3861700" y="4282975"/>
                <a:ext cx="2675" cy="2150"/>
              </a:xfrm>
              <a:custGeom>
                <a:avLst/>
                <a:gdLst/>
                <a:ahLst/>
                <a:cxnLst/>
                <a:rect l="l" t="t" r="r" b="b"/>
                <a:pathLst>
                  <a:path w="107" h="86" extrusionOk="0">
                    <a:moveTo>
                      <a:pt x="65" y="1"/>
                    </a:moveTo>
                    <a:cubicBezTo>
                      <a:pt x="35" y="1"/>
                      <a:pt x="0" y="14"/>
                      <a:pt x="8" y="35"/>
                    </a:cubicBezTo>
                    <a:cubicBezTo>
                      <a:pt x="20" y="48"/>
                      <a:pt x="45" y="60"/>
                      <a:pt x="57" y="72"/>
                    </a:cubicBezTo>
                    <a:cubicBezTo>
                      <a:pt x="66" y="81"/>
                      <a:pt x="74" y="85"/>
                      <a:pt x="80" y="85"/>
                    </a:cubicBezTo>
                    <a:cubicBezTo>
                      <a:pt x="99" y="85"/>
                      <a:pt x="106" y="51"/>
                      <a:pt x="106" y="23"/>
                    </a:cubicBezTo>
                    <a:cubicBezTo>
                      <a:pt x="106" y="7"/>
                      <a:pt x="87" y="1"/>
                      <a:pt x="65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8094;p67"/>
              <p:cNvSpPr/>
              <p:nvPr/>
            </p:nvSpPr>
            <p:spPr>
              <a:xfrm>
                <a:off x="3847550" y="4276025"/>
                <a:ext cx="17750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710" h="215" extrusionOk="0">
                    <a:moveTo>
                      <a:pt x="433" y="0"/>
                    </a:moveTo>
                    <a:cubicBezTo>
                      <a:pt x="410" y="0"/>
                      <a:pt x="387" y="2"/>
                      <a:pt x="364" y="5"/>
                    </a:cubicBezTo>
                    <a:cubicBezTo>
                      <a:pt x="278" y="5"/>
                      <a:pt x="352" y="30"/>
                      <a:pt x="401" y="30"/>
                    </a:cubicBezTo>
                    <a:cubicBezTo>
                      <a:pt x="438" y="30"/>
                      <a:pt x="438" y="67"/>
                      <a:pt x="352" y="67"/>
                    </a:cubicBezTo>
                    <a:cubicBezTo>
                      <a:pt x="278" y="67"/>
                      <a:pt x="204" y="116"/>
                      <a:pt x="118" y="116"/>
                    </a:cubicBezTo>
                    <a:cubicBezTo>
                      <a:pt x="44" y="116"/>
                      <a:pt x="19" y="128"/>
                      <a:pt x="7" y="165"/>
                    </a:cubicBezTo>
                    <a:cubicBezTo>
                      <a:pt x="1" y="172"/>
                      <a:pt x="4" y="174"/>
                      <a:pt x="13" y="174"/>
                    </a:cubicBezTo>
                    <a:cubicBezTo>
                      <a:pt x="39" y="174"/>
                      <a:pt x="118" y="153"/>
                      <a:pt x="155" y="153"/>
                    </a:cubicBezTo>
                    <a:cubicBezTo>
                      <a:pt x="204" y="153"/>
                      <a:pt x="241" y="153"/>
                      <a:pt x="290" y="128"/>
                    </a:cubicBezTo>
                    <a:cubicBezTo>
                      <a:pt x="292" y="128"/>
                      <a:pt x="295" y="127"/>
                      <a:pt x="297" y="127"/>
                    </a:cubicBezTo>
                    <a:cubicBezTo>
                      <a:pt x="330" y="127"/>
                      <a:pt x="355" y="215"/>
                      <a:pt x="401" y="215"/>
                    </a:cubicBezTo>
                    <a:lnTo>
                      <a:pt x="487" y="215"/>
                    </a:lnTo>
                    <a:cubicBezTo>
                      <a:pt x="438" y="215"/>
                      <a:pt x="364" y="128"/>
                      <a:pt x="401" y="128"/>
                    </a:cubicBezTo>
                    <a:cubicBezTo>
                      <a:pt x="438" y="128"/>
                      <a:pt x="549" y="79"/>
                      <a:pt x="611" y="67"/>
                    </a:cubicBezTo>
                    <a:cubicBezTo>
                      <a:pt x="685" y="54"/>
                      <a:pt x="709" y="54"/>
                      <a:pt x="611" y="30"/>
                    </a:cubicBezTo>
                    <a:cubicBezTo>
                      <a:pt x="557" y="12"/>
                      <a:pt x="496" y="0"/>
                      <a:pt x="433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8095;p67"/>
              <p:cNvSpPr/>
              <p:nvPr/>
            </p:nvSpPr>
            <p:spPr>
              <a:xfrm>
                <a:off x="3884750" y="4272750"/>
                <a:ext cx="13200" cy="167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67" extrusionOk="0">
                    <a:moveTo>
                      <a:pt x="108" y="1"/>
                    </a:moveTo>
                    <a:cubicBezTo>
                      <a:pt x="1" y="1"/>
                      <a:pt x="279" y="67"/>
                      <a:pt x="384" y="67"/>
                    </a:cubicBezTo>
                    <a:cubicBezTo>
                      <a:pt x="399" y="67"/>
                      <a:pt x="410" y="65"/>
                      <a:pt x="416" y="62"/>
                    </a:cubicBezTo>
                    <a:cubicBezTo>
                      <a:pt x="527" y="13"/>
                      <a:pt x="244" y="1"/>
                      <a:pt x="108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8096;p67"/>
              <p:cNvSpPr/>
              <p:nvPr/>
            </p:nvSpPr>
            <p:spPr>
              <a:xfrm>
                <a:off x="3861875" y="4270250"/>
                <a:ext cx="7725" cy="15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60" extrusionOk="0">
                    <a:moveTo>
                      <a:pt x="150" y="1"/>
                    </a:moveTo>
                    <a:cubicBezTo>
                      <a:pt x="77" y="1"/>
                      <a:pt x="1" y="6"/>
                      <a:pt x="1" y="39"/>
                    </a:cubicBezTo>
                    <a:cubicBezTo>
                      <a:pt x="1" y="55"/>
                      <a:pt x="26" y="59"/>
                      <a:pt x="58" y="59"/>
                    </a:cubicBezTo>
                    <a:cubicBezTo>
                      <a:pt x="101" y="59"/>
                      <a:pt x="157" y="51"/>
                      <a:pt x="185" y="51"/>
                    </a:cubicBezTo>
                    <a:cubicBezTo>
                      <a:pt x="222" y="51"/>
                      <a:pt x="309" y="2"/>
                      <a:pt x="247" y="2"/>
                    </a:cubicBezTo>
                    <a:cubicBezTo>
                      <a:pt x="222" y="2"/>
                      <a:pt x="187" y="1"/>
                      <a:pt x="150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8097;p67"/>
              <p:cNvSpPr/>
              <p:nvPr/>
            </p:nvSpPr>
            <p:spPr>
              <a:xfrm>
                <a:off x="3871725" y="4282375"/>
                <a:ext cx="11750" cy="2725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09" extrusionOk="0">
                    <a:moveTo>
                      <a:pt x="427" y="0"/>
                    </a:moveTo>
                    <a:cubicBezTo>
                      <a:pt x="361" y="0"/>
                      <a:pt x="192" y="20"/>
                      <a:pt x="112" y="47"/>
                    </a:cubicBezTo>
                    <a:cubicBezTo>
                      <a:pt x="1" y="84"/>
                      <a:pt x="161" y="109"/>
                      <a:pt x="297" y="109"/>
                    </a:cubicBezTo>
                    <a:cubicBezTo>
                      <a:pt x="469" y="109"/>
                      <a:pt x="383" y="35"/>
                      <a:pt x="445" y="10"/>
                    </a:cubicBezTo>
                    <a:cubicBezTo>
                      <a:pt x="462" y="3"/>
                      <a:pt x="452" y="0"/>
                      <a:pt x="427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8098;p67"/>
              <p:cNvSpPr/>
              <p:nvPr/>
            </p:nvSpPr>
            <p:spPr>
              <a:xfrm>
                <a:off x="3865875" y="4299225"/>
                <a:ext cx="6700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77" extrusionOk="0">
                    <a:moveTo>
                      <a:pt x="117" y="0"/>
                    </a:moveTo>
                    <a:cubicBezTo>
                      <a:pt x="111" y="0"/>
                      <a:pt x="105" y="1"/>
                      <a:pt x="99" y="1"/>
                    </a:cubicBezTo>
                    <a:cubicBezTo>
                      <a:pt x="1" y="14"/>
                      <a:pt x="87" y="75"/>
                      <a:pt x="149" y="75"/>
                    </a:cubicBezTo>
                    <a:cubicBezTo>
                      <a:pt x="157" y="76"/>
                      <a:pt x="164" y="76"/>
                      <a:pt x="170" y="76"/>
                    </a:cubicBezTo>
                    <a:cubicBezTo>
                      <a:pt x="268" y="76"/>
                      <a:pt x="202" y="0"/>
                      <a:pt x="117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8099;p67"/>
              <p:cNvSpPr/>
              <p:nvPr/>
            </p:nvSpPr>
            <p:spPr>
              <a:xfrm>
                <a:off x="3985450" y="4285300"/>
                <a:ext cx="9175" cy="2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16" extrusionOk="0">
                    <a:moveTo>
                      <a:pt x="240" y="0"/>
                    </a:moveTo>
                    <a:cubicBezTo>
                      <a:pt x="188" y="0"/>
                      <a:pt x="126" y="8"/>
                      <a:pt x="85" y="28"/>
                    </a:cubicBezTo>
                    <a:cubicBezTo>
                      <a:pt x="0" y="75"/>
                      <a:pt x="44" y="115"/>
                      <a:pt x="119" y="115"/>
                    </a:cubicBezTo>
                    <a:cubicBezTo>
                      <a:pt x="143" y="115"/>
                      <a:pt x="169" y="111"/>
                      <a:pt x="196" y="102"/>
                    </a:cubicBezTo>
                    <a:cubicBezTo>
                      <a:pt x="196" y="102"/>
                      <a:pt x="270" y="65"/>
                      <a:pt x="331" y="28"/>
                    </a:cubicBezTo>
                    <a:cubicBezTo>
                      <a:pt x="367" y="14"/>
                      <a:pt x="312" y="0"/>
                      <a:pt x="240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8100;p67"/>
              <p:cNvSpPr/>
              <p:nvPr/>
            </p:nvSpPr>
            <p:spPr>
              <a:xfrm>
                <a:off x="4050100" y="4281175"/>
                <a:ext cx="680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85" extrusionOk="0">
                    <a:moveTo>
                      <a:pt x="121" y="1"/>
                    </a:moveTo>
                    <a:cubicBezTo>
                      <a:pt x="59" y="1"/>
                      <a:pt x="0" y="10"/>
                      <a:pt x="0" y="33"/>
                    </a:cubicBezTo>
                    <a:cubicBezTo>
                      <a:pt x="0" y="66"/>
                      <a:pt x="74" y="84"/>
                      <a:pt x="145" y="84"/>
                    </a:cubicBezTo>
                    <a:cubicBezTo>
                      <a:pt x="209" y="84"/>
                      <a:pt x="271" y="69"/>
                      <a:pt x="271" y="33"/>
                    </a:cubicBezTo>
                    <a:cubicBezTo>
                      <a:pt x="271" y="14"/>
                      <a:pt x="193" y="1"/>
                      <a:pt x="121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8101;p67"/>
              <p:cNvSpPr/>
              <p:nvPr/>
            </p:nvSpPr>
            <p:spPr>
              <a:xfrm>
                <a:off x="3983250" y="4402150"/>
                <a:ext cx="65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160" extrusionOk="0">
                    <a:moveTo>
                      <a:pt x="129" y="0"/>
                    </a:moveTo>
                    <a:cubicBezTo>
                      <a:pt x="100" y="0"/>
                      <a:pt x="75" y="19"/>
                      <a:pt x="50" y="61"/>
                    </a:cubicBezTo>
                    <a:cubicBezTo>
                      <a:pt x="0" y="135"/>
                      <a:pt x="136" y="160"/>
                      <a:pt x="210" y="160"/>
                    </a:cubicBezTo>
                    <a:cubicBezTo>
                      <a:pt x="259" y="160"/>
                      <a:pt x="210" y="24"/>
                      <a:pt x="173" y="12"/>
                    </a:cubicBezTo>
                    <a:cubicBezTo>
                      <a:pt x="157" y="4"/>
                      <a:pt x="143" y="0"/>
                      <a:pt x="129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8102;p67"/>
              <p:cNvSpPr/>
              <p:nvPr/>
            </p:nvSpPr>
            <p:spPr>
              <a:xfrm>
                <a:off x="4560200" y="5158325"/>
                <a:ext cx="95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30" extrusionOk="0">
                    <a:moveTo>
                      <a:pt x="253" y="1"/>
                    </a:moveTo>
                    <a:cubicBezTo>
                      <a:pt x="247" y="1"/>
                      <a:pt x="241" y="1"/>
                      <a:pt x="234" y="2"/>
                    </a:cubicBezTo>
                    <a:cubicBezTo>
                      <a:pt x="136" y="2"/>
                      <a:pt x="0" y="88"/>
                      <a:pt x="62" y="150"/>
                    </a:cubicBezTo>
                    <a:cubicBezTo>
                      <a:pt x="110" y="189"/>
                      <a:pt x="214" y="229"/>
                      <a:pt x="288" y="229"/>
                    </a:cubicBezTo>
                    <a:cubicBezTo>
                      <a:pt x="329" y="229"/>
                      <a:pt x="361" y="217"/>
                      <a:pt x="370" y="187"/>
                    </a:cubicBezTo>
                    <a:cubicBezTo>
                      <a:pt x="381" y="83"/>
                      <a:pt x="339" y="1"/>
                      <a:pt x="253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8103;p67"/>
              <p:cNvSpPr/>
              <p:nvPr/>
            </p:nvSpPr>
            <p:spPr>
              <a:xfrm>
                <a:off x="4569425" y="5149350"/>
                <a:ext cx="897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221" extrusionOk="0">
                    <a:moveTo>
                      <a:pt x="327" y="0"/>
                    </a:moveTo>
                    <a:cubicBezTo>
                      <a:pt x="306" y="0"/>
                      <a:pt x="272" y="10"/>
                      <a:pt x="247" y="28"/>
                    </a:cubicBezTo>
                    <a:cubicBezTo>
                      <a:pt x="186" y="77"/>
                      <a:pt x="1" y="139"/>
                      <a:pt x="13" y="201"/>
                    </a:cubicBezTo>
                    <a:cubicBezTo>
                      <a:pt x="16" y="215"/>
                      <a:pt x="25" y="221"/>
                      <a:pt x="38" y="221"/>
                    </a:cubicBezTo>
                    <a:cubicBezTo>
                      <a:pt x="80" y="221"/>
                      <a:pt x="160" y="164"/>
                      <a:pt x="198" y="164"/>
                    </a:cubicBezTo>
                    <a:cubicBezTo>
                      <a:pt x="247" y="164"/>
                      <a:pt x="358" y="102"/>
                      <a:pt x="346" y="90"/>
                    </a:cubicBezTo>
                    <a:cubicBezTo>
                      <a:pt x="334" y="77"/>
                      <a:pt x="297" y="65"/>
                      <a:pt x="334" y="28"/>
                    </a:cubicBezTo>
                    <a:cubicBezTo>
                      <a:pt x="358" y="10"/>
                      <a:pt x="349" y="0"/>
                      <a:pt x="327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8104;p67"/>
              <p:cNvSpPr/>
              <p:nvPr/>
            </p:nvSpPr>
            <p:spPr>
              <a:xfrm>
                <a:off x="3567400" y="4713200"/>
                <a:ext cx="6175" cy="1360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44" extrusionOk="0">
                    <a:moveTo>
                      <a:pt x="207" y="0"/>
                    </a:moveTo>
                    <a:cubicBezTo>
                      <a:pt x="165" y="0"/>
                      <a:pt x="56" y="119"/>
                      <a:pt x="25" y="212"/>
                    </a:cubicBezTo>
                    <a:cubicBezTo>
                      <a:pt x="0" y="323"/>
                      <a:pt x="37" y="446"/>
                      <a:pt x="136" y="520"/>
                    </a:cubicBezTo>
                    <a:cubicBezTo>
                      <a:pt x="155" y="536"/>
                      <a:pt x="167" y="543"/>
                      <a:pt x="176" y="543"/>
                    </a:cubicBezTo>
                    <a:cubicBezTo>
                      <a:pt x="210" y="543"/>
                      <a:pt x="168" y="419"/>
                      <a:pt x="198" y="360"/>
                    </a:cubicBezTo>
                    <a:cubicBezTo>
                      <a:pt x="235" y="249"/>
                      <a:pt x="247" y="125"/>
                      <a:pt x="222" y="15"/>
                    </a:cubicBezTo>
                    <a:cubicBezTo>
                      <a:pt x="220" y="5"/>
                      <a:pt x="215" y="0"/>
                      <a:pt x="207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8105;p67"/>
              <p:cNvSpPr/>
              <p:nvPr/>
            </p:nvSpPr>
            <p:spPr>
              <a:xfrm>
                <a:off x="3564925" y="4728475"/>
                <a:ext cx="9900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732" extrusionOk="0">
                    <a:moveTo>
                      <a:pt x="285" y="0"/>
                    </a:moveTo>
                    <a:cubicBezTo>
                      <a:pt x="279" y="0"/>
                      <a:pt x="271" y="3"/>
                      <a:pt x="260" y="7"/>
                    </a:cubicBezTo>
                    <a:cubicBezTo>
                      <a:pt x="190" y="37"/>
                      <a:pt x="137" y="123"/>
                      <a:pt x="93" y="123"/>
                    </a:cubicBezTo>
                    <a:cubicBezTo>
                      <a:pt x="82" y="123"/>
                      <a:pt x="72" y="118"/>
                      <a:pt x="62" y="106"/>
                    </a:cubicBezTo>
                    <a:cubicBezTo>
                      <a:pt x="34" y="70"/>
                      <a:pt x="18" y="43"/>
                      <a:pt x="9" y="43"/>
                    </a:cubicBezTo>
                    <a:cubicBezTo>
                      <a:pt x="3" y="43"/>
                      <a:pt x="1" y="57"/>
                      <a:pt x="1" y="94"/>
                    </a:cubicBezTo>
                    <a:cubicBezTo>
                      <a:pt x="1" y="180"/>
                      <a:pt x="50" y="192"/>
                      <a:pt x="50" y="303"/>
                    </a:cubicBezTo>
                    <a:cubicBezTo>
                      <a:pt x="50" y="414"/>
                      <a:pt x="99" y="525"/>
                      <a:pt x="99" y="599"/>
                    </a:cubicBezTo>
                    <a:cubicBezTo>
                      <a:pt x="89" y="669"/>
                      <a:pt x="96" y="732"/>
                      <a:pt x="125" y="732"/>
                    </a:cubicBezTo>
                    <a:cubicBezTo>
                      <a:pt x="132" y="732"/>
                      <a:pt x="140" y="729"/>
                      <a:pt x="149" y="722"/>
                    </a:cubicBezTo>
                    <a:cubicBezTo>
                      <a:pt x="198" y="673"/>
                      <a:pt x="358" y="673"/>
                      <a:pt x="370" y="525"/>
                    </a:cubicBezTo>
                    <a:cubicBezTo>
                      <a:pt x="370" y="377"/>
                      <a:pt x="395" y="94"/>
                      <a:pt x="346" y="94"/>
                    </a:cubicBezTo>
                    <a:cubicBezTo>
                      <a:pt x="271" y="94"/>
                      <a:pt x="326" y="0"/>
                      <a:pt x="285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8106;p67"/>
              <p:cNvSpPr/>
              <p:nvPr/>
            </p:nvSpPr>
            <p:spPr>
              <a:xfrm>
                <a:off x="3589200" y="4752375"/>
                <a:ext cx="19800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444" extrusionOk="0">
                    <a:moveTo>
                      <a:pt x="730" y="0"/>
                    </a:moveTo>
                    <a:cubicBezTo>
                      <a:pt x="669" y="0"/>
                      <a:pt x="484" y="49"/>
                      <a:pt x="422" y="49"/>
                    </a:cubicBezTo>
                    <a:cubicBezTo>
                      <a:pt x="361" y="49"/>
                      <a:pt x="299" y="12"/>
                      <a:pt x="225" y="12"/>
                    </a:cubicBezTo>
                    <a:cubicBezTo>
                      <a:pt x="213" y="12"/>
                      <a:pt x="196" y="12"/>
                      <a:pt x="177" y="12"/>
                    </a:cubicBezTo>
                    <a:cubicBezTo>
                      <a:pt x="103" y="12"/>
                      <a:pt x="1" y="20"/>
                      <a:pt x="40" y="99"/>
                    </a:cubicBezTo>
                    <a:cubicBezTo>
                      <a:pt x="89" y="197"/>
                      <a:pt x="114" y="210"/>
                      <a:pt x="237" y="234"/>
                    </a:cubicBezTo>
                    <a:cubicBezTo>
                      <a:pt x="373" y="259"/>
                      <a:pt x="508" y="444"/>
                      <a:pt x="595" y="444"/>
                    </a:cubicBezTo>
                    <a:cubicBezTo>
                      <a:pt x="681" y="444"/>
                      <a:pt x="718" y="419"/>
                      <a:pt x="693" y="370"/>
                    </a:cubicBezTo>
                    <a:cubicBezTo>
                      <a:pt x="669" y="320"/>
                      <a:pt x="582" y="247"/>
                      <a:pt x="632" y="197"/>
                    </a:cubicBezTo>
                    <a:cubicBezTo>
                      <a:pt x="669" y="148"/>
                      <a:pt x="792" y="0"/>
                      <a:pt x="730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8107;p67"/>
              <p:cNvSpPr/>
              <p:nvPr/>
            </p:nvSpPr>
            <p:spPr>
              <a:xfrm>
                <a:off x="3703550" y="4771950"/>
                <a:ext cx="1455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582" h="326" extrusionOk="0">
                    <a:moveTo>
                      <a:pt x="577" y="0"/>
                    </a:moveTo>
                    <a:lnTo>
                      <a:pt x="577" y="0"/>
                    </a:lnTo>
                    <a:cubicBezTo>
                      <a:pt x="577" y="0"/>
                      <a:pt x="574" y="2"/>
                      <a:pt x="567" y="6"/>
                    </a:cubicBezTo>
                    <a:cubicBezTo>
                      <a:pt x="481" y="67"/>
                      <a:pt x="382" y="104"/>
                      <a:pt x="284" y="117"/>
                    </a:cubicBezTo>
                    <a:cubicBezTo>
                      <a:pt x="210" y="129"/>
                      <a:pt x="136" y="166"/>
                      <a:pt x="62" y="203"/>
                    </a:cubicBezTo>
                    <a:cubicBezTo>
                      <a:pt x="0" y="240"/>
                      <a:pt x="136" y="326"/>
                      <a:pt x="185" y="326"/>
                    </a:cubicBezTo>
                    <a:cubicBezTo>
                      <a:pt x="247" y="326"/>
                      <a:pt x="345" y="215"/>
                      <a:pt x="432" y="215"/>
                    </a:cubicBezTo>
                    <a:cubicBezTo>
                      <a:pt x="530" y="215"/>
                      <a:pt x="469" y="178"/>
                      <a:pt x="419" y="154"/>
                    </a:cubicBezTo>
                    <a:cubicBezTo>
                      <a:pt x="386" y="131"/>
                      <a:pt x="581" y="0"/>
                      <a:pt x="577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8108;p67"/>
              <p:cNvSpPr/>
              <p:nvPr/>
            </p:nvSpPr>
            <p:spPr>
              <a:xfrm>
                <a:off x="3651775" y="4772975"/>
                <a:ext cx="18175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727" h="202" extrusionOk="0">
                    <a:moveTo>
                      <a:pt x="47" y="0"/>
                    </a:moveTo>
                    <a:cubicBezTo>
                      <a:pt x="0" y="0"/>
                      <a:pt x="58" y="56"/>
                      <a:pt x="137" y="113"/>
                    </a:cubicBezTo>
                    <a:cubicBezTo>
                      <a:pt x="191" y="166"/>
                      <a:pt x="263" y="201"/>
                      <a:pt x="338" y="201"/>
                    </a:cubicBezTo>
                    <a:cubicBezTo>
                      <a:pt x="349" y="201"/>
                      <a:pt x="360" y="200"/>
                      <a:pt x="371" y="199"/>
                    </a:cubicBezTo>
                    <a:cubicBezTo>
                      <a:pt x="433" y="186"/>
                      <a:pt x="482" y="186"/>
                      <a:pt x="544" y="186"/>
                    </a:cubicBezTo>
                    <a:cubicBezTo>
                      <a:pt x="618" y="186"/>
                      <a:pt x="679" y="100"/>
                      <a:pt x="716" y="76"/>
                    </a:cubicBezTo>
                    <a:cubicBezTo>
                      <a:pt x="725" y="69"/>
                      <a:pt x="727" y="67"/>
                      <a:pt x="722" y="67"/>
                    </a:cubicBezTo>
                    <a:cubicBezTo>
                      <a:pt x="709" y="67"/>
                      <a:pt x="642" y="88"/>
                      <a:pt x="568" y="88"/>
                    </a:cubicBezTo>
                    <a:cubicBezTo>
                      <a:pt x="482" y="88"/>
                      <a:pt x="383" y="26"/>
                      <a:pt x="273" y="26"/>
                    </a:cubicBezTo>
                    <a:cubicBezTo>
                      <a:pt x="211" y="26"/>
                      <a:pt x="137" y="14"/>
                      <a:pt x="63" y="2"/>
                    </a:cubicBezTo>
                    <a:cubicBezTo>
                      <a:pt x="57" y="1"/>
                      <a:pt x="51" y="0"/>
                      <a:pt x="47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8109;p67"/>
              <p:cNvSpPr/>
              <p:nvPr/>
            </p:nvSpPr>
            <p:spPr>
              <a:xfrm>
                <a:off x="3643475" y="4567350"/>
                <a:ext cx="90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265" extrusionOk="0">
                    <a:moveTo>
                      <a:pt x="310" y="0"/>
                    </a:moveTo>
                    <a:cubicBezTo>
                      <a:pt x="266" y="0"/>
                      <a:pt x="190" y="13"/>
                      <a:pt x="124" y="33"/>
                    </a:cubicBezTo>
                    <a:cubicBezTo>
                      <a:pt x="1" y="70"/>
                      <a:pt x="38" y="21"/>
                      <a:pt x="62" y="218"/>
                    </a:cubicBezTo>
                    <a:cubicBezTo>
                      <a:pt x="68" y="251"/>
                      <a:pt x="79" y="265"/>
                      <a:pt x="94" y="265"/>
                    </a:cubicBezTo>
                    <a:cubicBezTo>
                      <a:pt x="150" y="265"/>
                      <a:pt x="263" y="72"/>
                      <a:pt x="321" y="33"/>
                    </a:cubicBezTo>
                    <a:cubicBezTo>
                      <a:pt x="361" y="10"/>
                      <a:pt x="348" y="0"/>
                      <a:pt x="310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8110;p67"/>
              <p:cNvSpPr/>
              <p:nvPr/>
            </p:nvSpPr>
            <p:spPr>
              <a:xfrm>
                <a:off x="3642875" y="4563250"/>
                <a:ext cx="7725" cy="30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20" extrusionOk="0">
                    <a:moveTo>
                      <a:pt x="230" y="0"/>
                    </a:moveTo>
                    <a:cubicBezTo>
                      <a:pt x="191" y="0"/>
                      <a:pt x="134" y="21"/>
                      <a:pt x="86" y="37"/>
                    </a:cubicBezTo>
                    <a:cubicBezTo>
                      <a:pt x="0" y="49"/>
                      <a:pt x="136" y="86"/>
                      <a:pt x="197" y="111"/>
                    </a:cubicBezTo>
                    <a:cubicBezTo>
                      <a:pt x="218" y="117"/>
                      <a:pt x="235" y="120"/>
                      <a:pt x="247" y="120"/>
                    </a:cubicBezTo>
                    <a:cubicBezTo>
                      <a:pt x="309" y="120"/>
                      <a:pt x="281" y="55"/>
                      <a:pt x="271" y="24"/>
                    </a:cubicBezTo>
                    <a:cubicBezTo>
                      <a:pt x="267" y="7"/>
                      <a:pt x="251" y="0"/>
                      <a:pt x="230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8111;p67"/>
              <p:cNvSpPr/>
              <p:nvPr/>
            </p:nvSpPr>
            <p:spPr>
              <a:xfrm>
                <a:off x="3622475" y="4574650"/>
                <a:ext cx="4400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422" extrusionOk="0">
                    <a:moveTo>
                      <a:pt x="169" y="1"/>
                    </a:moveTo>
                    <a:cubicBezTo>
                      <a:pt x="138" y="1"/>
                      <a:pt x="15" y="171"/>
                      <a:pt x="15" y="246"/>
                    </a:cubicBezTo>
                    <a:cubicBezTo>
                      <a:pt x="15" y="323"/>
                      <a:pt x="0" y="421"/>
                      <a:pt x="17" y="421"/>
                    </a:cubicBezTo>
                    <a:cubicBezTo>
                      <a:pt x="22" y="421"/>
                      <a:pt x="29" y="413"/>
                      <a:pt x="40" y="394"/>
                    </a:cubicBezTo>
                    <a:cubicBezTo>
                      <a:pt x="102" y="283"/>
                      <a:pt x="151" y="147"/>
                      <a:pt x="175" y="12"/>
                    </a:cubicBezTo>
                    <a:cubicBezTo>
                      <a:pt x="175" y="4"/>
                      <a:pt x="173" y="1"/>
                      <a:pt x="169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8112;p67"/>
              <p:cNvSpPr/>
              <p:nvPr/>
            </p:nvSpPr>
            <p:spPr>
              <a:xfrm>
                <a:off x="3630775" y="4549300"/>
                <a:ext cx="4100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43" extrusionOk="0">
                    <a:moveTo>
                      <a:pt x="140" y="1"/>
                    </a:moveTo>
                    <a:cubicBezTo>
                      <a:pt x="112" y="1"/>
                      <a:pt x="64" y="30"/>
                      <a:pt x="28" y="65"/>
                    </a:cubicBezTo>
                    <a:cubicBezTo>
                      <a:pt x="0" y="93"/>
                      <a:pt x="44" y="143"/>
                      <a:pt x="93" y="143"/>
                    </a:cubicBezTo>
                    <a:cubicBezTo>
                      <a:pt x="109" y="143"/>
                      <a:pt x="125" y="138"/>
                      <a:pt x="139" y="126"/>
                    </a:cubicBezTo>
                    <a:cubicBezTo>
                      <a:pt x="164" y="90"/>
                      <a:pt x="164" y="65"/>
                      <a:pt x="164" y="16"/>
                    </a:cubicBezTo>
                    <a:cubicBezTo>
                      <a:pt x="160" y="5"/>
                      <a:pt x="152" y="1"/>
                      <a:pt x="140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8113;p67"/>
              <p:cNvSpPr/>
              <p:nvPr/>
            </p:nvSpPr>
            <p:spPr>
              <a:xfrm>
                <a:off x="3581950" y="4594225"/>
                <a:ext cx="795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447" extrusionOk="0">
                    <a:moveTo>
                      <a:pt x="303" y="0"/>
                    </a:moveTo>
                    <a:cubicBezTo>
                      <a:pt x="301" y="0"/>
                      <a:pt x="297" y="6"/>
                      <a:pt x="293" y="18"/>
                    </a:cubicBezTo>
                    <a:cubicBezTo>
                      <a:pt x="293" y="57"/>
                      <a:pt x="261" y="130"/>
                      <a:pt x="229" y="130"/>
                    </a:cubicBezTo>
                    <a:cubicBezTo>
                      <a:pt x="222" y="130"/>
                      <a:pt x="214" y="126"/>
                      <a:pt x="207" y="116"/>
                    </a:cubicBezTo>
                    <a:cubicBezTo>
                      <a:pt x="176" y="85"/>
                      <a:pt x="146" y="21"/>
                      <a:pt x="122" y="21"/>
                    </a:cubicBezTo>
                    <a:cubicBezTo>
                      <a:pt x="117" y="21"/>
                      <a:pt x="113" y="24"/>
                      <a:pt x="108" y="30"/>
                    </a:cubicBezTo>
                    <a:cubicBezTo>
                      <a:pt x="86" y="52"/>
                      <a:pt x="55" y="93"/>
                      <a:pt x="31" y="93"/>
                    </a:cubicBezTo>
                    <a:cubicBezTo>
                      <a:pt x="28" y="93"/>
                      <a:pt x="25" y="93"/>
                      <a:pt x="22" y="91"/>
                    </a:cubicBezTo>
                    <a:cubicBezTo>
                      <a:pt x="20" y="90"/>
                      <a:pt x="17" y="90"/>
                      <a:pt x="16" y="90"/>
                    </a:cubicBezTo>
                    <a:cubicBezTo>
                      <a:pt x="0" y="90"/>
                      <a:pt x="12" y="134"/>
                      <a:pt x="34" y="178"/>
                    </a:cubicBezTo>
                    <a:cubicBezTo>
                      <a:pt x="71" y="227"/>
                      <a:pt x="96" y="289"/>
                      <a:pt x="133" y="338"/>
                    </a:cubicBezTo>
                    <a:cubicBezTo>
                      <a:pt x="195" y="387"/>
                      <a:pt x="219" y="412"/>
                      <a:pt x="256" y="436"/>
                    </a:cubicBezTo>
                    <a:cubicBezTo>
                      <a:pt x="263" y="443"/>
                      <a:pt x="267" y="446"/>
                      <a:pt x="270" y="446"/>
                    </a:cubicBezTo>
                    <a:cubicBezTo>
                      <a:pt x="281" y="446"/>
                      <a:pt x="259" y="388"/>
                      <a:pt x="269" y="338"/>
                    </a:cubicBezTo>
                    <a:cubicBezTo>
                      <a:pt x="281" y="276"/>
                      <a:pt x="318" y="264"/>
                      <a:pt x="318" y="190"/>
                    </a:cubicBezTo>
                    <a:cubicBezTo>
                      <a:pt x="318" y="138"/>
                      <a:pt x="318" y="0"/>
                      <a:pt x="303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8114;p67"/>
              <p:cNvSpPr/>
              <p:nvPr/>
            </p:nvSpPr>
            <p:spPr>
              <a:xfrm>
                <a:off x="3574800" y="4598325"/>
                <a:ext cx="74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80" extrusionOk="0">
                    <a:moveTo>
                      <a:pt x="74" y="1"/>
                    </a:moveTo>
                    <a:cubicBezTo>
                      <a:pt x="51" y="1"/>
                      <a:pt x="34" y="41"/>
                      <a:pt x="25" y="88"/>
                    </a:cubicBezTo>
                    <a:cubicBezTo>
                      <a:pt x="0" y="137"/>
                      <a:pt x="49" y="162"/>
                      <a:pt x="99" y="199"/>
                    </a:cubicBezTo>
                    <a:cubicBezTo>
                      <a:pt x="126" y="226"/>
                      <a:pt x="126" y="261"/>
                      <a:pt x="135" y="261"/>
                    </a:cubicBezTo>
                    <a:cubicBezTo>
                      <a:pt x="138" y="261"/>
                      <a:pt x="142" y="257"/>
                      <a:pt x="148" y="248"/>
                    </a:cubicBezTo>
                    <a:cubicBezTo>
                      <a:pt x="152" y="242"/>
                      <a:pt x="156" y="240"/>
                      <a:pt x="160" y="240"/>
                    </a:cubicBezTo>
                    <a:cubicBezTo>
                      <a:pt x="177" y="240"/>
                      <a:pt x="199" y="279"/>
                      <a:pt x="222" y="279"/>
                    </a:cubicBezTo>
                    <a:cubicBezTo>
                      <a:pt x="230" y="279"/>
                      <a:pt x="238" y="274"/>
                      <a:pt x="247" y="260"/>
                    </a:cubicBezTo>
                    <a:cubicBezTo>
                      <a:pt x="296" y="211"/>
                      <a:pt x="234" y="112"/>
                      <a:pt x="222" y="63"/>
                    </a:cubicBezTo>
                    <a:cubicBezTo>
                      <a:pt x="197" y="1"/>
                      <a:pt x="148" y="38"/>
                      <a:pt x="99" y="14"/>
                    </a:cubicBezTo>
                    <a:cubicBezTo>
                      <a:pt x="90" y="5"/>
                      <a:pt x="82" y="1"/>
                      <a:pt x="74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8115;p67"/>
              <p:cNvSpPr/>
              <p:nvPr/>
            </p:nvSpPr>
            <p:spPr>
              <a:xfrm>
                <a:off x="3530700" y="4738200"/>
                <a:ext cx="672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93" extrusionOk="0">
                    <a:moveTo>
                      <a:pt x="190" y="0"/>
                    </a:moveTo>
                    <a:cubicBezTo>
                      <a:pt x="162" y="0"/>
                      <a:pt x="78" y="85"/>
                      <a:pt x="27" y="136"/>
                    </a:cubicBezTo>
                    <a:cubicBezTo>
                      <a:pt x="0" y="152"/>
                      <a:pt x="1" y="156"/>
                      <a:pt x="15" y="156"/>
                    </a:cubicBezTo>
                    <a:cubicBezTo>
                      <a:pt x="32" y="156"/>
                      <a:pt x="73" y="148"/>
                      <a:pt x="101" y="148"/>
                    </a:cubicBezTo>
                    <a:cubicBezTo>
                      <a:pt x="162" y="148"/>
                      <a:pt x="150" y="160"/>
                      <a:pt x="175" y="185"/>
                    </a:cubicBezTo>
                    <a:cubicBezTo>
                      <a:pt x="178" y="190"/>
                      <a:pt x="182" y="192"/>
                      <a:pt x="186" y="192"/>
                    </a:cubicBezTo>
                    <a:cubicBezTo>
                      <a:pt x="217" y="192"/>
                      <a:pt x="268" y="99"/>
                      <a:pt x="236" y="99"/>
                    </a:cubicBezTo>
                    <a:cubicBezTo>
                      <a:pt x="230" y="100"/>
                      <a:pt x="224" y="100"/>
                      <a:pt x="219" y="100"/>
                    </a:cubicBezTo>
                    <a:cubicBezTo>
                      <a:pt x="167" y="100"/>
                      <a:pt x="188" y="46"/>
                      <a:pt x="199" y="13"/>
                    </a:cubicBezTo>
                    <a:cubicBezTo>
                      <a:pt x="199" y="4"/>
                      <a:pt x="196" y="0"/>
                      <a:pt x="190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8116;p67"/>
              <p:cNvSpPr/>
              <p:nvPr/>
            </p:nvSpPr>
            <p:spPr>
              <a:xfrm>
                <a:off x="3473450" y="4569550"/>
                <a:ext cx="6500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9" extrusionOk="0">
                    <a:moveTo>
                      <a:pt x="205" y="1"/>
                    </a:moveTo>
                    <a:cubicBezTo>
                      <a:pt x="151" y="1"/>
                      <a:pt x="59" y="132"/>
                      <a:pt x="37" y="154"/>
                    </a:cubicBezTo>
                    <a:cubicBezTo>
                      <a:pt x="0" y="191"/>
                      <a:pt x="37" y="204"/>
                      <a:pt x="62" y="253"/>
                    </a:cubicBezTo>
                    <a:cubicBezTo>
                      <a:pt x="70" y="265"/>
                      <a:pt x="76" y="269"/>
                      <a:pt x="83" y="269"/>
                    </a:cubicBezTo>
                    <a:cubicBezTo>
                      <a:pt x="96" y="269"/>
                      <a:pt x="107" y="249"/>
                      <a:pt x="124" y="241"/>
                    </a:cubicBezTo>
                    <a:cubicBezTo>
                      <a:pt x="148" y="228"/>
                      <a:pt x="148" y="191"/>
                      <a:pt x="173" y="167"/>
                    </a:cubicBezTo>
                    <a:cubicBezTo>
                      <a:pt x="198" y="142"/>
                      <a:pt x="259" y="56"/>
                      <a:pt x="222" y="6"/>
                    </a:cubicBezTo>
                    <a:cubicBezTo>
                      <a:pt x="217" y="3"/>
                      <a:pt x="211" y="1"/>
                      <a:pt x="205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8117;p67"/>
              <p:cNvSpPr/>
              <p:nvPr/>
            </p:nvSpPr>
            <p:spPr>
              <a:xfrm>
                <a:off x="3475300" y="4578875"/>
                <a:ext cx="4950" cy="38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52" extrusionOk="0">
                    <a:moveTo>
                      <a:pt x="145" y="0"/>
                    </a:moveTo>
                    <a:cubicBezTo>
                      <a:pt x="139" y="0"/>
                      <a:pt x="130" y="3"/>
                      <a:pt x="111" y="15"/>
                    </a:cubicBezTo>
                    <a:cubicBezTo>
                      <a:pt x="74" y="52"/>
                      <a:pt x="0" y="52"/>
                      <a:pt x="50" y="89"/>
                    </a:cubicBezTo>
                    <a:cubicBezTo>
                      <a:pt x="87" y="117"/>
                      <a:pt x="103" y="152"/>
                      <a:pt x="124" y="152"/>
                    </a:cubicBezTo>
                    <a:cubicBezTo>
                      <a:pt x="131" y="152"/>
                      <a:pt x="139" y="148"/>
                      <a:pt x="148" y="139"/>
                    </a:cubicBezTo>
                    <a:cubicBezTo>
                      <a:pt x="197" y="102"/>
                      <a:pt x="185" y="3"/>
                      <a:pt x="161" y="3"/>
                    </a:cubicBezTo>
                    <a:cubicBezTo>
                      <a:pt x="154" y="3"/>
                      <a:pt x="151" y="0"/>
                      <a:pt x="145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8118;p67"/>
              <p:cNvSpPr/>
              <p:nvPr/>
            </p:nvSpPr>
            <p:spPr>
              <a:xfrm>
                <a:off x="3480225" y="4582325"/>
                <a:ext cx="2500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0" extrusionOk="0">
                    <a:moveTo>
                      <a:pt x="74" y="1"/>
                    </a:moveTo>
                    <a:cubicBezTo>
                      <a:pt x="37" y="1"/>
                      <a:pt x="0" y="38"/>
                      <a:pt x="37" y="50"/>
                    </a:cubicBezTo>
                    <a:cubicBezTo>
                      <a:pt x="62" y="50"/>
                      <a:pt x="99" y="1"/>
                      <a:pt x="74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8119;p67"/>
              <p:cNvSpPr/>
              <p:nvPr/>
            </p:nvSpPr>
            <p:spPr>
              <a:xfrm>
                <a:off x="3479500" y="4586625"/>
                <a:ext cx="1900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76" h="101" extrusionOk="0">
                    <a:moveTo>
                      <a:pt x="68" y="0"/>
                    </a:moveTo>
                    <a:cubicBezTo>
                      <a:pt x="68" y="0"/>
                      <a:pt x="67" y="0"/>
                      <a:pt x="66" y="1"/>
                    </a:cubicBezTo>
                    <a:cubicBezTo>
                      <a:pt x="55" y="24"/>
                      <a:pt x="0" y="101"/>
                      <a:pt x="23" y="101"/>
                    </a:cubicBezTo>
                    <a:cubicBezTo>
                      <a:pt x="25" y="101"/>
                      <a:pt x="27" y="101"/>
                      <a:pt x="29" y="100"/>
                    </a:cubicBezTo>
                    <a:cubicBezTo>
                      <a:pt x="53" y="88"/>
                      <a:pt x="76" y="0"/>
                      <a:pt x="68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8120;p67"/>
              <p:cNvSpPr/>
              <p:nvPr/>
            </p:nvSpPr>
            <p:spPr>
              <a:xfrm>
                <a:off x="3480225" y="4589725"/>
                <a:ext cx="2500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0" extrusionOk="0">
                    <a:moveTo>
                      <a:pt x="62" y="0"/>
                    </a:moveTo>
                    <a:cubicBezTo>
                      <a:pt x="25" y="0"/>
                      <a:pt x="0" y="50"/>
                      <a:pt x="37" y="50"/>
                    </a:cubicBezTo>
                    <a:cubicBezTo>
                      <a:pt x="74" y="50"/>
                      <a:pt x="99" y="0"/>
                      <a:pt x="62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8121;p67"/>
              <p:cNvSpPr/>
              <p:nvPr/>
            </p:nvSpPr>
            <p:spPr>
              <a:xfrm>
                <a:off x="3489150" y="4610325"/>
                <a:ext cx="900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36" h="101" extrusionOk="0">
                    <a:moveTo>
                      <a:pt x="27" y="1"/>
                    </a:moveTo>
                    <a:cubicBezTo>
                      <a:pt x="27" y="1"/>
                      <a:pt x="26" y="1"/>
                      <a:pt x="25" y="2"/>
                    </a:cubicBezTo>
                    <a:cubicBezTo>
                      <a:pt x="1" y="51"/>
                      <a:pt x="1" y="88"/>
                      <a:pt x="1" y="100"/>
                    </a:cubicBezTo>
                    <a:cubicBezTo>
                      <a:pt x="12" y="100"/>
                      <a:pt x="35" y="1"/>
                      <a:pt x="27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8122;p67"/>
              <p:cNvSpPr/>
              <p:nvPr/>
            </p:nvSpPr>
            <p:spPr>
              <a:xfrm>
                <a:off x="3506725" y="4548250"/>
                <a:ext cx="2775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72" extrusionOk="0">
                    <a:moveTo>
                      <a:pt x="105" y="0"/>
                    </a:moveTo>
                    <a:cubicBezTo>
                      <a:pt x="94" y="0"/>
                      <a:pt x="72" y="35"/>
                      <a:pt x="37" y="70"/>
                    </a:cubicBezTo>
                    <a:cubicBezTo>
                      <a:pt x="0" y="119"/>
                      <a:pt x="37" y="144"/>
                      <a:pt x="74" y="168"/>
                    </a:cubicBezTo>
                    <a:cubicBezTo>
                      <a:pt x="77" y="171"/>
                      <a:pt x="80" y="171"/>
                      <a:pt x="82" y="171"/>
                    </a:cubicBezTo>
                    <a:cubicBezTo>
                      <a:pt x="111" y="171"/>
                      <a:pt x="111" y="55"/>
                      <a:pt x="111" y="21"/>
                    </a:cubicBezTo>
                    <a:cubicBezTo>
                      <a:pt x="111" y="6"/>
                      <a:pt x="109" y="0"/>
                      <a:pt x="105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8123;p67"/>
              <p:cNvSpPr/>
              <p:nvPr/>
            </p:nvSpPr>
            <p:spPr>
              <a:xfrm>
                <a:off x="3163250" y="5426750"/>
                <a:ext cx="680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19" extrusionOk="0">
                    <a:moveTo>
                      <a:pt x="81" y="1"/>
                    </a:moveTo>
                    <a:cubicBezTo>
                      <a:pt x="74" y="1"/>
                      <a:pt x="68" y="3"/>
                      <a:pt x="62" y="9"/>
                    </a:cubicBezTo>
                    <a:cubicBezTo>
                      <a:pt x="38" y="21"/>
                      <a:pt x="25" y="34"/>
                      <a:pt x="13" y="95"/>
                    </a:cubicBezTo>
                    <a:cubicBezTo>
                      <a:pt x="1" y="157"/>
                      <a:pt x="13" y="218"/>
                      <a:pt x="87" y="218"/>
                    </a:cubicBezTo>
                    <a:cubicBezTo>
                      <a:pt x="149" y="206"/>
                      <a:pt x="272" y="71"/>
                      <a:pt x="235" y="46"/>
                    </a:cubicBezTo>
                    <a:cubicBezTo>
                      <a:pt x="232" y="43"/>
                      <a:pt x="228" y="41"/>
                      <a:pt x="225" y="41"/>
                    </a:cubicBezTo>
                    <a:cubicBezTo>
                      <a:pt x="210" y="41"/>
                      <a:pt x="194" y="74"/>
                      <a:pt x="178" y="74"/>
                    </a:cubicBezTo>
                    <a:cubicBezTo>
                      <a:pt x="172" y="74"/>
                      <a:pt x="167" y="70"/>
                      <a:pt x="161" y="58"/>
                    </a:cubicBezTo>
                    <a:cubicBezTo>
                      <a:pt x="132" y="30"/>
                      <a:pt x="104" y="1"/>
                      <a:pt x="81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8124;p67"/>
              <p:cNvSpPr/>
              <p:nvPr/>
            </p:nvSpPr>
            <p:spPr>
              <a:xfrm>
                <a:off x="3158250" y="5430650"/>
                <a:ext cx="7200" cy="377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151" extrusionOk="0">
                    <a:moveTo>
                      <a:pt x="156" y="0"/>
                    </a:moveTo>
                    <a:cubicBezTo>
                      <a:pt x="140" y="0"/>
                      <a:pt x="105" y="35"/>
                      <a:pt x="78" y="62"/>
                    </a:cubicBezTo>
                    <a:cubicBezTo>
                      <a:pt x="55" y="85"/>
                      <a:pt x="0" y="150"/>
                      <a:pt x="41" y="150"/>
                    </a:cubicBezTo>
                    <a:cubicBezTo>
                      <a:pt x="44" y="150"/>
                      <a:pt x="48" y="150"/>
                      <a:pt x="53" y="149"/>
                    </a:cubicBezTo>
                    <a:cubicBezTo>
                      <a:pt x="115" y="149"/>
                      <a:pt x="287" y="124"/>
                      <a:pt x="225" y="87"/>
                    </a:cubicBezTo>
                    <a:cubicBezTo>
                      <a:pt x="176" y="50"/>
                      <a:pt x="164" y="38"/>
                      <a:pt x="164" y="13"/>
                    </a:cubicBezTo>
                    <a:cubicBezTo>
                      <a:pt x="164" y="4"/>
                      <a:pt x="161" y="0"/>
                      <a:pt x="156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8125;p67"/>
              <p:cNvSpPr/>
              <p:nvPr/>
            </p:nvSpPr>
            <p:spPr>
              <a:xfrm>
                <a:off x="3150225" y="5426475"/>
                <a:ext cx="1117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333" extrusionOk="0">
                    <a:moveTo>
                      <a:pt x="263" y="1"/>
                    </a:moveTo>
                    <a:cubicBezTo>
                      <a:pt x="262" y="1"/>
                      <a:pt x="258" y="3"/>
                      <a:pt x="251" y="8"/>
                    </a:cubicBezTo>
                    <a:cubicBezTo>
                      <a:pt x="226" y="20"/>
                      <a:pt x="189" y="32"/>
                      <a:pt x="152" y="32"/>
                    </a:cubicBezTo>
                    <a:cubicBezTo>
                      <a:pt x="128" y="32"/>
                      <a:pt x="103" y="45"/>
                      <a:pt x="152" y="69"/>
                    </a:cubicBezTo>
                    <a:cubicBezTo>
                      <a:pt x="214" y="94"/>
                      <a:pt x="251" y="119"/>
                      <a:pt x="201" y="131"/>
                    </a:cubicBezTo>
                    <a:cubicBezTo>
                      <a:pt x="152" y="131"/>
                      <a:pt x="91" y="131"/>
                      <a:pt x="115" y="143"/>
                    </a:cubicBezTo>
                    <a:cubicBezTo>
                      <a:pt x="140" y="168"/>
                      <a:pt x="189" y="205"/>
                      <a:pt x="140" y="242"/>
                    </a:cubicBezTo>
                    <a:cubicBezTo>
                      <a:pt x="106" y="255"/>
                      <a:pt x="87" y="265"/>
                      <a:pt x="73" y="265"/>
                    </a:cubicBezTo>
                    <a:cubicBezTo>
                      <a:pt x="61" y="265"/>
                      <a:pt x="52" y="258"/>
                      <a:pt x="41" y="242"/>
                    </a:cubicBezTo>
                    <a:cubicBezTo>
                      <a:pt x="31" y="221"/>
                      <a:pt x="19" y="211"/>
                      <a:pt x="11" y="211"/>
                    </a:cubicBezTo>
                    <a:cubicBezTo>
                      <a:pt x="1" y="211"/>
                      <a:pt x="0" y="230"/>
                      <a:pt x="29" y="266"/>
                    </a:cubicBezTo>
                    <a:cubicBezTo>
                      <a:pt x="58" y="314"/>
                      <a:pt x="57" y="332"/>
                      <a:pt x="89" y="332"/>
                    </a:cubicBezTo>
                    <a:cubicBezTo>
                      <a:pt x="99" y="332"/>
                      <a:pt x="111" y="331"/>
                      <a:pt x="128" y="328"/>
                    </a:cubicBezTo>
                    <a:cubicBezTo>
                      <a:pt x="189" y="328"/>
                      <a:pt x="251" y="303"/>
                      <a:pt x="288" y="254"/>
                    </a:cubicBezTo>
                    <a:cubicBezTo>
                      <a:pt x="345" y="208"/>
                      <a:pt x="447" y="42"/>
                      <a:pt x="408" y="42"/>
                    </a:cubicBezTo>
                    <a:cubicBezTo>
                      <a:pt x="406" y="42"/>
                      <a:pt x="402" y="43"/>
                      <a:pt x="399" y="45"/>
                    </a:cubicBezTo>
                    <a:cubicBezTo>
                      <a:pt x="358" y="69"/>
                      <a:pt x="329" y="88"/>
                      <a:pt x="303" y="88"/>
                    </a:cubicBezTo>
                    <a:cubicBezTo>
                      <a:pt x="289" y="88"/>
                      <a:pt x="276" y="82"/>
                      <a:pt x="263" y="69"/>
                    </a:cubicBezTo>
                    <a:cubicBezTo>
                      <a:pt x="243" y="39"/>
                      <a:pt x="272" y="1"/>
                      <a:pt x="263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8126;p67"/>
              <p:cNvSpPr/>
              <p:nvPr/>
            </p:nvSpPr>
            <p:spPr>
              <a:xfrm>
                <a:off x="3075475" y="5438350"/>
                <a:ext cx="154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245" extrusionOk="0">
                    <a:moveTo>
                      <a:pt x="181" y="0"/>
                    </a:moveTo>
                    <a:cubicBezTo>
                      <a:pt x="169" y="0"/>
                      <a:pt x="157" y="4"/>
                      <a:pt x="148" y="13"/>
                    </a:cubicBezTo>
                    <a:cubicBezTo>
                      <a:pt x="123" y="50"/>
                      <a:pt x="111" y="87"/>
                      <a:pt x="86" y="87"/>
                    </a:cubicBezTo>
                    <a:cubicBezTo>
                      <a:pt x="49" y="87"/>
                      <a:pt x="0" y="112"/>
                      <a:pt x="62" y="124"/>
                    </a:cubicBezTo>
                    <a:cubicBezTo>
                      <a:pt x="123" y="149"/>
                      <a:pt x="86" y="161"/>
                      <a:pt x="111" y="198"/>
                    </a:cubicBezTo>
                    <a:cubicBezTo>
                      <a:pt x="148" y="223"/>
                      <a:pt x="123" y="235"/>
                      <a:pt x="173" y="235"/>
                    </a:cubicBezTo>
                    <a:cubicBezTo>
                      <a:pt x="197" y="241"/>
                      <a:pt x="222" y="244"/>
                      <a:pt x="245" y="244"/>
                    </a:cubicBezTo>
                    <a:cubicBezTo>
                      <a:pt x="268" y="244"/>
                      <a:pt x="290" y="241"/>
                      <a:pt x="308" y="235"/>
                    </a:cubicBezTo>
                    <a:cubicBezTo>
                      <a:pt x="370" y="223"/>
                      <a:pt x="616" y="87"/>
                      <a:pt x="505" y="87"/>
                    </a:cubicBezTo>
                    <a:cubicBezTo>
                      <a:pt x="468" y="87"/>
                      <a:pt x="505" y="38"/>
                      <a:pt x="444" y="38"/>
                    </a:cubicBezTo>
                    <a:cubicBezTo>
                      <a:pt x="370" y="38"/>
                      <a:pt x="358" y="50"/>
                      <a:pt x="321" y="50"/>
                    </a:cubicBezTo>
                    <a:cubicBezTo>
                      <a:pt x="291" y="50"/>
                      <a:pt x="270" y="63"/>
                      <a:pt x="256" y="63"/>
                    </a:cubicBezTo>
                    <a:cubicBezTo>
                      <a:pt x="246" y="63"/>
                      <a:pt x="239" y="58"/>
                      <a:pt x="234" y="38"/>
                    </a:cubicBezTo>
                    <a:cubicBezTo>
                      <a:pt x="226" y="14"/>
                      <a:pt x="203" y="0"/>
                      <a:pt x="181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8127;p67"/>
              <p:cNvSpPr/>
              <p:nvPr/>
            </p:nvSpPr>
            <p:spPr>
              <a:xfrm>
                <a:off x="3074300" y="5446250"/>
                <a:ext cx="107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65" extrusionOk="0">
                    <a:moveTo>
                      <a:pt x="77" y="0"/>
                    </a:moveTo>
                    <a:cubicBezTo>
                      <a:pt x="33" y="0"/>
                      <a:pt x="0" y="9"/>
                      <a:pt x="35" y="18"/>
                    </a:cubicBezTo>
                    <a:cubicBezTo>
                      <a:pt x="96" y="42"/>
                      <a:pt x="133" y="104"/>
                      <a:pt x="133" y="128"/>
                    </a:cubicBezTo>
                    <a:cubicBezTo>
                      <a:pt x="122" y="162"/>
                      <a:pt x="81" y="255"/>
                      <a:pt x="100" y="255"/>
                    </a:cubicBezTo>
                    <a:cubicBezTo>
                      <a:pt x="102" y="255"/>
                      <a:pt x="105" y="254"/>
                      <a:pt x="109" y="252"/>
                    </a:cubicBezTo>
                    <a:cubicBezTo>
                      <a:pt x="141" y="241"/>
                      <a:pt x="182" y="212"/>
                      <a:pt x="192" y="212"/>
                    </a:cubicBezTo>
                    <a:cubicBezTo>
                      <a:pt x="194" y="212"/>
                      <a:pt x="195" y="213"/>
                      <a:pt x="195" y="215"/>
                    </a:cubicBezTo>
                    <a:cubicBezTo>
                      <a:pt x="195" y="233"/>
                      <a:pt x="202" y="265"/>
                      <a:pt x="221" y="265"/>
                    </a:cubicBezTo>
                    <a:cubicBezTo>
                      <a:pt x="227" y="265"/>
                      <a:pt x="235" y="261"/>
                      <a:pt x="244" y="252"/>
                    </a:cubicBezTo>
                    <a:cubicBezTo>
                      <a:pt x="257" y="239"/>
                      <a:pt x="294" y="227"/>
                      <a:pt x="331" y="227"/>
                    </a:cubicBezTo>
                    <a:cubicBezTo>
                      <a:pt x="368" y="227"/>
                      <a:pt x="429" y="153"/>
                      <a:pt x="380" y="116"/>
                    </a:cubicBezTo>
                    <a:cubicBezTo>
                      <a:pt x="318" y="54"/>
                      <a:pt x="355" y="54"/>
                      <a:pt x="281" y="54"/>
                    </a:cubicBezTo>
                    <a:cubicBezTo>
                      <a:pt x="232" y="42"/>
                      <a:pt x="183" y="30"/>
                      <a:pt x="133" y="5"/>
                    </a:cubicBezTo>
                    <a:cubicBezTo>
                      <a:pt x="115" y="2"/>
                      <a:pt x="95" y="0"/>
                      <a:pt x="77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8128;p67"/>
              <p:cNvSpPr/>
              <p:nvPr/>
            </p:nvSpPr>
            <p:spPr>
              <a:xfrm>
                <a:off x="3072375" y="5434050"/>
                <a:ext cx="111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09" extrusionOk="0">
                    <a:moveTo>
                      <a:pt x="346" y="0"/>
                    </a:moveTo>
                    <a:cubicBezTo>
                      <a:pt x="309" y="0"/>
                      <a:pt x="309" y="25"/>
                      <a:pt x="272" y="37"/>
                    </a:cubicBezTo>
                    <a:cubicBezTo>
                      <a:pt x="254" y="43"/>
                      <a:pt x="238" y="47"/>
                      <a:pt x="223" y="47"/>
                    </a:cubicBezTo>
                    <a:cubicBezTo>
                      <a:pt x="207" y="47"/>
                      <a:pt x="192" y="43"/>
                      <a:pt x="173" y="37"/>
                    </a:cubicBezTo>
                    <a:cubicBezTo>
                      <a:pt x="166" y="34"/>
                      <a:pt x="159" y="32"/>
                      <a:pt x="152" y="32"/>
                    </a:cubicBezTo>
                    <a:cubicBezTo>
                      <a:pt x="134" y="32"/>
                      <a:pt x="117" y="41"/>
                      <a:pt x="100" y="50"/>
                    </a:cubicBezTo>
                    <a:cubicBezTo>
                      <a:pt x="75" y="62"/>
                      <a:pt x="1" y="50"/>
                      <a:pt x="38" y="74"/>
                    </a:cubicBezTo>
                    <a:cubicBezTo>
                      <a:pt x="75" y="111"/>
                      <a:pt x="87" y="148"/>
                      <a:pt x="63" y="161"/>
                    </a:cubicBezTo>
                    <a:cubicBezTo>
                      <a:pt x="38" y="173"/>
                      <a:pt x="26" y="197"/>
                      <a:pt x="63" y="197"/>
                    </a:cubicBezTo>
                    <a:cubicBezTo>
                      <a:pt x="95" y="197"/>
                      <a:pt x="139" y="208"/>
                      <a:pt x="176" y="208"/>
                    </a:cubicBezTo>
                    <a:cubicBezTo>
                      <a:pt x="194" y="208"/>
                      <a:pt x="210" y="206"/>
                      <a:pt x="223" y="197"/>
                    </a:cubicBezTo>
                    <a:cubicBezTo>
                      <a:pt x="247" y="173"/>
                      <a:pt x="284" y="148"/>
                      <a:pt x="321" y="124"/>
                    </a:cubicBezTo>
                    <a:cubicBezTo>
                      <a:pt x="346" y="99"/>
                      <a:pt x="445" y="13"/>
                      <a:pt x="346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8129;p67"/>
              <p:cNvSpPr/>
              <p:nvPr/>
            </p:nvSpPr>
            <p:spPr>
              <a:xfrm>
                <a:off x="3070550" y="5441125"/>
                <a:ext cx="7175" cy="3950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58" extrusionOk="0">
                    <a:moveTo>
                      <a:pt x="0" y="1"/>
                    </a:moveTo>
                    <a:cubicBezTo>
                      <a:pt x="32" y="33"/>
                      <a:pt x="241" y="158"/>
                      <a:pt x="279" y="158"/>
                    </a:cubicBezTo>
                    <a:cubicBezTo>
                      <a:pt x="285" y="158"/>
                      <a:pt x="287" y="155"/>
                      <a:pt x="283" y="149"/>
                    </a:cubicBezTo>
                    <a:cubicBezTo>
                      <a:pt x="197" y="87"/>
                      <a:pt x="99" y="38"/>
                      <a:pt x="0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8130;p67"/>
              <p:cNvSpPr/>
              <p:nvPr/>
            </p:nvSpPr>
            <p:spPr>
              <a:xfrm>
                <a:off x="3066250" y="5430475"/>
                <a:ext cx="3400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0" extrusionOk="0">
                    <a:moveTo>
                      <a:pt x="49" y="0"/>
                    </a:moveTo>
                    <a:cubicBezTo>
                      <a:pt x="21" y="0"/>
                      <a:pt x="0" y="33"/>
                      <a:pt x="49" y="82"/>
                    </a:cubicBezTo>
                    <a:cubicBezTo>
                      <a:pt x="81" y="114"/>
                      <a:pt x="93" y="130"/>
                      <a:pt x="101" y="130"/>
                    </a:cubicBezTo>
                    <a:cubicBezTo>
                      <a:pt x="108" y="130"/>
                      <a:pt x="111" y="117"/>
                      <a:pt x="123" y="94"/>
                    </a:cubicBezTo>
                    <a:cubicBezTo>
                      <a:pt x="135" y="45"/>
                      <a:pt x="98" y="20"/>
                      <a:pt x="73" y="8"/>
                    </a:cubicBezTo>
                    <a:cubicBezTo>
                      <a:pt x="66" y="3"/>
                      <a:pt x="57" y="0"/>
                      <a:pt x="49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8131;p67"/>
              <p:cNvSpPr/>
              <p:nvPr/>
            </p:nvSpPr>
            <p:spPr>
              <a:xfrm>
                <a:off x="3066600" y="5418325"/>
                <a:ext cx="827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74" extrusionOk="0">
                    <a:moveTo>
                      <a:pt x="121" y="1"/>
                    </a:moveTo>
                    <a:cubicBezTo>
                      <a:pt x="72" y="1"/>
                      <a:pt x="72" y="26"/>
                      <a:pt x="109" y="63"/>
                    </a:cubicBezTo>
                    <a:cubicBezTo>
                      <a:pt x="146" y="100"/>
                      <a:pt x="146" y="124"/>
                      <a:pt x="121" y="136"/>
                    </a:cubicBezTo>
                    <a:cubicBezTo>
                      <a:pt x="115" y="140"/>
                      <a:pt x="111" y="141"/>
                      <a:pt x="108" y="141"/>
                    </a:cubicBezTo>
                    <a:cubicBezTo>
                      <a:pt x="99" y="141"/>
                      <a:pt x="96" y="127"/>
                      <a:pt x="59" y="100"/>
                    </a:cubicBezTo>
                    <a:cubicBezTo>
                      <a:pt x="29" y="87"/>
                      <a:pt x="10" y="81"/>
                      <a:pt x="6" y="81"/>
                    </a:cubicBezTo>
                    <a:cubicBezTo>
                      <a:pt x="1" y="81"/>
                      <a:pt x="10" y="87"/>
                      <a:pt x="35" y="100"/>
                    </a:cubicBezTo>
                    <a:cubicBezTo>
                      <a:pt x="84" y="136"/>
                      <a:pt x="96" y="161"/>
                      <a:pt x="96" y="210"/>
                    </a:cubicBezTo>
                    <a:cubicBezTo>
                      <a:pt x="96" y="260"/>
                      <a:pt x="121" y="284"/>
                      <a:pt x="96" y="309"/>
                    </a:cubicBezTo>
                    <a:cubicBezTo>
                      <a:pt x="84" y="321"/>
                      <a:pt x="66" y="321"/>
                      <a:pt x="49" y="321"/>
                    </a:cubicBezTo>
                    <a:cubicBezTo>
                      <a:pt x="32" y="321"/>
                      <a:pt x="16" y="321"/>
                      <a:pt x="10" y="334"/>
                    </a:cubicBezTo>
                    <a:cubicBezTo>
                      <a:pt x="0" y="354"/>
                      <a:pt x="23" y="374"/>
                      <a:pt x="45" y="374"/>
                    </a:cubicBezTo>
                    <a:cubicBezTo>
                      <a:pt x="50" y="374"/>
                      <a:pt x="55" y="373"/>
                      <a:pt x="59" y="371"/>
                    </a:cubicBezTo>
                    <a:cubicBezTo>
                      <a:pt x="96" y="346"/>
                      <a:pt x="146" y="346"/>
                      <a:pt x="146" y="321"/>
                    </a:cubicBezTo>
                    <a:cubicBezTo>
                      <a:pt x="146" y="297"/>
                      <a:pt x="121" y="284"/>
                      <a:pt x="146" y="260"/>
                    </a:cubicBezTo>
                    <a:cubicBezTo>
                      <a:pt x="170" y="247"/>
                      <a:pt x="183" y="210"/>
                      <a:pt x="183" y="186"/>
                    </a:cubicBezTo>
                    <a:cubicBezTo>
                      <a:pt x="183" y="160"/>
                      <a:pt x="171" y="117"/>
                      <a:pt x="172" y="117"/>
                    </a:cubicBezTo>
                    <a:lnTo>
                      <a:pt x="172" y="117"/>
                    </a:lnTo>
                    <a:cubicBezTo>
                      <a:pt x="172" y="117"/>
                      <a:pt x="175" y="126"/>
                      <a:pt x="183" y="149"/>
                    </a:cubicBezTo>
                    <a:cubicBezTo>
                      <a:pt x="199" y="197"/>
                      <a:pt x="184" y="224"/>
                      <a:pt x="184" y="224"/>
                    </a:cubicBezTo>
                    <a:cubicBezTo>
                      <a:pt x="185" y="224"/>
                      <a:pt x="190" y="216"/>
                      <a:pt x="207" y="198"/>
                    </a:cubicBezTo>
                    <a:cubicBezTo>
                      <a:pt x="269" y="149"/>
                      <a:pt x="331" y="124"/>
                      <a:pt x="257" y="112"/>
                    </a:cubicBezTo>
                    <a:cubicBezTo>
                      <a:pt x="220" y="112"/>
                      <a:pt x="183" y="13"/>
                      <a:pt x="121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8132;p67"/>
              <p:cNvSpPr/>
              <p:nvPr/>
            </p:nvSpPr>
            <p:spPr>
              <a:xfrm>
                <a:off x="3065300" y="5403200"/>
                <a:ext cx="587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409" extrusionOk="0">
                    <a:moveTo>
                      <a:pt x="126" y="0"/>
                    </a:moveTo>
                    <a:cubicBezTo>
                      <a:pt x="99" y="0"/>
                      <a:pt x="99" y="44"/>
                      <a:pt x="99" y="88"/>
                    </a:cubicBezTo>
                    <a:cubicBezTo>
                      <a:pt x="99" y="150"/>
                      <a:pt x="124" y="212"/>
                      <a:pt x="75" y="212"/>
                    </a:cubicBezTo>
                    <a:cubicBezTo>
                      <a:pt x="25" y="224"/>
                      <a:pt x="1" y="212"/>
                      <a:pt x="13" y="261"/>
                    </a:cubicBezTo>
                    <a:cubicBezTo>
                      <a:pt x="23" y="303"/>
                      <a:pt x="7" y="380"/>
                      <a:pt x="25" y="380"/>
                    </a:cubicBezTo>
                    <a:cubicBezTo>
                      <a:pt x="28" y="380"/>
                      <a:pt x="32" y="377"/>
                      <a:pt x="38" y="372"/>
                    </a:cubicBezTo>
                    <a:cubicBezTo>
                      <a:pt x="58" y="332"/>
                      <a:pt x="86" y="276"/>
                      <a:pt x="102" y="276"/>
                    </a:cubicBezTo>
                    <a:cubicBezTo>
                      <a:pt x="106" y="276"/>
                      <a:pt x="109" y="279"/>
                      <a:pt x="111" y="286"/>
                    </a:cubicBezTo>
                    <a:cubicBezTo>
                      <a:pt x="111" y="310"/>
                      <a:pt x="99" y="409"/>
                      <a:pt x="148" y="409"/>
                    </a:cubicBezTo>
                    <a:cubicBezTo>
                      <a:pt x="210" y="409"/>
                      <a:pt x="235" y="335"/>
                      <a:pt x="235" y="261"/>
                    </a:cubicBezTo>
                    <a:cubicBezTo>
                      <a:pt x="222" y="199"/>
                      <a:pt x="198" y="224"/>
                      <a:pt x="198" y="162"/>
                    </a:cubicBezTo>
                    <a:cubicBezTo>
                      <a:pt x="198" y="113"/>
                      <a:pt x="235" y="88"/>
                      <a:pt x="210" y="76"/>
                    </a:cubicBezTo>
                    <a:cubicBezTo>
                      <a:pt x="185" y="39"/>
                      <a:pt x="185" y="2"/>
                      <a:pt x="136" y="2"/>
                    </a:cubicBezTo>
                    <a:cubicBezTo>
                      <a:pt x="132" y="1"/>
                      <a:pt x="129" y="0"/>
                      <a:pt x="126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8133;p67"/>
              <p:cNvSpPr/>
              <p:nvPr/>
            </p:nvSpPr>
            <p:spPr>
              <a:xfrm>
                <a:off x="3064550" y="5414875"/>
                <a:ext cx="3250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45" extrusionOk="0">
                    <a:moveTo>
                      <a:pt x="87" y="0"/>
                    </a:moveTo>
                    <a:cubicBezTo>
                      <a:pt x="81" y="0"/>
                      <a:pt x="75" y="4"/>
                      <a:pt x="68" y="16"/>
                    </a:cubicBezTo>
                    <a:cubicBezTo>
                      <a:pt x="34" y="49"/>
                      <a:pt x="1" y="244"/>
                      <a:pt x="13" y="244"/>
                    </a:cubicBezTo>
                    <a:cubicBezTo>
                      <a:pt x="14" y="244"/>
                      <a:pt x="16" y="242"/>
                      <a:pt x="18" y="238"/>
                    </a:cubicBezTo>
                    <a:cubicBezTo>
                      <a:pt x="43" y="188"/>
                      <a:pt x="129" y="65"/>
                      <a:pt x="117" y="40"/>
                    </a:cubicBezTo>
                    <a:cubicBezTo>
                      <a:pt x="108" y="23"/>
                      <a:pt x="100" y="0"/>
                      <a:pt x="87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8134;p67"/>
              <p:cNvSpPr/>
              <p:nvPr/>
            </p:nvSpPr>
            <p:spPr>
              <a:xfrm>
                <a:off x="3063950" y="5395175"/>
                <a:ext cx="6300" cy="89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356" extrusionOk="0">
                    <a:moveTo>
                      <a:pt x="180" y="0"/>
                    </a:moveTo>
                    <a:cubicBezTo>
                      <a:pt x="179" y="0"/>
                      <a:pt x="179" y="1"/>
                      <a:pt x="178" y="3"/>
                    </a:cubicBezTo>
                    <a:cubicBezTo>
                      <a:pt x="153" y="27"/>
                      <a:pt x="178" y="64"/>
                      <a:pt x="153" y="126"/>
                    </a:cubicBezTo>
                    <a:cubicBezTo>
                      <a:pt x="131" y="156"/>
                      <a:pt x="131" y="172"/>
                      <a:pt x="126" y="172"/>
                    </a:cubicBezTo>
                    <a:cubicBezTo>
                      <a:pt x="123" y="172"/>
                      <a:pt x="118" y="165"/>
                      <a:pt x="104" y="151"/>
                    </a:cubicBezTo>
                    <a:cubicBezTo>
                      <a:pt x="86" y="116"/>
                      <a:pt x="75" y="81"/>
                      <a:pt x="70" y="81"/>
                    </a:cubicBezTo>
                    <a:cubicBezTo>
                      <a:pt x="68" y="81"/>
                      <a:pt x="67" y="87"/>
                      <a:pt x="67" y="101"/>
                    </a:cubicBezTo>
                    <a:cubicBezTo>
                      <a:pt x="67" y="138"/>
                      <a:pt x="67" y="126"/>
                      <a:pt x="42" y="188"/>
                    </a:cubicBezTo>
                    <a:cubicBezTo>
                      <a:pt x="21" y="240"/>
                      <a:pt x="1" y="292"/>
                      <a:pt x="17" y="292"/>
                    </a:cubicBezTo>
                    <a:cubicBezTo>
                      <a:pt x="20" y="292"/>
                      <a:pt x="24" y="290"/>
                      <a:pt x="30" y="286"/>
                    </a:cubicBezTo>
                    <a:cubicBezTo>
                      <a:pt x="51" y="272"/>
                      <a:pt x="69" y="258"/>
                      <a:pt x="79" y="258"/>
                    </a:cubicBezTo>
                    <a:cubicBezTo>
                      <a:pt x="87" y="258"/>
                      <a:pt x="92" y="265"/>
                      <a:pt x="92" y="286"/>
                    </a:cubicBezTo>
                    <a:cubicBezTo>
                      <a:pt x="100" y="321"/>
                      <a:pt x="78" y="356"/>
                      <a:pt x="82" y="356"/>
                    </a:cubicBezTo>
                    <a:cubicBezTo>
                      <a:pt x="83" y="356"/>
                      <a:pt x="89" y="350"/>
                      <a:pt x="104" y="336"/>
                    </a:cubicBezTo>
                    <a:cubicBezTo>
                      <a:pt x="153" y="299"/>
                      <a:pt x="227" y="323"/>
                      <a:pt x="227" y="286"/>
                    </a:cubicBezTo>
                    <a:cubicBezTo>
                      <a:pt x="239" y="262"/>
                      <a:pt x="252" y="225"/>
                      <a:pt x="252" y="200"/>
                    </a:cubicBezTo>
                    <a:cubicBezTo>
                      <a:pt x="252" y="169"/>
                      <a:pt x="218" y="105"/>
                      <a:pt x="192" y="105"/>
                    </a:cubicBezTo>
                    <a:cubicBezTo>
                      <a:pt x="187" y="105"/>
                      <a:pt x="182" y="107"/>
                      <a:pt x="178" y="114"/>
                    </a:cubicBezTo>
                    <a:cubicBezTo>
                      <a:pt x="175" y="116"/>
                      <a:pt x="173" y="116"/>
                      <a:pt x="171" y="116"/>
                    </a:cubicBezTo>
                    <a:cubicBezTo>
                      <a:pt x="149" y="116"/>
                      <a:pt x="183" y="0"/>
                      <a:pt x="180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8135;p67"/>
              <p:cNvSpPr/>
              <p:nvPr/>
            </p:nvSpPr>
            <p:spPr>
              <a:xfrm>
                <a:off x="3070075" y="5366825"/>
                <a:ext cx="5725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48" extrusionOk="0">
                    <a:moveTo>
                      <a:pt x="45" y="0"/>
                    </a:moveTo>
                    <a:cubicBezTo>
                      <a:pt x="19" y="0"/>
                      <a:pt x="1" y="3"/>
                      <a:pt x="19" y="16"/>
                    </a:cubicBezTo>
                    <a:cubicBezTo>
                      <a:pt x="56" y="53"/>
                      <a:pt x="93" y="53"/>
                      <a:pt x="93" y="90"/>
                    </a:cubicBezTo>
                    <a:cubicBezTo>
                      <a:pt x="93" y="126"/>
                      <a:pt x="130" y="139"/>
                      <a:pt x="130" y="163"/>
                    </a:cubicBezTo>
                    <a:cubicBezTo>
                      <a:pt x="140" y="193"/>
                      <a:pt x="126" y="247"/>
                      <a:pt x="139" y="247"/>
                    </a:cubicBezTo>
                    <a:cubicBezTo>
                      <a:pt x="143" y="247"/>
                      <a:pt x="148" y="244"/>
                      <a:pt x="155" y="237"/>
                    </a:cubicBezTo>
                    <a:cubicBezTo>
                      <a:pt x="192" y="188"/>
                      <a:pt x="229" y="151"/>
                      <a:pt x="204" y="126"/>
                    </a:cubicBezTo>
                    <a:cubicBezTo>
                      <a:pt x="167" y="102"/>
                      <a:pt x="118" y="102"/>
                      <a:pt x="118" y="77"/>
                    </a:cubicBezTo>
                    <a:cubicBezTo>
                      <a:pt x="118" y="40"/>
                      <a:pt x="155" y="16"/>
                      <a:pt x="118" y="3"/>
                    </a:cubicBezTo>
                    <a:cubicBezTo>
                      <a:pt x="105" y="3"/>
                      <a:pt x="71" y="0"/>
                      <a:pt x="45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8136;p67"/>
              <p:cNvSpPr/>
              <p:nvPr/>
            </p:nvSpPr>
            <p:spPr>
              <a:xfrm>
                <a:off x="3071175" y="5343350"/>
                <a:ext cx="617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26" extrusionOk="0">
                    <a:moveTo>
                      <a:pt x="189" y="1"/>
                    </a:moveTo>
                    <a:cubicBezTo>
                      <a:pt x="174" y="1"/>
                      <a:pt x="159" y="6"/>
                      <a:pt x="148" y="6"/>
                    </a:cubicBezTo>
                    <a:cubicBezTo>
                      <a:pt x="111" y="6"/>
                      <a:pt x="61" y="18"/>
                      <a:pt x="61" y="55"/>
                    </a:cubicBezTo>
                    <a:cubicBezTo>
                      <a:pt x="49" y="203"/>
                      <a:pt x="37" y="339"/>
                      <a:pt x="12" y="486"/>
                    </a:cubicBezTo>
                    <a:cubicBezTo>
                      <a:pt x="1" y="515"/>
                      <a:pt x="24" y="525"/>
                      <a:pt x="56" y="525"/>
                    </a:cubicBezTo>
                    <a:cubicBezTo>
                      <a:pt x="92" y="525"/>
                      <a:pt x="140" y="512"/>
                      <a:pt x="160" y="499"/>
                    </a:cubicBezTo>
                    <a:cubicBezTo>
                      <a:pt x="197" y="462"/>
                      <a:pt x="246" y="351"/>
                      <a:pt x="234" y="351"/>
                    </a:cubicBezTo>
                    <a:cubicBezTo>
                      <a:pt x="221" y="339"/>
                      <a:pt x="209" y="277"/>
                      <a:pt x="209" y="215"/>
                    </a:cubicBezTo>
                    <a:cubicBezTo>
                      <a:pt x="209" y="166"/>
                      <a:pt x="221" y="104"/>
                      <a:pt x="221" y="43"/>
                    </a:cubicBezTo>
                    <a:cubicBezTo>
                      <a:pt x="221" y="9"/>
                      <a:pt x="206" y="1"/>
                      <a:pt x="189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8137;p67"/>
              <p:cNvSpPr/>
              <p:nvPr/>
            </p:nvSpPr>
            <p:spPr>
              <a:xfrm>
                <a:off x="3095800" y="4947650"/>
                <a:ext cx="5575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160" extrusionOk="0">
                    <a:moveTo>
                      <a:pt x="37" y="1"/>
                    </a:moveTo>
                    <a:cubicBezTo>
                      <a:pt x="0" y="1"/>
                      <a:pt x="13" y="38"/>
                      <a:pt x="25" y="112"/>
                    </a:cubicBezTo>
                    <a:cubicBezTo>
                      <a:pt x="31" y="147"/>
                      <a:pt x="39" y="160"/>
                      <a:pt x="55" y="160"/>
                    </a:cubicBezTo>
                    <a:cubicBezTo>
                      <a:pt x="72" y="160"/>
                      <a:pt x="97" y="144"/>
                      <a:pt x="136" y="124"/>
                    </a:cubicBezTo>
                    <a:cubicBezTo>
                      <a:pt x="222" y="87"/>
                      <a:pt x="74" y="1"/>
                      <a:pt x="37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8138;p67"/>
              <p:cNvSpPr/>
              <p:nvPr/>
            </p:nvSpPr>
            <p:spPr>
              <a:xfrm>
                <a:off x="3146625" y="4957200"/>
                <a:ext cx="6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51" extrusionOk="0">
                    <a:moveTo>
                      <a:pt x="161" y="1"/>
                    </a:moveTo>
                    <a:cubicBezTo>
                      <a:pt x="111" y="1"/>
                      <a:pt x="124" y="62"/>
                      <a:pt x="124" y="112"/>
                    </a:cubicBezTo>
                    <a:cubicBezTo>
                      <a:pt x="124" y="161"/>
                      <a:pt x="0" y="112"/>
                      <a:pt x="37" y="198"/>
                    </a:cubicBezTo>
                    <a:cubicBezTo>
                      <a:pt x="60" y="236"/>
                      <a:pt x="92" y="250"/>
                      <a:pt x="127" y="250"/>
                    </a:cubicBezTo>
                    <a:cubicBezTo>
                      <a:pt x="150" y="250"/>
                      <a:pt x="174" y="244"/>
                      <a:pt x="198" y="235"/>
                    </a:cubicBezTo>
                    <a:cubicBezTo>
                      <a:pt x="259" y="198"/>
                      <a:pt x="210" y="1"/>
                      <a:pt x="161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8139;p67"/>
              <p:cNvSpPr/>
              <p:nvPr/>
            </p:nvSpPr>
            <p:spPr>
              <a:xfrm>
                <a:off x="3212850" y="5031000"/>
                <a:ext cx="160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77" extrusionOk="0">
                    <a:moveTo>
                      <a:pt x="189" y="1"/>
                    </a:moveTo>
                    <a:cubicBezTo>
                      <a:pt x="176" y="1"/>
                      <a:pt x="163" y="2"/>
                      <a:pt x="148" y="6"/>
                    </a:cubicBezTo>
                    <a:cubicBezTo>
                      <a:pt x="111" y="18"/>
                      <a:pt x="87" y="31"/>
                      <a:pt x="62" y="68"/>
                    </a:cubicBezTo>
                    <a:cubicBezTo>
                      <a:pt x="37" y="117"/>
                      <a:pt x="1" y="178"/>
                      <a:pt x="37" y="178"/>
                    </a:cubicBezTo>
                    <a:cubicBezTo>
                      <a:pt x="46" y="176"/>
                      <a:pt x="53" y="174"/>
                      <a:pt x="58" y="174"/>
                    </a:cubicBezTo>
                    <a:cubicBezTo>
                      <a:pt x="73" y="174"/>
                      <a:pt x="69" y="190"/>
                      <a:pt x="50" y="228"/>
                    </a:cubicBezTo>
                    <a:cubicBezTo>
                      <a:pt x="25" y="265"/>
                      <a:pt x="25" y="351"/>
                      <a:pt x="37" y="388"/>
                    </a:cubicBezTo>
                    <a:cubicBezTo>
                      <a:pt x="37" y="437"/>
                      <a:pt x="37" y="499"/>
                      <a:pt x="50" y="523"/>
                    </a:cubicBezTo>
                    <a:cubicBezTo>
                      <a:pt x="60" y="553"/>
                      <a:pt x="86" y="592"/>
                      <a:pt x="109" y="592"/>
                    </a:cubicBezTo>
                    <a:cubicBezTo>
                      <a:pt x="114" y="592"/>
                      <a:pt x="119" y="590"/>
                      <a:pt x="124" y="585"/>
                    </a:cubicBezTo>
                    <a:cubicBezTo>
                      <a:pt x="132" y="568"/>
                      <a:pt x="153" y="545"/>
                      <a:pt x="177" y="545"/>
                    </a:cubicBezTo>
                    <a:cubicBezTo>
                      <a:pt x="188" y="545"/>
                      <a:pt x="199" y="549"/>
                      <a:pt x="210" y="560"/>
                    </a:cubicBezTo>
                    <a:cubicBezTo>
                      <a:pt x="247" y="585"/>
                      <a:pt x="259" y="647"/>
                      <a:pt x="284" y="647"/>
                    </a:cubicBezTo>
                    <a:cubicBezTo>
                      <a:pt x="307" y="654"/>
                      <a:pt x="326" y="677"/>
                      <a:pt x="342" y="677"/>
                    </a:cubicBezTo>
                    <a:cubicBezTo>
                      <a:pt x="352" y="677"/>
                      <a:pt x="361" y="669"/>
                      <a:pt x="370" y="647"/>
                    </a:cubicBezTo>
                    <a:cubicBezTo>
                      <a:pt x="395" y="597"/>
                      <a:pt x="370" y="573"/>
                      <a:pt x="432" y="536"/>
                    </a:cubicBezTo>
                    <a:cubicBezTo>
                      <a:pt x="493" y="486"/>
                      <a:pt x="641" y="425"/>
                      <a:pt x="567" y="228"/>
                    </a:cubicBezTo>
                    <a:cubicBezTo>
                      <a:pt x="530" y="105"/>
                      <a:pt x="444" y="141"/>
                      <a:pt x="382" y="105"/>
                    </a:cubicBezTo>
                    <a:cubicBezTo>
                      <a:pt x="333" y="80"/>
                      <a:pt x="309" y="43"/>
                      <a:pt x="272" y="18"/>
                    </a:cubicBezTo>
                    <a:cubicBezTo>
                      <a:pt x="245" y="10"/>
                      <a:pt x="219" y="1"/>
                      <a:pt x="189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8140;p67"/>
              <p:cNvSpPr/>
              <p:nvPr/>
            </p:nvSpPr>
            <p:spPr>
              <a:xfrm>
                <a:off x="3113350" y="4902375"/>
                <a:ext cx="1357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543" h="149" extrusionOk="0">
                    <a:moveTo>
                      <a:pt x="235" y="1"/>
                    </a:moveTo>
                    <a:cubicBezTo>
                      <a:pt x="99" y="1"/>
                      <a:pt x="1" y="148"/>
                      <a:pt x="136" y="148"/>
                    </a:cubicBezTo>
                    <a:cubicBezTo>
                      <a:pt x="272" y="148"/>
                      <a:pt x="543" y="148"/>
                      <a:pt x="469" y="111"/>
                    </a:cubicBezTo>
                    <a:cubicBezTo>
                      <a:pt x="346" y="50"/>
                      <a:pt x="370" y="13"/>
                      <a:pt x="235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8141;p67"/>
              <p:cNvSpPr/>
              <p:nvPr/>
            </p:nvSpPr>
            <p:spPr>
              <a:xfrm>
                <a:off x="3046350" y="4902225"/>
                <a:ext cx="13750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210" extrusionOk="0">
                    <a:moveTo>
                      <a:pt x="207" y="1"/>
                    </a:moveTo>
                    <a:cubicBezTo>
                      <a:pt x="115" y="1"/>
                      <a:pt x="0" y="18"/>
                      <a:pt x="81" y="81"/>
                    </a:cubicBezTo>
                    <a:cubicBezTo>
                      <a:pt x="175" y="154"/>
                      <a:pt x="216" y="209"/>
                      <a:pt x="279" y="209"/>
                    </a:cubicBezTo>
                    <a:cubicBezTo>
                      <a:pt x="290" y="209"/>
                      <a:pt x="302" y="207"/>
                      <a:pt x="315" y="204"/>
                    </a:cubicBezTo>
                    <a:cubicBezTo>
                      <a:pt x="370" y="188"/>
                      <a:pt x="399" y="173"/>
                      <a:pt x="423" y="173"/>
                    </a:cubicBezTo>
                    <a:cubicBezTo>
                      <a:pt x="437" y="173"/>
                      <a:pt x="449" y="178"/>
                      <a:pt x="463" y="191"/>
                    </a:cubicBezTo>
                    <a:cubicBezTo>
                      <a:pt x="475" y="200"/>
                      <a:pt x="489" y="204"/>
                      <a:pt x="502" y="204"/>
                    </a:cubicBezTo>
                    <a:cubicBezTo>
                      <a:pt x="527" y="204"/>
                      <a:pt x="549" y="187"/>
                      <a:pt x="549" y="154"/>
                    </a:cubicBezTo>
                    <a:cubicBezTo>
                      <a:pt x="524" y="81"/>
                      <a:pt x="364" y="7"/>
                      <a:pt x="290" y="7"/>
                    </a:cubicBezTo>
                    <a:cubicBezTo>
                      <a:pt x="273" y="3"/>
                      <a:pt x="242" y="1"/>
                      <a:pt x="207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8142;p67"/>
              <p:cNvSpPr/>
              <p:nvPr/>
            </p:nvSpPr>
            <p:spPr>
              <a:xfrm>
                <a:off x="3010175" y="4868800"/>
                <a:ext cx="62225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950" extrusionOk="0">
                    <a:moveTo>
                      <a:pt x="641" y="1"/>
                    </a:moveTo>
                    <a:cubicBezTo>
                      <a:pt x="505" y="1"/>
                      <a:pt x="370" y="38"/>
                      <a:pt x="246" y="99"/>
                    </a:cubicBezTo>
                    <a:cubicBezTo>
                      <a:pt x="160" y="136"/>
                      <a:pt x="86" y="210"/>
                      <a:pt x="25" y="296"/>
                    </a:cubicBezTo>
                    <a:cubicBezTo>
                      <a:pt x="2" y="324"/>
                      <a:pt x="0" y="332"/>
                      <a:pt x="13" y="332"/>
                    </a:cubicBezTo>
                    <a:cubicBezTo>
                      <a:pt x="28" y="332"/>
                      <a:pt x="64" y="321"/>
                      <a:pt x="111" y="321"/>
                    </a:cubicBezTo>
                    <a:cubicBezTo>
                      <a:pt x="234" y="284"/>
                      <a:pt x="357" y="222"/>
                      <a:pt x="468" y="161"/>
                    </a:cubicBezTo>
                    <a:cubicBezTo>
                      <a:pt x="511" y="148"/>
                      <a:pt x="561" y="142"/>
                      <a:pt x="610" y="142"/>
                    </a:cubicBezTo>
                    <a:cubicBezTo>
                      <a:pt x="659" y="142"/>
                      <a:pt x="709" y="148"/>
                      <a:pt x="752" y="161"/>
                    </a:cubicBezTo>
                    <a:cubicBezTo>
                      <a:pt x="813" y="185"/>
                      <a:pt x="727" y="210"/>
                      <a:pt x="690" y="259"/>
                    </a:cubicBezTo>
                    <a:cubicBezTo>
                      <a:pt x="653" y="296"/>
                      <a:pt x="863" y="284"/>
                      <a:pt x="973" y="296"/>
                    </a:cubicBezTo>
                    <a:cubicBezTo>
                      <a:pt x="1060" y="309"/>
                      <a:pt x="1134" y="370"/>
                      <a:pt x="1195" y="432"/>
                    </a:cubicBezTo>
                    <a:cubicBezTo>
                      <a:pt x="1223" y="460"/>
                      <a:pt x="1259" y="467"/>
                      <a:pt x="1296" y="467"/>
                    </a:cubicBezTo>
                    <a:cubicBezTo>
                      <a:pt x="1341" y="467"/>
                      <a:pt x="1389" y="456"/>
                      <a:pt x="1429" y="456"/>
                    </a:cubicBezTo>
                    <a:cubicBezTo>
                      <a:pt x="1516" y="456"/>
                      <a:pt x="1466" y="493"/>
                      <a:pt x="1503" y="580"/>
                    </a:cubicBezTo>
                    <a:cubicBezTo>
                      <a:pt x="1553" y="678"/>
                      <a:pt x="1553" y="666"/>
                      <a:pt x="1651" y="703"/>
                    </a:cubicBezTo>
                    <a:cubicBezTo>
                      <a:pt x="1750" y="752"/>
                      <a:pt x="1787" y="728"/>
                      <a:pt x="1824" y="764"/>
                    </a:cubicBezTo>
                    <a:cubicBezTo>
                      <a:pt x="1873" y="801"/>
                      <a:pt x="1799" y="826"/>
                      <a:pt x="1725" y="863"/>
                    </a:cubicBezTo>
                    <a:cubicBezTo>
                      <a:pt x="1663" y="912"/>
                      <a:pt x="1676" y="949"/>
                      <a:pt x="1725" y="949"/>
                    </a:cubicBezTo>
                    <a:cubicBezTo>
                      <a:pt x="1774" y="949"/>
                      <a:pt x="2033" y="912"/>
                      <a:pt x="2082" y="912"/>
                    </a:cubicBezTo>
                    <a:cubicBezTo>
                      <a:pt x="2119" y="912"/>
                      <a:pt x="2156" y="912"/>
                      <a:pt x="2193" y="925"/>
                    </a:cubicBezTo>
                    <a:cubicBezTo>
                      <a:pt x="2204" y="932"/>
                      <a:pt x="2214" y="935"/>
                      <a:pt x="2223" y="935"/>
                    </a:cubicBezTo>
                    <a:cubicBezTo>
                      <a:pt x="2246" y="935"/>
                      <a:pt x="2266" y="917"/>
                      <a:pt x="2292" y="900"/>
                    </a:cubicBezTo>
                    <a:cubicBezTo>
                      <a:pt x="2298" y="897"/>
                      <a:pt x="2305" y="896"/>
                      <a:pt x="2313" y="896"/>
                    </a:cubicBezTo>
                    <a:cubicBezTo>
                      <a:pt x="2350" y="896"/>
                      <a:pt x="2406" y="920"/>
                      <a:pt x="2445" y="920"/>
                    </a:cubicBezTo>
                    <a:cubicBezTo>
                      <a:pt x="2471" y="920"/>
                      <a:pt x="2489" y="910"/>
                      <a:pt x="2489" y="875"/>
                    </a:cubicBezTo>
                    <a:cubicBezTo>
                      <a:pt x="2477" y="777"/>
                      <a:pt x="2403" y="715"/>
                      <a:pt x="2316" y="703"/>
                    </a:cubicBezTo>
                    <a:cubicBezTo>
                      <a:pt x="2243" y="703"/>
                      <a:pt x="2169" y="604"/>
                      <a:pt x="2144" y="580"/>
                    </a:cubicBezTo>
                    <a:cubicBezTo>
                      <a:pt x="2119" y="555"/>
                      <a:pt x="1984" y="555"/>
                      <a:pt x="1885" y="456"/>
                    </a:cubicBezTo>
                    <a:cubicBezTo>
                      <a:pt x="1838" y="415"/>
                      <a:pt x="1831" y="408"/>
                      <a:pt x="1827" y="408"/>
                    </a:cubicBezTo>
                    <a:cubicBezTo>
                      <a:pt x="1825" y="408"/>
                      <a:pt x="1824" y="409"/>
                      <a:pt x="1821" y="409"/>
                    </a:cubicBezTo>
                    <a:cubicBezTo>
                      <a:pt x="1814" y="409"/>
                      <a:pt x="1795" y="404"/>
                      <a:pt x="1737" y="370"/>
                    </a:cubicBezTo>
                    <a:cubicBezTo>
                      <a:pt x="1663" y="333"/>
                      <a:pt x="1590" y="284"/>
                      <a:pt x="1540" y="222"/>
                    </a:cubicBezTo>
                    <a:cubicBezTo>
                      <a:pt x="1525" y="197"/>
                      <a:pt x="1512" y="189"/>
                      <a:pt x="1502" y="189"/>
                    </a:cubicBezTo>
                    <a:cubicBezTo>
                      <a:pt x="1487" y="189"/>
                      <a:pt x="1479" y="208"/>
                      <a:pt x="1479" y="222"/>
                    </a:cubicBezTo>
                    <a:cubicBezTo>
                      <a:pt x="1368" y="185"/>
                      <a:pt x="1269" y="136"/>
                      <a:pt x="1171" y="62"/>
                    </a:cubicBezTo>
                    <a:cubicBezTo>
                      <a:pt x="1097" y="13"/>
                      <a:pt x="801" y="13"/>
                      <a:pt x="641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8143;p67"/>
              <p:cNvSpPr/>
              <p:nvPr/>
            </p:nvSpPr>
            <p:spPr>
              <a:xfrm>
                <a:off x="3048050" y="4853725"/>
                <a:ext cx="402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10" extrusionOk="0">
                    <a:moveTo>
                      <a:pt x="48" y="1"/>
                    </a:moveTo>
                    <a:cubicBezTo>
                      <a:pt x="29" y="1"/>
                      <a:pt x="36" y="90"/>
                      <a:pt x="25" y="111"/>
                    </a:cubicBezTo>
                    <a:cubicBezTo>
                      <a:pt x="1" y="160"/>
                      <a:pt x="38" y="209"/>
                      <a:pt x="87" y="209"/>
                    </a:cubicBezTo>
                    <a:cubicBezTo>
                      <a:pt x="161" y="197"/>
                      <a:pt x="99" y="61"/>
                      <a:pt x="62" y="12"/>
                    </a:cubicBezTo>
                    <a:cubicBezTo>
                      <a:pt x="56" y="4"/>
                      <a:pt x="51" y="1"/>
                      <a:pt x="48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8144;p67"/>
              <p:cNvSpPr/>
              <p:nvPr/>
            </p:nvSpPr>
            <p:spPr>
              <a:xfrm>
                <a:off x="3076900" y="4882600"/>
                <a:ext cx="2600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82" extrusionOk="0">
                    <a:moveTo>
                      <a:pt x="32" y="1"/>
                    </a:moveTo>
                    <a:cubicBezTo>
                      <a:pt x="13" y="1"/>
                      <a:pt x="0" y="9"/>
                      <a:pt x="5" y="28"/>
                    </a:cubicBezTo>
                    <a:cubicBezTo>
                      <a:pt x="5" y="52"/>
                      <a:pt x="42" y="82"/>
                      <a:pt x="71" y="82"/>
                    </a:cubicBezTo>
                    <a:cubicBezTo>
                      <a:pt x="86" y="82"/>
                      <a:pt x="99" y="73"/>
                      <a:pt x="103" y="52"/>
                    </a:cubicBezTo>
                    <a:cubicBezTo>
                      <a:pt x="103" y="22"/>
                      <a:pt x="61" y="1"/>
                      <a:pt x="32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8145;p67"/>
              <p:cNvSpPr/>
              <p:nvPr/>
            </p:nvSpPr>
            <p:spPr>
              <a:xfrm>
                <a:off x="3149100" y="4679950"/>
                <a:ext cx="7825" cy="10125"/>
              </a:xfrm>
              <a:custGeom>
                <a:avLst/>
                <a:gdLst/>
                <a:ahLst/>
                <a:cxnLst/>
                <a:rect l="l" t="t" r="r" b="b"/>
                <a:pathLst>
                  <a:path w="313" h="405" extrusionOk="0">
                    <a:moveTo>
                      <a:pt x="254" y="0"/>
                    </a:moveTo>
                    <a:cubicBezTo>
                      <a:pt x="238" y="0"/>
                      <a:pt x="222" y="2"/>
                      <a:pt x="209" y="2"/>
                    </a:cubicBezTo>
                    <a:cubicBezTo>
                      <a:pt x="173" y="14"/>
                      <a:pt x="86" y="186"/>
                      <a:pt x="49" y="236"/>
                    </a:cubicBezTo>
                    <a:cubicBezTo>
                      <a:pt x="0" y="285"/>
                      <a:pt x="37" y="322"/>
                      <a:pt x="37" y="371"/>
                    </a:cubicBezTo>
                    <a:cubicBezTo>
                      <a:pt x="37" y="392"/>
                      <a:pt x="51" y="404"/>
                      <a:pt x="68" y="404"/>
                    </a:cubicBezTo>
                    <a:cubicBezTo>
                      <a:pt x="91" y="404"/>
                      <a:pt x="122" y="383"/>
                      <a:pt x="136" y="334"/>
                    </a:cubicBezTo>
                    <a:cubicBezTo>
                      <a:pt x="123" y="310"/>
                      <a:pt x="234" y="223"/>
                      <a:pt x="271" y="174"/>
                    </a:cubicBezTo>
                    <a:cubicBezTo>
                      <a:pt x="283" y="125"/>
                      <a:pt x="271" y="75"/>
                      <a:pt x="296" y="39"/>
                    </a:cubicBezTo>
                    <a:cubicBezTo>
                      <a:pt x="312" y="6"/>
                      <a:pt x="285" y="0"/>
                      <a:pt x="254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8146;p67"/>
              <p:cNvSpPr/>
              <p:nvPr/>
            </p:nvSpPr>
            <p:spPr>
              <a:xfrm>
                <a:off x="3154325" y="4685125"/>
                <a:ext cx="5875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89" extrusionOk="0">
                    <a:moveTo>
                      <a:pt x="141" y="1"/>
                    </a:moveTo>
                    <a:cubicBezTo>
                      <a:pt x="88" y="1"/>
                      <a:pt x="33" y="27"/>
                      <a:pt x="13" y="78"/>
                    </a:cubicBezTo>
                    <a:cubicBezTo>
                      <a:pt x="13" y="103"/>
                      <a:pt x="0" y="177"/>
                      <a:pt x="87" y="189"/>
                    </a:cubicBezTo>
                    <a:cubicBezTo>
                      <a:pt x="136" y="189"/>
                      <a:pt x="136" y="127"/>
                      <a:pt x="173" y="103"/>
                    </a:cubicBezTo>
                    <a:cubicBezTo>
                      <a:pt x="198" y="78"/>
                      <a:pt x="235" y="29"/>
                      <a:pt x="173" y="4"/>
                    </a:cubicBezTo>
                    <a:cubicBezTo>
                      <a:pt x="163" y="2"/>
                      <a:pt x="152" y="1"/>
                      <a:pt x="141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8147;p67"/>
              <p:cNvSpPr/>
              <p:nvPr/>
            </p:nvSpPr>
            <p:spPr>
              <a:xfrm>
                <a:off x="3131950" y="4678425"/>
                <a:ext cx="14075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353" extrusionOk="0">
                    <a:moveTo>
                      <a:pt x="33" y="1"/>
                    </a:moveTo>
                    <a:cubicBezTo>
                      <a:pt x="14" y="1"/>
                      <a:pt x="0" y="86"/>
                      <a:pt x="21" y="136"/>
                    </a:cubicBezTo>
                    <a:cubicBezTo>
                      <a:pt x="33" y="186"/>
                      <a:pt x="58" y="173"/>
                      <a:pt x="95" y="198"/>
                    </a:cubicBezTo>
                    <a:cubicBezTo>
                      <a:pt x="132" y="198"/>
                      <a:pt x="156" y="223"/>
                      <a:pt x="169" y="247"/>
                    </a:cubicBezTo>
                    <a:cubicBezTo>
                      <a:pt x="205" y="272"/>
                      <a:pt x="205" y="297"/>
                      <a:pt x="242" y="309"/>
                    </a:cubicBezTo>
                    <a:cubicBezTo>
                      <a:pt x="250" y="314"/>
                      <a:pt x="256" y="316"/>
                      <a:pt x="262" y="316"/>
                    </a:cubicBezTo>
                    <a:cubicBezTo>
                      <a:pt x="285" y="316"/>
                      <a:pt x="299" y="282"/>
                      <a:pt x="329" y="272"/>
                    </a:cubicBezTo>
                    <a:cubicBezTo>
                      <a:pt x="330" y="271"/>
                      <a:pt x="332" y="271"/>
                      <a:pt x="333" y="271"/>
                    </a:cubicBezTo>
                    <a:cubicBezTo>
                      <a:pt x="357" y="271"/>
                      <a:pt x="330" y="353"/>
                      <a:pt x="375" y="353"/>
                    </a:cubicBezTo>
                    <a:cubicBezTo>
                      <a:pt x="382" y="353"/>
                      <a:pt x="391" y="351"/>
                      <a:pt x="403" y="346"/>
                    </a:cubicBezTo>
                    <a:cubicBezTo>
                      <a:pt x="464" y="321"/>
                      <a:pt x="514" y="210"/>
                      <a:pt x="563" y="198"/>
                    </a:cubicBezTo>
                    <a:cubicBezTo>
                      <a:pt x="464" y="173"/>
                      <a:pt x="366" y="173"/>
                      <a:pt x="267" y="173"/>
                    </a:cubicBezTo>
                    <a:cubicBezTo>
                      <a:pt x="205" y="173"/>
                      <a:pt x="242" y="149"/>
                      <a:pt x="205" y="124"/>
                    </a:cubicBezTo>
                    <a:cubicBezTo>
                      <a:pt x="198" y="119"/>
                      <a:pt x="193" y="117"/>
                      <a:pt x="189" y="117"/>
                    </a:cubicBezTo>
                    <a:cubicBezTo>
                      <a:pt x="178" y="117"/>
                      <a:pt x="183" y="138"/>
                      <a:pt x="167" y="138"/>
                    </a:cubicBezTo>
                    <a:cubicBezTo>
                      <a:pt x="164" y="138"/>
                      <a:pt x="160" y="138"/>
                      <a:pt x="156" y="136"/>
                    </a:cubicBezTo>
                    <a:cubicBezTo>
                      <a:pt x="132" y="136"/>
                      <a:pt x="70" y="50"/>
                      <a:pt x="45" y="13"/>
                    </a:cubicBezTo>
                    <a:cubicBezTo>
                      <a:pt x="41" y="5"/>
                      <a:pt x="37" y="1"/>
                      <a:pt x="33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8148;p67"/>
              <p:cNvSpPr/>
              <p:nvPr/>
            </p:nvSpPr>
            <p:spPr>
              <a:xfrm>
                <a:off x="3131850" y="4652950"/>
                <a:ext cx="1725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278" extrusionOk="0">
                    <a:moveTo>
                      <a:pt x="138" y="0"/>
                    </a:moveTo>
                    <a:cubicBezTo>
                      <a:pt x="105" y="0"/>
                      <a:pt x="71" y="3"/>
                      <a:pt x="37" y="10"/>
                    </a:cubicBezTo>
                    <a:cubicBezTo>
                      <a:pt x="0" y="34"/>
                      <a:pt x="136" y="133"/>
                      <a:pt x="234" y="170"/>
                    </a:cubicBezTo>
                    <a:cubicBezTo>
                      <a:pt x="316" y="211"/>
                      <a:pt x="500" y="277"/>
                      <a:pt x="581" y="277"/>
                    </a:cubicBezTo>
                    <a:cubicBezTo>
                      <a:pt x="598" y="277"/>
                      <a:pt x="610" y="275"/>
                      <a:pt x="616" y="268"/>
                    </a:cubicBezTo>
                    <a:cubicBezTo>
                      <a:pt x="690" y="219"/>
                      <a:pt x="567" y="194"/>
                      <a:pt x="419" y="84"/>
                    </a:cubicBezTo>
                    <a:cubicBezTo>
                      <a:pt x="336" y="28"/>
                      <a:pt x="239" y="0"/>
                      <a:pt x="138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8149;p67"/>
              <p:cNvSpPr/>
              <p:nvPr/>
            </p:nvSpPr>
            <p:spPr>
              <a:xfrm>
                <a:off x="3161725" y="4636800"/>
                <a:ext cx="38475" cy="42175"/>
              </a:xfrm>
              <a:custGeom>
                <a:avLst/>
                <a:gdLst/>
                <a:ahLst/>
                <a:cxnLst/>
                <a:rect l="l" t="t" r="r" b="b"/>
                <a:pathLst>
                  <a:path w="1539" h="1687" extrusionOk="0">
                    <a:moveTo>
                      <a:pt x="814" y="0"/>
                    </a:moveTo>
                    <a:cubicBezTo>
                      <a:pt x="761" y="0"/>
                      <a:pt x="710" y="34"/>
                      <a:pt x="678" y="76"/>
                    </a:cubicBezTo>
                    <a:cubicBezTo>
                      <a:pt x="641" y="138"/>
                      <a:pt x="530" y="335"/>
                      <a:pt x="493" y="372"/>
                    </a:cubicBezTo>
                    <a:cubicBezTo>
                      <a:pt x="456" y="409"/>
                      <a:pt x="456" y="372"/>
                      <a:pt x="456" y="446"/>
                    </a:cubicBezTo>
                    <a:cubicBezTo>
                      <a:pt x="419" y="582"/>
                      <a:pt x="370" y="705"/>
                      <a:pt x="308" y="840"/>
                    </a:cubicBezTo>
                    <a:cubicBezTo>
                      <a:pt x="271" y="890"/>
                      <a:pt x="210" y="964"/>
                      <a:pt x="173" y="1025"/>
                    </a:cubicBezTo>
                    <a:cubicBezTo>
                      <a:pt x="136" y="1075"/>
                      <a:pt x="62" y="1075"/>
                      <a:pt x="99" y="1099"/>
                    </a:cubicBezTo>
                    <a:cubicBezTo>
                      <a:pt x="117" y="1111"/>
                      <a:pt x="142" y="1111"/>
                      <a:pt x="162" y="1111"/>
                    </a:cubicBezTo>
                    <a:cubicBezTo>
                      <a:pt x="182" y="1111"/>
                      <a:pt x="197" y="1111"/>
                      <a:pt x="197" y="1124"/>
                    </a:cubicBezTo>
                    <a:cubicBezTo>
                      <a:pt x="197" y="1198"/>
                      <a:pt x="148" y="1272"/>
                      <a:pt x="86" y="1309"/>
                    </a:cubicBezTo>
                    <a:cubicBezTo>
                      <a:pt x="25" y="1333"/>
                      <a:pt x="0" y="1383"/>
                      <a:pt x="37" y="1420"/>
                    </a:cubicBezTo>
                    <a:cubicBezTo>
                      <a:pt x="61" y="1435"/>
                      <a:pt x="90" y="1456"/>
                      <a:pt x="123" y="1456"/>
                    </a:cubicBezTo>
                    <a:cubicBezTo>
                      <a:pt x="142" y="1456"/>
                      <a:pt x="163" y="1450"/>
                      <a:pt x="185" y="1432"/>
                    </a:cubicBezTo>
                    <a:cubicBezTo>
                      <a:pt x="204" y="1417"/>
                      <a:pt x="230" y="1411"/>
                      <a:pt x="260" y="1411"/>
                    </a:cubicBezTo>
                    <a:cubicBezTo>
                      <a:pt x="326" y="1411"/>
                      <a:pt x="409" y="1439"/>
                      <a:pt x="468" y="1456"/>
                    </a:cubicBezTo>
                    <a:cubicBezTo>
                      <a:pt x="524" y="1463"/>
                      <a:pt x="582" y="1466"/>
                      <a:pt x="642" y="1466"/>
                    </a:cubicBezTo>
                    <a:cubicBezTo>
                      <a:pt x="702" y="1466"/>
                      <a:pt x="764" y="1463"/>
                      <a:pt x="826" y="1456"/>
                    </a:cubicBezTo>
                    <a:cubicBezTo>
                      <a:pt x="891" y="1456"/>
                      <a:pt x="879" y="1495"/>
                      <a:pt x="910" y="1495"/>
                    </a:cubicBezTo>
                    <a:cubicBezTo>
                      <a:pt x="914" y="1495"/>
                      <a:pt x="919" y="1495"/>
                      <a:pt x="924" y="1493"/>
                    </a:cubicBezTo>
                    <a:cubicBezTo>
                      <a:pt x="966" y="1473"/>
                      <a:pt x="1024" y="1426"/>
                      <a:pt x="1042" y="1426"/>
                    </a:cubicBezTo>
                    <a:cubicBezTo>
                      <a:pt x="1046" y="1426"/>
                      <a:pt x="1047" y="1428"/>
                      <a:pt x="1047" y="1432"/>
                    </a:cubicBezTo>
                    <a:cubicBezTo>
                      <a:pt x="1060" y="1469"/>
                      <a:pt x="1060" y="1493"/>
                      <a:pt x="1011" y="1555"/>
                    </a:cubicBezTo>
                    <a:cubicBezTo>
                      <a:pt x="969" y="1607"/>
                      <a:pt x="909" y="1686"/>
                      <a:pt x="930" y="1686"/>
                    </a:cubicBezTo>
                    <a:cubicBezTo>
                      <a:pt x="933" y="1686"/>
                      <a:pt x="940" y="1684"/>
                      <a:pt x="949" y="1678"/>
                    </a:cubicBezTo>
                    <a:cubicBezTo>
                      <a:pt x="1023" y="1641"/>
                      <a:pt x="1035" y="1580"/>
                      <a:pt x="1121" y="1530"/>
                    </a:cubicBezTo>
                    <a:cubicBezTo>
                      <a:pt x="1195" y="1493"/>
                      <a:pt x="1257" y="1481"/>
                      <a:pt x="1294" y="1444"/>
                    </a:cubicBezTo>
                    <a:cubicBezTo>
                      <a:pt x="1319" y="1407"/>
                      <a:pt x="1343" y="1370"/>
                      <a:pt x="1356" y="1333"/>
                    </a:cubicBezTo>
                    <a:cubicBezTo>
                      <a:pt x="1380" y="1272"/>
                      <a:pt x="1429" y="1210"/>
                      <a:pt x="1491" y="1161"/>
                    </a:cubicBezTo>
                    <a:cubicBezTo>
                      <a:pt x="1532" y="1120"/>
                      <a:pt x="1539" y="1096"/>
                      <a:pt x="1498" y="1096"/>
                    </a:cubicBezTo>
                    <a:cubicBezTo>
                      <a:pt x="1490" y="1096"/>
                      <a:pt x="1479" y="1097"/>
                      <a:pt x="1466" y="1099"/>
                    </a:cubicBezTo>
                    <a:cubicBezTo>
                      <a:pt x="1427" y="1099"/>
                      <a:pt x="1416" y="1113"/>
                      <a:pt x="1402" y="1113"/>
                    </a:cubicBezTo>
                    <a:cubicBezTo>
                      <a:pt x="1391" y="1113"/>
                      <a:pt x="1378" y="1102"/>
                      <a:pt x="1343" y="1062"/>
                    </a:cubicBezTo>
                    <a:cubicBezTo>
                      <a:pt x="1282" y="988"/>
                      <a:pt x="1220" y="1001"/>
                      <a:pt x="1257" y="964"/>
                    </a:cubicBezTo>
                    <a:cubicBezTo>
                      <a:pt x="1306" y="939"/>
                      <a:pt x="1491" y="853"/>
                      <a:pt x="1380" y="828"/>
                    </a:cubicBezTo>
                    <a:cubicBezTo>
                      <a:pt x="1369" y="827"/>
                      <a:pt x="1358" y="826"/>
                      <a:pt x="1348" y="826"/>
                    </a:cubicBezTo>
                    <a:cubicBezTo>
                      <a:pt x="1303" y="826"/>
                      <a:pt x="1273" y="838"/>
                      <a:pt x="1252" y="838"/>
                    </a:cubicBezTo>
                    <a:cubicBezTo>
                      <a:pt x="1239" y="838"/>
                      <a:pt x="1229" y="833"/>
                      <a:pt x="1220" y="816"/>
                    </a:cubicBezTo>
                    <a:cubicBezTo>
                      <a:pt x="1201" y="769"/>
                      <a:pt x="1190" y="708"/>
                      <a:pt x="1169" y="708"/>
                    </a:cubicBezTo>
                    <a:cubicBezTo>
                      <a:pt x="1163" y="708"/>
                      <a:pt x="1155" y="715"/>
                      <a:pt x="1146" y="730"/>
                    </a:cubicBezTo>
                    <a:cubicBezTo>
                      <a:pt x="1123" y="800"/>
                      <a:pt x="1032" y="915"/>
                      <a:pt x="1023" y="915"/>
                    </a:cubicBezTo>
                    <a:cubicBezTo>
                      <a:pt x="1023" y="915"/>
                      <a:pt x="1023" y="915"/>
                      <a:pt x="1023" y="914"/>
                    </a:cubicBezTo>
                    <a:cubicBezTo>
                      <a:pt x="1023" y="890"/>
                      <a:pt x="1035" y="816"/>
                      <a:pt x="961" y="791"/>
                    </a:cubicBezTo>
                    <a:cubicBezTo>
                      <a:pt x="875" y="754"/>
                      <a:pt x="813" y="730"/>
                      <a:pt x="826" y="705"/>
                    </a:cubicBezTo>
                    <a:cubicBezTo>
                      <a:pt x="838" y="668"/>
                      <a:pt x="961" y="631"/>
                      <a:pt x="887" y="606"/>
                    </a:cubicBezTo>
                    <a:cubicBezTo>
                      <a:pt x="833" y="588"/>
                      <a:pt x="825" y="530"/>
                      <a:pt x="800" y="530"/>
                    </a:cubicBezTo>
                    <a:cubicBezTo>
                      <a:pt x="791" y="530"/>
                      <a:pt x="780" y="537"/>
                      <a:pt x="764" y="557"/>
                    </a:cubicBezTo>
                    <a:cubicBezTo>
                      <a:pt x="717" y="614"/>
                      <a:pt x="677" y="692"/>
                      <a:pt x="661" y="692"/>
                    </a:cubicBezTo>
                    <a:cubicBezTo>
                      <a:pt x="656" y="692"/>
                      <a:pt x="653" y="685"/>
                      <a:pt x="653" y="668"/>
                    </a:cubicBezTo>
                    <a:cubicBezTo>
                      <a:pt x="641" y="594"/>
                      <a:pt x="666" y="520"/>
                      <a:pt x="702" y="471"/>
                    </a:cubicBezTo>
                    <a:cubicBezTo>
                      <a:pt x="764" y="385"/>
                      <a:pt x="813" y="311"/>
                      <a:pt x="850" y="224"/>
                    </a:cubicBezTo>
                    <a:cubicBezTo>
                      <a:pt x="887" y="163"/>
                      <a:pt x="887" y="126"/>
                      <a:pt x="850" y="126"/>
                    </a:cubicBezTo>
                    <a:cubicBezTo>
                      <a:pt x="826" y="126"/>
                      <a:pt x="912" y="76"/>
                      <a:pt x="949" y="40"/>
                    </a:cubicBezTo>
                    <a:cubicBezTo>
                      <a:pt x="986" y="3"/>
                      <a:pt x="912" y="3"/>
                      <a:pt x="838" y="3"/>
                    </a:cubicBezTo>
                    <a:cubicBezTo>
                      <a:pt x="830" y="1"/>
                      <a:pt x="822" y="0"/>
                      <a:pt x="814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8150;p67"/>
              <p:cNvSpPr/>
              <p:nvPr/>
            </p:nvSpPr>
            <p:spPr>
              <a:xfrm>
                <a:off x="3194025" y="4668200"/>
                <a:ext cx="8900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528" extrusionOk="0">
                    <a:moveTo>
                      <a:pt x="265" y="1"/>
                    </a:moveTo>
                    <a:cubicBezTo>
                      <a:pt x="264" y="1"/>
                      <a:pt x="262" y="2"/>
                      <a:pt x="261" y="3"/>
                    </a:cubicBezTo>
                    <a:cubicBezTo>
                      <a:pt x="199" y="53"/>
                      <a:pt x="150" y="127"/>
                      <a:pt x="100" y="200"/>
                    </a:cubicBezTo>
                    <a:cubicBezTo>
                      <a:pt x="66" y="258"/>
                      <a:pt x="0" y="463"/>
                      <a:pt x="10" y="463"/>
                    </a:cubicBezTo>
                    <a:cubicBezTo>
                      <a:pt x="11" y="463"/>
                      <a:pt x="12" y="462"/>
                      <a:pt x="14" y="459"/>
                    </a:cubicBezTo>
                    <a:cubicBezTo>
                      <a:pt x="34" y="429"/>
                      <a:pt x="126" y="344"/>
                      <a:pt x="154" y="344"/>
                    </a:cubicBezTo>
                    <a:cubicBezTo>
                      <a:pt x="161" y="344"/>
                      <a:pt x="164" y="349"/>
                      <a:pt x="162" y="361"/>
                    </a:cubicBezTo>
                    <a:cubicBezTo>
                      <a:pt x="151" y="415"/>
                      <a:pt x="112" y="527"/>
                      <a:pt x="145" y="527"/>
                    </a:cubicBezTo>
                    <a:cubicBezTo>
                      <a:pt x="149" y="527"/>
                      <a:pt x="155" y="525"/>
                      <a:pt x="162" y="521"/>
                    </a:cubicBezTo>
                    <a:cubicBezTo>
                      <a:pt x="183" y="504"/>
                      <a:pt x="198" y="500"/>
                      <a:pt x="210" y="500"/>
                    </a:cubicBezTo>
                    <a:cubicBezTo>
                      <a:pt x="221" y="500"/>
                      <a:pt x="230" y="504"/>
                      <a:pt x="238" y="504"/>
                    </a:cubicBezTo>
                    <a:cubicBezTo>
                      <a:pt x="246" y="504"/>
                      <a:pt x="252" y="500"/>
                      <a:pt x="261" y="484"/>
                    </a:cubicBezTo>
                    <a:cubicBezTo>
                      <a:pt x="273" y="435"/>
                      <a:pt x="261" y="348"/>
                      <a:pt x="285" y="299"/>
                    </a:cubicBezTo>
                    <a:cubicBezTo>
                      <a:pt x="320" y="252"/>
                      <a:pt x="355" y="150"/>
                      <a:pt x="338" y="150"/>
                    </a:cubicBezTo>
                    <a:cubicBezTo>
                      <a:pt x="337" y="150"/>
                      <a:pt x="336" y="151"/>
                      <a:pt x="335" y="151"/>
                    </a:cubicBezTo>
                    <a:cubicBezTo>
                      <a:pt x="316" y="160"/>
                      <a:pt x="248" y="205"/>
                      <a:pt x="227" y="205"/>
                    </a:cubicBezTo>
                    <a:cubicBezTo>
                      <a:pt x="220" y="205"/>
                      <a:pt x="218" y="200"/>
                      <a:pt x="224" y="188"/>
                    </a:cubicBezTo>
                    <a:cubicBezTo>
                      <a:pt x="247" y="154"/>
                      <a:pt x="280" y="1"/>
                      <a:pt x="265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8151;p67"/>
              <p:cNvSpPr/>
              <p:nvPr/>
            </p:nvSpPr>
            <p:spPr>
              <a:xfrm>
                <a:off x="3125050" y="4534025"/>
                <a:ext cx="5275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211" h="236" extrusionOk="0">
                    <a:moveTo>
                      <a:pt x="83" y="1"/>
                    </a:moveTo>
                    <a:cubicBezTo>
                      <a:pt x="69" y="1"/>
                      <a:pt x="66" y="14"/>
                      <a:pt x="87" y="35"/>
                    </a:cubicBezTo>
                    <a:cubicBezTo>
                      <a:pt x="124" y="60"/>
                      <a:pt x="124" y="84"/>
                      <a:pt x="87" y="84"/>
                    </a:cubicBezTo>
                    <a:cubicBezTo>
                      <a:pt x="63" y="84"/>
                      <a:pt x="1" y="84"/>
                      <a:pt x="63" y="121"/>
                    </a:cubicBezTo>
                    <a:cubicBezTo>
                      <a:pt x="99" y="149"/>
                      <a:pt x="142" y="236"/>
                      <a:pt x="172" y="236"/>
                    </a:cubicBezTo>
                    <a:cubicBezTo>
                      <a:pt x="182" y="236"/>
                      <a:pt x="192" y="225"/>
                      <a:pt x="198" y="195"/>
                    </a:cubicBezTo>
                    <a:cubicBezTo>
                      <a:pt x="210" y="134"/>
                      <a:pt x="149" y="60"/>
                      <a:pt x="124" y="23"/>
                    </a:cubicBezTo>
                    <a:cubicBezTo>
                      <a:pt x="109" y="7"/>
                      <a:pt x="93" y="1"/>
                      <a:pt x="83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8152;p67"/>
              <p:cNvSpPr/>
              <p:nvPr/>
            </p:nvSpPr>
            <p:spPr>
              <a:xfrm>
                <a:off x="3108175" y="4548425"/>
                <a:ext cx="405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98" extrusionOk="0">
                    <a:moveTo>
                      <a:pt x="91" y="0"/>
                    </a:moveTo>
                    <a:cubicBezTo>
                      <a:pt x="47" y="0"/>
                      <a:pt x="1" y="68"/>
                      <a:pt x="11" y="88"/>
                    </a:cubicBezTo>
                    <a:cubicBezTo>
                      <a:pt x="18" y="95"/>
                      <a:pt x="28" y="98"/>
                      <a:pt x="39" y="98"/>
                    </a:cubicBezTo>
                    <a:cubicBezTo>
                      <a:pt x="88" y="98"/>
                      <a:pt x="161" y="44"/>
                      <a:pt x="121" y="14"/>
                    </a:cubicBezTo>
                    <a:cubicBezTo>
                      <a:pt x="112" y="4"/>
                      <a:pt x="101" y="0"/>
                      <a:pt x="91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8153;p67"/>
              <p:cNvSpPr/>
              <p:nvPr/>
            </p:nvSpPr>
            <p:spPr>
              <a:xfrm>
                <a:off x="3026175" y="4621675"/>
                <a:ext cx="7975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319" h="163" extrusionOk="0">
                    <a:moveTo>
                      <a:pt x="153" y="0"/>
                    </a:moveTo>
                    <a:cubicBezTo>
                      <a:pt x="137" y="0"/>
                      <a:pt x="123" y="2"/>
                      <a:pt x="112" y="4"/>
                    </a:cubicBezTo>
                    <a:cubicBezTo>
                      <a:pt x="50" y="16"/>
                      <a:pt x="1" y="16"/>
                      <a:pt x="62" y="78"/>
                    </a:cubicBezTo>
                    <a:cubicBezTo>
                      <a:pt x="107" y="114"/>
                      <a:pt x="218" y="163"/>
                      <a:pt x="274" y="163"/>
                    </a:cubicBezTo>
                    <a:cubicBezTo>
                      <a:pt x="295" y="163"/>
                      <a:pt x="309" y="156"/>
                      <a:pt x="309" y="139"/>
                    </a:cubicBezTo>
                    <a:cubicBezTo>
                      <a:pt x="319" y="29"/>
                      <a:pt x="222" y="0"/>
                      <a:pt x="153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8154;p67"/>
              <p:cNvSpPr/>
              <p:nvPr/>
            </p:nvSpPr>
            <p:spPr>
              <a:xfrm>
                <a:off x="3038500" y="4589675"/>
                <a:ext cx="7425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226" extrusionOk="0">
                    <a:moveTo>
                      <a:pt x="184" y="0"/>
                    </a:moveTo>
                    <a:cubicBezTo>
                      <a:pt x="162" y="0"/>
                      <a:pt x="145" y="21"/>
                      <a:pt x="99" y="52"/>
                    </a:cubicBezTo>
                    <a:cubicBezTo>
                      <a:pt x="13" y="89"/>
                      <a:pt x="1" y="101"/>
                      <a:pt x="38" y="101"/>
                    </a:cubicBezTo>
                    <a:cubicBezTo>
                      <a:pt x="87" y="101"/>
                      <a:pt x="99" y="163"/>
                      <a:pt x="148" y="200"/>
                    </a:cubicBezTo>
                    <a:cubicBezTo>
                      <a:pt x="174" y="218"/>
                      <a:pt x="192" y="225"/>
                      <a:pt x="205" y="225"/>
                    </a:cubicBezTo>
                    <a:cubicBezTo>
                      <a:pt x="238" y="225"/>
                      <a:pt x="246" y="181"/>
                      <a:pt x="272" y="138"/>
                    </a:cubicBezTo>
                    <a:cubicBezTo>
                      <a:pt x="296" y="76"/>
                      <a:pt x="284" y="64"/>
                      <a:pt x="235" y="27"/>
                    </a:cubicBezTo>
                    <a:cubicBezTo>
                      <a:pt x="211" y="8"/>
                      <a:pt x="197" y="0"/>
                      <a:pt x="184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8155;p67"/>
              <p:cNvSpPr/>
              <p:nvPr/>
            </p:nvSpPr>
            <p:spPr>
              <a:xfrm>
                <a:off x="3036100" y="4528675"/>
                <a:ext cx="6750" cy="780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12" extrusionOk="0">
                    <a:moveTo>
                      <a:pt x="149" y="0"/>
                    </a:moveTo>
                    <a:cubicBezTo>
                      <a:pt x="105" y="0"/>
                      <a:pt x="90" y="37"/>
                      <a:pt x="47" y="101"/>
                    </a:cubicBezTo>
                    <a:cubicBezTo>
                      <a:pt x="0" y="184"/>
                      <a:pt x="55" y="312"/>
                      <a:pt x="124" y="312"/>
                    </a:cubicBezTo>
                    <a:cubicBezTo>
                      <a:pt x="127" y="312"/>
                      <a:pt x="130" y="311"/>
                      <a:pt x="134" y="311"/>
                    </a:cubicBezTo>
                    <a:cubicBezTo>
                      <a:pt x="269" y="286"/>
                      <a:pt x="244" y="27"/>
                      <a:pt x="171" y="3"/>
                    </a:cubicBezTo>
                    <a:cubicBezTo>
                      <a:pt x="163" y="1"/>
                      <a:pt x="156" y="0"/>
                      <a:pt x="149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8156;p67"/>
              <p:cNvSpPr/>
              <p:nvPr/>
            </p:nvSpPr>
            <p:spPr>
              <a:xfrm>
                <a:off x="3015100" y="4521975"/>
                <a:ext cx="1142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333" extrusionOk="0">
                    <a:moveTo>
                      <a:pt x="418" y="1"/>
                    </a:moveTo>
                    <a:cubicBezTo>
                      <a:pt x="356" y="1"/>
                      <a:pt x="235" y="47"/>
                      <a:pt x="173" y="74"/>
                    </a:cubicBezTo>
                    <a:cubicBezTo>
                      <a:pt x="111" y="98"/>
                      <a:pt x="49" y="148"/>
                      <a:pt x="25" y="221"/>
                    </a:cubicBezTo>
                    <a:cubicBezTo>
                      <a:pt x="0" y="283"/>
                      <a:pt x="123" y="332"/>
                      <a:pt x="173" y="332"/>
                    </a:cubicBezTo>
                    <a:cubicBezTo>
                      <a:pt x="259" y="332"/>
                      <a:pt x="444" y="86"/>
                      <a:pt x="456" y="24"/>
                    </a:cubicBezTo>
                    <a:cubicBezTo>
                      <a:pt x="456" y="7"/>
                      <a:pt x="441" y="1"/>
                      <a:pt x="418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8157;p67"/>
              <p:cNvSpPr/>
              <p:nvPr/>
            </p:nvSpPr>
            <p:spPr>
              <a:xfrm>
                <a:off x="3046275" y="4516250"/>
                <a:ext cx="7300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292" h="181" extrusionOk="0">
                    <a:moveTo>
                      <a:pt x="119" y="0"/>
                    </a:moveTo>
                    <a:cubicBezTo>
                      <a:pt x="102" y="0"/>
                      <a:pt x="85" y="2"/>
                      <a:pt x="72" y="7"/>
                    </a:cubicBezTo>
                    <a:cubicBezTo>
                      <a:pt x="1" y="42"/>
                      <a:pt x="134" y="180"/>
                      <a:pt x="199" y="180"/>
                    </a:cubicBezTo>
                    <a:cubicBezTo>
                      <a:pt x="202" y="180"/>
                      <a:pt x="205" y="180"/>
                      <a:pt x="207" y="179"/>
                    </a:cubicBezTo>
                    <a:cubicBezTo>
                      <a:pt x="281" y="167"/>
                      <a:pt x="269" y="105"/>
                      <a:pt x="281" y="68"/>
                    </a:cubicBezTo>
                    <a:cubicBezTo>
                      <a:pt x="291" y="38"/>
                      <a:pt x="195" y="0"/>
                      <a:pt x="119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8158;p67"/>
              <p:cNvSpPr/>
              <p:nvPr/>
            </p:nvSpPr>
            <p:spPr>
              <a:xfrm>
                <a:off x="2996000" y="4489475"/>
                <a:ext cx="40075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1603" h="1259" extrusionOk="0">
                    <a:moveTo>
                      <a:pt x="381" y="0"/>
                    </a:moveTo>
                    <a:cubicBezTo>
                      <a:pt x="351" y="0"/>
                      <a:pt x="299" y="56"/>
                      <a:pt x="247" y="129"/>
                    </a:cubicBezTo>
                    <a:cubicBezTo>
                      <a:pt x="185" y="203"/>
                      <a:pt x="222" y="511"/>
                      <a:pt x="197" y="573"/>
                    </a:cubicBezTo>
                    <a:cubicBezTo>
                      <a:pt x="197" y="634"/>
                      <a:pt x="197" y="696"/>
                      <a:pt x="222" y="758"/>
                    </a:cubicBezTo>
                    <a:cubicBezTo>
                      <a:pt x="222" y="807"/>
                      <a:pt x="123" y="905"/>
                      <a:pt x="62" y="942"/>
                    </a:cubicBezTo>
                    <a:cubicBezTo>
                      <a:pt x="0" y="979"/>
                      <a:pt x="13" y="1016"/>
                      <a:pt x="25" y="1029"/>
                    </a:cubicBezTo>
                    <a:cubicBezTo>
                      <a:pt x="55" y="1032"/>
                      <a:pt x="83" y="1033"/>
                      <a:pt x="112" y="1033"/>
                    </a:cubicBezTo>
                    <a:cubicBezTo>
                      <a:pt x="189" y="1033"/>
                      <a:pt x="261" y="1022"/>
                      <a:pt x="333" y="1004"/>
                    </a:cubicBezTo>
                    <a:cubicBezTo>
                      <a:pt x="382" y="1004"/>
                      <a:pt x="382" y="1127"/>
                      <a:pt x="382" y="1213"/>
                    </a:cubicBezTo>
                    <a:cubicBezTo>
                      <a:pt x="382" y="1248"/>
                      <a:pt x="392" y="1259"/>
                      <a:pt x="407" y="1259"/>
                    </a:cubicBezTo>
                    <a:cubicBezTo>
                      <a:pt x="431" y="1259"/>
                      <a:pt x="468" y="1233"/>
                      <a:pt x="505" y="1226"/>
                    </a:cubicBezTo>
                    <a:cubicBezTo>
                      <a:pt x="555" y="1213"/>
                      <a:pt x="641" y="1041"/>
                      <a:pt x="690" y="1029"/>
                    </a:cubicBezTo>
                    <a:cubicBezTo>
                      <a:pt x="752" y="1029"/>
                      <a:pt x="826" y="905"/>
                      <a:pt x="863" y="868"/>
                    </a:cubicBezTo>
                    <a:cubicBezTo>
                      <a:pt x="870" y="861"/>
                      <a:pt x="878" y="858"/>
                      <a:pt x="885" y="858"/>
                    </a:cubicBezTo>
                    <a:cubicBezTo>
                      <a:pt x="915" y="858"/>
                      <a:pt x="947" y="905"/>
                      <a:pt x="986" y="905"/>
                    </a:cubicBezTo>
                    <a:cubicBezTo>
                      <a:pt x="991" y="907"/>
                      <a:pt x="997" y="907"/>
                      <a:pt x="1002" y="907"/>
                    </a:cubicBezTo>
                    <a:cubicBezTo>
                      <a:pt x="1043" y="907"/>
                      <a:pt x="1075" y="868"/>
                      <a:pt x="1097" y="868"/>
                    </a:cubicBezTo>
                    <a:cubicBezTo>
                      <a:pt x="1099" y="868"/>
                      <a:pt x="1101" y="867"/>
                      <a:pt x="1103" y="867"/>
                    </a:cubicBezTo>
                    <a:cubicBezTo>
                      <a:pt x="1129" y="867"/>
                      <a:pt x="1100" y="946"/>
                      <a:pt x="1146" y="992"/>
                    </a:cubicBezTo>
                    <a:cubicBezTo>
                      <a:pt x="1245" y="1041"/>
                      <a:pt x="1343" y="1090"/>
                      <a:pt x="1454" y="1127"/>
                    </a:cubicBezTo>
                    <a:cubicBezTo>
                      <a:pt x="1461" y="1131"/>
                      <a:pt x="1467" y="1133"/>
                      <a:pt x="1472" y="1133"/>
                    </a:cubicBezTo>
                    <a:cubicBezTo>
                      <a:pt x="1523" y="1133"/>
                      <a:pt x="1555" y="1000"/>
                      <a:pt x="1577" y="967"/>
                    </a:cubicBezTo>
                    <a:cubicBezTo>
                      <a:pt x="1602" y="942"/>
                      <a:pt x="1540" y="918"/>
                      <a:pt x="1516" y="856"/>
                    </a:cubicBezTo>
                    <a:cubicBezTo>
                      <a:pt x="1501" y="836"/>
                      <a:pt x="1476" y="830"/>
                      <a:pt x="1447" y="830"/>
                    </a:cubicBezTo>
                    <a:cubicBezTo>
                      <a:pt x="1404" y="830"/>
                      <a:pt x="1351" y="844"/>
                      <a:pt x="1306" y="844"/>
                    </a:cubicBezTo>
                    <a:cubicBezTo>
                      <a:pt x="1245" y="844"/>
                      <a:pt x="1306" y="770"/>
                      <a:pt x="1294" y="671"/>
                    </a:cubicBezTo>
                    <a:cubicBezTo>
                      <a:pt x="1294" y="560"/>
                      <a:pt x="1134" y="511"/>
                      <a:pt x="1085" y="511"/>
                    </a:cubicBezTo>
                    <a:cubicBezTo>
                      <a:pt x="1023" y="511"/>
                      <a:pt x="875" y="339"/>
                      <a:pt x="826" y="339"/>
                    </a:cubicBezTo>
                    <a:cubicBezTo>
                      <a:pt x="752" y="326"/>
                      <a:pt x="690" y="289"/>
                      <a:pt x="641" y="228"/>
                    </a:cubicBezTo>
                    <a:cubicBezTo>
                      <a:pt x="618" y="205"/>
                      <a:pt x="605" y="196"/>
                      <a:pt x="596" y="196"/>
                    </a:cubicBezTo>
                    <a:cubicBezTo>
                      <a:pt x="575" y="196"/>
                      <a:pt x="576" y="239"/>
                      <a:pt x="542" y="265"/>
                    </a:cubicBezTo>
                    <a:cubicBezTo>
                      <a:pt x="535" y="269"/>
                      <a:pt x="528" y="270"/>
                      <a:pt x="523" y="270"/>
                    </a:cubicBezTo>
                    <a:cubicBezTo>
                      <a:pt x="493" y="270"/>
                      <a:pt x="493" y="220"/>
                      <a:pt x="493" y="178"/>
                    </a:cubicBezTo>
                    <a:cubicBezTo>
                      <a:pt x="481" y="117"/>
                      <a:pt x="444" y="55"/>
                      <a:pt x="395" y="6"/>
                    </a:cubicBezTo>
                    <a:cubicBezTo>
                      <a:pt x="391" y="2"/>
                      <a:pt x="386" y="0"/>
                      <a:pt x="381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8159;p67"/>
              <p:cNvSpPr/>
              <p:nvPr/>
            </p:nvSpPr>
            <p:spPr>
              <a:xfrm>
                <a:off x="3011225" y="4486150"/>
                <a:ext cx="7900" cy="5425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17" extrusionOk="0">
                    <a:moveTo>
                      <a:pt x="15" y="0"/>
                    </a:moveTo>
                    <a:cubicBezTo>
                      <a:pt x="0" y="0"/>
                      <a:pt x="109" y="216"/>
                      <a:pt x="198" y="216"/>
                    </a:cubicBezTo>
                    <a:cubicBezTo>
                      <a:pt x="205" y="216"/>
                      <a:pt x="211" y="215"/>
                      <a:pt x="217" y="213"/>
                    </a:cubicBezTo>
                    <a:cubicBezTo>
                      <a:pt x="315" y="176"/>
                      <a:pt x="57" y="40"/>
                      <a:pt x="20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8160;p67"/>
              <p:cNvSpPr/>
              <p:nvPr/>
            </p:nvSpPr>
            <p:spPr>
              <a:xfrm>
                <a:off x="3008625" y="4488750"/>
                <a:ext cx="36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60" extrusionOk="0">
                    <a:moveTo>
                      <a:pt x="7" y="1"/>
                    </a:moveTo>
                    <a:cubicBezTo>
                      <a:pt x="3" y="1"/>
                      <a:pt x="0" y="4"/>
                      <a:pt x="0" y="10"/>
                    </a:cubicBezTo>
                    <a:cubicBezTo>
                      <a:pt x="0" y="41"/>
                      <a:pt x="35" y="160"/>
                      <a:pt x="83" y="160"/>
                    </a:cubicBezTo>
                    <a:cubicBezTo>
                      <a:pt x="92" y="160"/>
                      <a:pt x="102" y="156"/>
                      <a:pt x="111" y="146"/>
                    </a:cubicBezTo>
                    <a:cubicBezTo>
                      <a:pt x="143" y="124"/>
                      <a:pt x="36" y="1"/>
                      <a:pt x="7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8161;p67"/>
              <p:cNvSpPr/>
              <p:nvPr/>
            </p:nvSpPr>
            <p:spPr>
              <a:xfrm>
                <a:off x="2997225" y="4461925"/>
                <a:ext cx="40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49" extrusionOk="0">
                    <a:moveTo>
                      <a:pt x="74" y="0"/>
                    </a:moveTo>
                    <a:cubicBezTo>
                      <a:pt x="60" y="0"/>
                      <a:pt x="50" y="7"/>
                      <a:pt x="50" y="24"/>
                    </a:cubicBezTo>
                    <a:cubicBezTo>
                      <a:pt x="50" y="73"/>
                      <a:pt x="1" y="172"/>
                      <a:pt x="38" y="184"/>
                    </a:cubicBezTo>
                    <a:cubicBezTo>
                      <a:pt x="65" y="193"/>
                      <a:pt x="85" y="248"/>
                      <a:pt x="109" y="248"/>
                    </a:cubicBezTo>
                    <a:cubicBezTo>
                      <a:pt x="117" y="248"/>
                      <a:pt x="126" y="241"/>
                      <a:pt x="136" y="221"/>
                    </a:cubicBezTo>
                    <a:cubicBezTo>
                      <a:pt x="161" y="159"/>
                      <a:pt x="161" y="85"/>
                      <a:pt x="136" y="24"/>
                    </a:cubicBezTo>
                    <a:cubicBezTo>
                      <a:pt x="116" y="10"/>
                      <a:pt x="92" y="0"/>
                      <a:pt x="74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8162;p67"/>
              <p:cNvSpPr/>
              <p:nvPr/>
            </p:nvSpPr>
            <p:spPr>
              <a:xfrm>
                <a:off x="2979350" y="4390425"/>
                <a:ext cx="171425" cy="144375"/>
              </a:xfrm>
              <a:custGeom>
                <a:avLst/>
                <a:gdLst/>
                <a:ahLst/>
                <a:cxnLst/>
                <a:rect l="l" t="t" r="r" b="b"/>
                <a:pathLst>
                  <a:path w="6857" h="5775" extrusionOk="0">
                    <a:moveTo>
                      <a:pt x="1011" y="0"/>
                    </a:moveTo>
                    <a:cubicBezTo>
                      <a:pt x="839" y="13"/>
                      <a:pt x="666" y="50"/>
                      <a:pt x="506" y="111"/>
                    </a:cubicBezTo>
                    <a:cubicBezTo>
                      <a:pt x="444" y="161"/>
                      <a:pt x="247" y="333"/>
                      <a:pt x="186" y="395"/>
                    </a:cubicBezTo>
                    <a:cubicBezTo>
                      <a:pt x="112" y="506"/>
                      <a:pt x="63" y="629"/>
                      <a:pt x="26" y="764"/>
                    </a:cubicBezTo>
                    <a:cubicBezTo>
                      <a:pt x="1" y="925"/>
                      <a:pt x="1" y="1085"/>
                      <a:pt x="13" y="1245"/>
                    </a:cubicBezTo>
                    <a:cubicBezTo>
                      <a:pt x="13" y="1356"/>
                      <a:pt x="334" y="1368"/>
                      <a:pt x="481" y="1368"/>
                    </a:cubicBezTo>
                    <a:cubicBezTo>
                      <a:pt x="492" y="1367"/>
                      <a:pt x="503" y="1366"/>
                      <a:pt x="514" y="1366"/>
                    </a:cubicBezTo>
                    <a:cubicBezTo>
                      <a:pt x="586" y="1366"/>
                      <a:pt x="648" y="1402"/>
                      <a:pt x="691" y="1467"/>
                    </a:cubicBezTo>
                    <a:cubicBezTo>
                      <a:pt x="740" y="1516"/>
                      <a:pt x="592" y="1541"/>
                      <a:pt x="469" y="1541"/>
                    </a:cubicBezTo>
                    <a:cubicBezTo>
                      <a:pt x="371" y="1528"/>
                      <a:pt x="284" y="1504"/>
                      <a:pt x="186" y="1467"/>
                    </a:cubicBezTo>
                    <a:cubicBezTo>
                      <a:pt x="136" y="1467"/>
                      <a:pt x="173" y="1528"/>
                      <a:pt x="198" y="1602"/>
                    </a:cubicBezTo>
                    <a:cubicBezTo>
                      <a:pt x="223" y="1676"/>
                      <a:pt x="284" y="1725"/>
                      <a:pt x="358" y="1750"/>
                    </a:cubicBezTo>
                    <a:cubicBezTo>
                      <a:pt x="432" y="1775"/>
                      <a:pt x="420" y="1812"/>
                      <a:pt x="531" y="1836"/>
                    </a:cubicBezTo>
                    <a:cubicBezTo>
                      <a:pt x="546" y="1839"/>
                      <a:pt x="560" y="1841"/>
                      <a:pt x="572" y="1841"/>
                    </a:cubicBezTo>
                    <a:cubicBezTo>
                      <a:pt x="655" y="1841"/>
                      <a:pt x="660" y="1775"/>
                      <a:pt x="703" y="1775"/>
                    </a:cubicBezTo>
                    <a:cubicBezTo>
                      <a:pt x="753" y="1775"/>
                      <a:pt x="802" y="1799"/>
                      <a:pt x="826" y="1836"/>
                    </a:cubicBezTo>
                    <a:cubicBezTo>
                      <a:pt x="888" y="1898"/>
                      <a:pt x="950" y="1935"/>
                      <a:pt x="1024" y="1947"/>
                    </a:cubicBezTo>
                    <a:cubicBezTo>
                      <a:pt x="1085" y="1947"/>
                      <a:pt x="1147" y="1935"/>
                      <a:pt x="1184" y="1935"/>
                    </a:cubicBezTo>
                    <a:cubicBezTo>
                      <a:pt x="1208" y="1935"/>
                      <a:pt x="1258" y="1984"/>
                      <a:pt x="1344" y="1984"/>
                    </a:cubicBezTo>
                    <a:cubicBezTo>
                      <a:pt x="1492" y="1984"/>
                      <a:pt x="1627" y="1997"/>
                      <a:pt x="1763" y="2033"/>
                    </a:cubicBezTo>
                    <a:cubicBezTo>
                      <a:pt x="1784" y="2055"/>
                      <a:pt x="1814" y="2068"/>
                      <a:pt x="1845" y="2068"/>
                    </a:cubicBezTo>
                    <a:cubicBezTo>
                      <a:pt x="1867" y="2068"/>
                      <a:pt x="1890" y="2061"/>
                      <a:pt x="1911" y="2046"/>
                    </a:cubicBezTo>
                    <a:cubicBezTo>
                      <a:pt x="1960" y="2033"/>
                      <a:pt x="1911" y="1997"/>
                      <a:pt x="1861" y="1972"/>
                    </a:cubicBezTo>
                    <a:cubicBezTo>
                      <a:pt x="1831" y="1941"/>
                      <a:pt x="1759" y="1919"/>
                      <a:pt x="1769" y="1919"/>
                    </a:cubicBezTo>
                    <a:cubicBezTo>
                      <a:pt x="1771" y="1919"/>
                      <a:pt x="1777" y="1920"/>
                      <a:pt x="1788" y="1923"/>
                    </a:cubicBezTo>
                    <a:cubicBezTo>
                      <a:pt x="1861" y="1935"/>
                      <a:pt x="1911" y="1997"/>
                      <a:pt x="2046" y="2033"/>
                    </a:cubicBezTo>
                    <a:cubicBezTo>
                      <a:pt x="2194" y="2070"/>
                      <a:pt x="2293" y="2218"/>
                      <a:pt x="2354" y="2255"/>
                    </a:cubicBezTo>
                    <a:cubicBezTo>
                      <a:pt x="2370" y="2266"/>
                      <a:pt x="2382" y="2270"/>
                      <a:pt x="2390" y="2270"/>
                    </a:cubicBezTo>
                    <a:cubicBezTo>
                      <a:pt x="2421" y="2270"/>
                      <a:pt x="2414" y="2213"/>
                      <a:pt x="2453" y="2194"/>
                    </a:cubicBezTo>
                    <a:cubicBezTo>
                      <a:pt x="2478" y="2169"/>
                      <a:pt x="2502" y="2132"/>
                      <a:pt x="2478" y="2095"/>
                    </a:cubicBezTo>
                    <a:cubicBezTo>
                      <a:pt x="2478" y="2092"/>
                      <a:pt x="2469" y="2090"/>
                      <a:pt x="2454" y="2090"/>
                    </a:cubicBezTo>
                    <a:cubicBezTo>
                      <a:pt x="2414" y="2090"/>
                      <a:pt x="2331" y="2102"/>
                      <a:pt x="2268" y="2120"/>
                    </a:cubicBezTo>
                    <a:cubicBezTo>
                      <a:pt x="2262" y="2121"/>
                      <a:pt x="2256" y="2121"/>
                      <a:pt x="2251" y="2121"/>
                    </a:cubicBezTo>
                    <a:cubicBezTo>
                      <a:pt x="2196" y="2121"/>
                      <a:pt x="2199" y="2065"/>
                      <a:pt x="2120" y="2009"/>
                    </a:cubicBezTo>
                    <a:cubicBezTo>
                      <a:pt x="2074" y="1976"/>
                      <a:pt x="2099" y="1964"/>
                      <a:pt x="2147" y="1964"/>
                    </a:cubicBezTo>
                    <a:cubicBezTo>
                      <a:pt x="2188" y="1964"/>
                      <a:pt x="2247" y="1973"/>
                      <a:pt x="2293" y="1984"/>
                    </a:cubicBezTo>
                    <a:cubicBezTo>
                      <a:pt x="2367" y="2021"/>
                      <a:pt x="2465" y="2046"/>
                      <a:pt x="2564" y="2046"/>
                    </a:cubicBezTo>
                    <a:cubicBezTo>
                      <a:pt x="2601" y="2033"/>
                      <a:pt x="2650" y="2046"/>
                      <a:pt x="2675" y="1984"/>
                    </a:cubicBezTo>
                    <a:cubicBezTo>
                      <a:pt x="2699" y="1923"/>
                      <a:pt x="2613" y="1849"/>
                      <a:pt x="2539" y="1824"/>
                    </a:cubicBezTo>
                    <a:cubicBezTo>
                      <a:pt x="2478" y="1799"/>
                      <a:pt x="2502" y="1775"/>
                      <a:pt x="2576" y="1775"/>
                    </a:cubicBezTo>
                    <a:cubicBezTo>
                      <a:pt x="2638" y="1775"/>
                      <a:pt x="2625" y="1775"/>
                      <a:pt x="2601" y="1738"/>
                    </a:cubicBezTo>
                    <a:cubicBezTo>
                      <a:pt x="2585" y="1714"/>
                      <a:pt x="2579" y="1700"/>
                      <a:pt x="2590" y="1700"/>
                    </a:cubicBezTo>
                    <a:cubicBezTo>
                      <a:pt x="2597" y="1700"/>
                      <a:pt x="2608" y="1704"/>
                      <a:pt x="2625" y="1713"/>
                    </a:cubicBezTo>
                    <a:cubicBezTo>
                      <a:pt x="2687" y="1750"/>
                      <a:pt x="2736" y="1836"/>
                      <a:pt x="2786" y="1886"/>
                    </a:cubicBezTo>
                    <a:cubicBezTo>
                      <a:pt x="2801" y="1901"/>
                      <a:pt x="2813" y="1907"/>
                      <a:pt x="2823" y="1907"/>
                    </a:cubicBezTo>
                    <a:cubicBezTo>
                      <a:pt x="2845" y="1907"/>
                      <a:pt x="2859" y="1878"/>
                      <a:pt x="2884" y="1861"/>
                    </a:cubicBezTo>
                    <a:cubicBezTo>
                      <a:pt x="2887" y="1859"/>
                      <a:pt x="2890" y="1859"/>
                      <a:pt x="2893" y="1859"/>
                    </a:cubicBezTo>
                    <a:cubicBezTo>
                      <a:pt x="2936" y="1859"/>
                      <a:pt x="2957" y="2025"/>
                      <a:pt x="2946" y="2083"/>
                    </a:cubicBezTo>
                    <a:cubicBezTo>
                      <a:pt x="2942" y="2100"/>
                      <a:pt x="2946" y="2107"/>
                      <a:pt x="2953" y="2107"/>
                    </a:cubicBezTo>
                    <a:cubicBezTo>
                      <a:pt x="2972" y="2107"/>
                      <a:pt x="3018" y="2064"/>
                      <a:pt x="3044" y="2046"/>
                    </a:cubicBezTo>
                    <a:cubicBezTo>
                      <a:pt x="3047" y="2045"/>
                      <a:pt x="3049" y="2045"/>
                      <a:pt x="3051" y="2045"/>
                    </a:cubicBezTo>
                    <a:cubicBezTo>
                      <a:pt x="3083" y="2045"/>
                      <a:pt x="3094" y="2122"/>
                      <a:pt x="3094" y="2157"/>
                    </a:cubicBezTo>
                    <a:cubicBezTo>
                      <a:pt x="3094" y="2194"/>
                      <a:pt x="3155" y="2169"/>
                      <a:pt x="3217" y="2231"/>
                    </a:cubicBezTo>
                    <a:cubicBezTo>
                      <a:pt x="3266" y="2280"/>
                      <a:pt x="3328" y="2317"/>
                      <a:pt x="3389" y="2342"/>
                    </a:cubicBezTo>
                    <a:cubicBezTo>
                      <a:pt x="3439" y="2366"/>
                      <a:pt x="3414" y="2391"/>
                      <a:pt x="3389" y="2440"/>
                    </a:cubicBezTo>
                    <a:cubicBezTo>
                      <a:pt x="3365" y="2473"/>
                      <a:pt x="3324" y="2478"/>
                      <a:pt x="3281" y="2478"/>
                    </a:cubicBezTo>
                    <a:cubicBezTo>
                      <a:pt x="3259" y="2478"/>
                      <a:pt x="3237" y="2477"/>
                      <a:pt x="3217" y="2477"/>
                    </a:cubicBezTo>
                    <a:cubicBezTo>
                      <a:pt x="3155" y="2477"/>
                      <a:pt x="3204" y="2576"/>
                      <a:pt x="3204" y="2637"/>
                    </a:cubicBezTo>
                    <a:cubicBezTo>
                      <a:pt x="3204" y="2651"/>
                      <a:pt x="3213" y="2657"/>
                      <a:pt x="3228" y="2657"/>
                    </a:cubicBezTo>
                    <a:cubicBezTo>
                      <a:pt x="3279" y="2657"/>
                      <a:pt x="3400" y="2584"/>
                      <a:pt x="3439" y="2526"/>
                    </a:cubicBezTo>
                    <a:cubicBezTo>
                      <a:pt x="3500" y="2465"/>
                      <a:pt x="3562" y="2489"/>
                      <a:pt x="3611" y="2477"/>
                    </a:cubicBezTo>
                    <a:cubicBezTo>
                      <a:pt x="3615" y="2476"/>
                      <a:pt x="3618" y="2475"/>
                      <a:pt x="3621" y="2475"/>
                    </a:cubicBezTo>
                    <a:cubicBezTo>
                      <a:pt x="3646" y="2475"/>
                      <a:pt x="3636" y="2523"/>
                      <a:pt x="3636" y="2600"/>
                    </a:cubicBezTo>
                    <a:cubicBezTo>
                      <a:pt x="3636" y="2637"/>
                      <a:pt x="3660" y="2687"/>
                      <a:pt x="3697" y="2711"/>
                    </a:cubicBezTo>
                    <a:cubicBezTo>
                      <a:pt x="3722" y="2736"/>
                      <a:pt x="3722" y="2822"/>
                      <a:pt x="3759" y="2871"/>
                    </a:cubicBezTo>
                    <a:cubicBezTo>
                      <a:pt x="3769" y="2882"/>
                      <a:pt x="3777" y="2886"/>
                      <a:pt x="3781" y="2886"/>
                    </a:cubicBezTo>
                    <a:cubicBezTo>
                      <a:pt x="3799" y="2886"/>
                      <a:pt x="3784" y="2827"/>
                      <a:pt x="3784" y="2797"/>
                    </a:cubicBezTo>
                    <a:cubicBezTo>
                      <a:pt x="3771" y="2773"/>
                      <a:pt x="3771" y="2748"/>
                      <a:pt x="3784" y="2723"/>
                    </a:cubicBezTo>
                    <a:cubicBezTo>
                      <a:pt x="3808" y="2699"/>
                      <a:pt x="3833" y="2674"/>
                      <a:pt x="3845" y="2637"/>
                    </a:cubicBezTo>
                    <a:cubicBezTo>
                      <a:pt x="3850" y="2631"/>
                      <a:pt x="3854" y="2628"/>
                      <a:pt x="3857" y="2628"/>
                    </a:cubicBezTo>
                    <a:cubicBezTo>
                      <a:pt x="3880" y="2628"/>
                      <a:pt x="3871" y="2766"/>
                      <a:pt x="3882" y="2810"/>
                    </a:cubicBezTo>
                    <a:cubicBezTo>
                      <a:pt x="3890" y="2832"/>
                      <a:pt x="3919" y="2836"/>
                      <a:pt x="3952" y="2836"/>
                    </a:cubicBezTo>
                    <a:cubicBezTo>
                      <a:pt x="3974" y="2836"/>
                      <a:pt x="3998" y="2834"/>
                      <a:pt x="4018" y="2834"/>
                    </a:cubicBezTo>
                    <a:cubicBezTo>
                      <a:pt x="4020" y="2834"/>
                      <a:pt x="4022" y="2833"/>
                      <a:pt x="4024" y="2833"/>
                    </a:cubicBezTo>
                    <a:cubicBezTo>
                      <a:pt x="4056" y="2833"/>
                      <a:pt x="4069" y="2926"/>
                      <a:pt x="4104" y="3007"/>
                    </a:cubicBezTo>
                    <a:cubicBezTo>
                      <a:pt x="4153" y="3105"/>
                      <a:pt x="4215" y="3278"/>
                      <a:pt x="4227" y="3327"/>
                    </a:cubicBezTo>
                    <a:cubicBezTo>
                      <a:pt x="4239" y="3377"/>
                      <a:pt x="4190" y="3401"/>
                      <a:pt x="4141" y="3450"/>
                    </a:cubicBezTo>
                    <a:cubicBezTo>
                      <a:pt x="4079" y="3500"/>
                      <a:pt x="4042" y="3512"/>
                      <a:pt x="4067" y="3561"/>
                    </a:cubicBezTo>
                    <a:cubicBezTo>
                      <a:pt x="4092" y="3598"/>
                      <a:pt x="4400" y="3623"/>
                      <a:pt x="4412" y="3623"/>
                    </a:cubicBezTo>
                    <a:cubicBezTo>
                      <a:pt x="4424" y="3623"/>
                      <a:pt x="4498" y="3487"/>
                      <a:pt x="4523" y="3463"/>
                    </a:cubicBezTo>
                    <a:cubicBezTo>
                      <a:pt x="4527" y="3459"/>
                      <a:pt x="4531" y="3457"/>
                      <a:pt x="4537" y="3457"/>
                    </a:cubicBezTo>
                    <a:cubicBezTo>
                      <a:pt x="4567" y="3457"/>
                      <a:pt x="4619" y="3509"/>
                      <a:pt x="4671" y="3561"/>
                    </a:cubicBezTo>
                    <a:cubicBezTo>
                      <a:pt x="4732" y="3635"/>
                      <a:pt x="4856" y="3660"/>
                      <a:pt x="4905" y="3685"/>
                    </a:cubicBezTo>
                    <a:cubicBezTo>
                      <a:pt x="4942" y="3722"/>
                      <a:pt x="4929" y="3771"/>
                      <a:pt x="4880" y="3808"/>
                    </a:cubicBezTo>
                    <a:cubicBezTo>
                      <a:pt x="4860" y="3820"/>
                      <a:pt x="4830" y="3824"/>
                      <a:pt x="4797" y="3824"/>
                    </a:cubicBezTo>
                    <a:cubicBezTo>
                      <a:pt x="4731" y="3824"/>
                      <a:pt x="4654" y="3808"/>
                      <a:pt x="4621" y="3808"/>
                    </a:cubicBezTo>
                    <a:cubicBezTo>
                      <a:pt x="4560" y="3808"/>
                      <a:pt x="4560" y="3894"/>
                      <a:pt x="4511" y="3931"/>
                    </a:cubicBezTo>
                    <a:cubicBezTo>
                      <a:pt x="4502" y="3938"/>
                      <a:pt x="4494" y="3941"/>
                      <a:pt x="4489" y="3941"/>
                    </a:cubicBezTo>
                    <a:cubicBezTo>
                      <a:pt x="4461" y="3941"/>
                      <a:pt x="4461" y="3876"/>
                      <a:pt x="4461" y="3795"/>
                    </a:cubicBezTo>
                    <a:cubicBezTo>
                      <a:pt x="4437" y="3709"/>
                      <a:pt x="4363" y="3648"/>
                      <a:pt x="4276" y="3648"/>
                    </a:cubicBezTo>
                    <a:cubicBezTo>
                      <a:pt x="4226" y="3633"/>
                      <a:pt x="4171" y="3627"/>
                      <a:pt x="4115" y="3627"/>
                    </a:cubicBezTo>
                    <a:cubicBezTo>
                      <a:pt x="4075" y="3627"/>
                      <a:pt x="4034" y="3630"/>
                      <a:pt x="3993" y="3635"/>
                    </a:cubicBezTo>
                    <a:cubicBezTo>
                      <a:pt x="3894" y="3697"/>
                      <a:pt x="3821" y="3771"/>
                      <a:pt x="3747" y="3857"/>
                    </a:cubicBezTo>
                    <a:cubicBezTo>
                      <a:pt x="3697" y="3919"/>
                      <a:pt x="3882" y="4067"/>
                      <a:pt x="3907" y="4140"/>
                    </a:cubicBezTo>
                    <a:cubicBezTo>
                      <a:pt x="3944" y="4214"/>
                      <a:pt x="3858" y="4165"/>
                      <a:pt x="3734" y="4214"/>
                    </a:cubicBezTo>
                    <a:cubicBezTo>
                      <a:pt x="3611" y="4264"/>
                      <a:pt x="3488" y="4288"/>
                      <a:pt x="3352" y="4288"/>
                    </a:cubicBezTo>
                    <a:cubicBezTo>
                      <a:pt x="3217" y="4276"/>
                      <a:pt x="3155" y="4202"/>
                      <a:pt x="3069" y="4202"/>
                    </a:cubicBezTo>
                    <a:cubicBezTo>
                      <a:pt x="2970" y="4202"/>
                      <a:pt x="3007" y="4214"/>
                      <a:pt x="2995" y="4264"/>
                    </a:cubicBezTo>
                    <a:cubicBezTo>
                      <a:pt x="2983" y="4313"/>
                      <a:pt x="2896" y="4375"/>
                      <a:pt x="2847" y="4412"/>
                    </a:cubicBezTo>
                    <a:cubicBezTo>
                      <a:pt x="2810" y="4485"/>
                      <a:pt x="2810" y="4559"/>
                      <a:pt x="2847" y="4633"/>
                    </a:cubicBezTo>
                    <a:cubicBezTo>
                      <a:pt x="2921" y="4683"/>
                      <a:pt x="2995" y="4720"/>
                      <a:pt x="3081" y="4744"/>
                    </a:cubicBezTo>
                    <a:cubicBezTo>
                      <a:pt x="3098" y="4752"/>
                      <a:pt x="3116" y="4755"/>
                      <a:pt x="3133" y="4755"/>
                    </a:cubicBezTo>
                    <a:cubicBezTo>
                      <a:pt x="3234" y="4755"/>
                      <a:pt x="3346" y="4652"/>
                      <a:pt x="3377" y="4621"/>
                    </a:cubicBezTo>
                    <a:cubicBezTo>
                      <a:pt x="3402" y="4596"/>
                      <a:pt x="3439" y="4596"/>
                      <a:pt x="3476" y="4596"/>
                    </a:cubicBezTo>
                    <a:cubicBezTo>
                      <a:pt x="3500" y="4596"/>
                      <a:pt x="3562" y="4646"/>
                      <a:pt x="3623" y="4658"/>
                    </a:cubicBezTo>
                    <a:cubicBezTo>
                      <a:pt x="3629" y="4659"/>
                      <a:pt x="3634" y="4660"/>
                      <a:pt x="3639" y="4660"/>
                    </a:cubicBezTo>
                    <a:cubicBezTo>
                      <a:pt x="3687" y="4660"/>
                      <a:pt x="3697" y="4605"/>
                      <a:pt x="3697" y="4572"/>
                    </a:cubicBezTo>
                    <a:cubicBezTo>
                      <a:pt x="3700" y="4565"/>
                      <a:pt x="3703" y="4562"/>
                      <a:pt x="3708" y="4562"/>
                    </a:cubicBezTo>
                    <a:cubicBezTo>
                      <a:pt x="3729" y="4562"/>
                      <a:pt x="3770" y="4610"/>
                      <a:pt x="3800" y="4610"/>
                    </a:cubicBezTo>
                    <a:cubicBezTo>
                      <a:pt x="3803" y="4610"/>
                      <a:pt x="3806" y="4609"/>
                      <a:pt x="3808" y="4609"/>
                    </a:cubicBezTo>
                    <a:cubicBezTo>
                      <a:pt x="3835" y="4609"/>
                      <a:pt x="3842" y="4583"/>
                      <a:pt x="3882" y="4583"/>
                    </a:cubicBezTo>
                    <a:cubicBezTo>
                      <a:pt x="3897" y="4583"/>
                      <a:pt x="3917" y="4586"/>
                      <a:pt x="3944" y="4596"/>
                    </a:cubicBezTo>
                    <a:cubicBezTo>
                      <a:pt x="4042" y="4646"/>
                      <a:pt x="3968" y="4633"/>
                      <a:pt x="4005" y="4670"/>
                    </a:cubicBezTo>
                    <a:cubicBezTo>
                      <a:pt x="4042" y="4707"/>
                      <a:pt x="4030" y="4720"/>
                      <a:pt x="4116" y="4793"/>
                    </a:cubicBezTo>
                    <a:cubicBezTo>
                      <a:pt x="4166" y="4843"/>
                      <a:pt x="4215" y="4880"/>
                      <a:pt x="4276" y="4917"/>
                    </a:cubicBezTo>
                    <a:cubicBezTo>
                      <a:pt x="4338" y="4941"/>
                      <a:pt x="4400" y="4978"/>
                      <a:pt x="4449" y="5028"/>
                    </a:cubicBezTo>
                    <a:cubicBezTo>
                      <a:pt x="4486" y="5077"/>
                      <a:pt x="4449" y="5089"/>
                      <a:pt x="4387" y="5101"/>
                    </a:cubicBezTo>
                    <a:cubicBezTo>
                      <a:pt x="4326" y="5126"/>
                      <a:pt x="4313" y="5101"/>
                      <a:pt x="4350" y="5151"/>
                    </a:cubicBezTo>
                    <a:cubicBezTo>
                      <a:pt x="4387" y="5200"/>
                      <a:pt x="4424" y="5225"/>
                      <a:pt x="4486" y="5249"/>
                    </a:cubicBezTo>
                    <a:cubicBezTo>
                      <a:pt x="4548" y="5274"/>
                      <a:pt x="4597" y="5311"/>
                      <a:pt x="4634" y="5360"/>
                    </a:cubicBezTo>
                    <a:cubicBezTo>
                      <a:pt x="4683" y="5410"/>
                      <a:pt x="4806" y="5385"/>
                      <a:pt x="4893" y="5410"/>
                    </a:cubicBezTo>
                    <a:cubicBezTo>
                      <a:pt x="4966" y="5434"/>
                      <a:pt x="4929" y="5459"/>
                      <a:pt x="5003" y="5533"/>
                    </a:cubicBezTo>
                    <a:cubicBezTo>
                      <a:pt x="5102" y="5594"/>
                      <a:pt x="5225" y="5644"/>
                      <a:pt x="5361" y="5644"/>
                    </a:cubicBezTo>
                    <a:cubicBezTo>
                      <a:pt x="5472" y="5656"/>
                      <a:pt x="5583" y="5705"/>
                      <a:pt x="5681" y="5767"/>
                    </a:cubicBezTo>
                    <a:cubicBezTo>
                      <a:pt x="5688" y="5772"/>
                      <a:pt x="5693" y="5775"/>
                      <a:pt x="5696" y="5775"/>
                    </a:cubicBezTo>
                    <a:cubicBezTo>
                      <a:pt x="5722" y="5775"/>
                      <a:pt x="5640" y="5608"/>
                      <a:pt x="5607" y="5520"/>
                    </a:cubicBezTo>
                    <a:cubicBezTo>
                      <a:pt x="5509" y="5410"/>
                      <a:pt x="5398" y="5323"/>
                      <a:pt x="5262" y="5237"/>
                    </a:cubicBezTo>
                    <a:cubicBezTo>
                      <a:pt x="5176" y="5175"/>
                      <a:pt x="5201" y="5212"/>
                      <a:pt x="5176" y="5138"/>
                    </a:cubicBezTo>
                    <a:cubicBezTo>
                      <a:pt x="5139" y="5077"/>
                      <a:pt x="5090" y="5077"/>
                      <a:pt x="5040" y="5015"/>
                    </a:cubicBezTo>
                    <a:cubicBezTo>
                      <a:pt x="4979" y="4954"/>
                      <a:pt x="5053" y="4978"/>
                      <a:pt x="5102" y="4966"/>
                    </a:cubicBezTo>
                    <a:cubicBezTo>
                      <a:pt x="5140" y="4958"/>
                      <a:pt x="5140" y="4941"/>
                      <a:pt x="5141" y="4941"/>
                    </a:cubicBezTo>
                    <a:cubicBezTo>
                      <a:pt x="5141" y="4941"/>
                      <a:pt x="5142" y="4947"/>
                      <a:pt x="5151" y="4966"/>
                    </a:cubicBezTo>
                    <a:cubicBezTo>
                      <a:pt x="5188" y="5015"/>
                      <a:pt x="5213" y="5065"/>
                      <a:pt x="5238" y="5114"/>
                    </a:cubicBezTo>
                    <a:cubicBezTo>
                      <a:pt x="5246" y="5130"/>
                      <a:pt x="5253" y="5137"/>
                      <a:pt x="5259" y="5137"/>
                    </a:cubicBezTo>
                    <a:cubicBezTo>
                      <a:pt x="5281" y="5137"/>
                      <a:pt x="5295" y="5054"/>
                      <a:pt x="5324" y="5015"/>
                    </a:cubicBezTo>
                    <a:cubicBezTo>
                      <a:pt x="5331" y="5008"/>
                      <a:pt x="5336" y="5005"/>
                      <a:pt x="5342" y="5005"/>
                    </a:cubicBezTo>
                    <a:cubicBezTo>
                      <a:pt x="5375" y="5005"/>
                      <a:pt x="5388" y="5126"/>
                      <a:pt x="5484" y="5200"/>
                    </a:cubicBezTo>
                    <a:cubicBezTo>
                      <a:pt x="5523" y="5231"/>
                      <a:pt x="5542" y="5243"/>
                      <a:pt x="5550" y="5243"/>
                    </a:cubicBezTo>
                    <a:cubicBezTo>
                      <a:pt x="5563" y="5243"/>
                      <a:pt x="5537" y="5203"/>
                      <a:pt x="5521" y="5163"/>
                    </a:cubicBezTo>
                    <a:cubicBezTo>
                      <a:pt x="5518" y="5149"/>
                      <a:pt x="5518" y="5143"/>
                      <a:pt x="5521" y="5143"/>
                    </a:cubicBezTo>
                    <a:cubicBezTo>
                      <a:pt x="5531" y="5143"/>
                      <a:pt x="5569" y="5211"/>
                      <a:pt x="5607" y="5249"/>
                    </a:cubicBezTo>
                    <a:cubicBezTo>
                      <a:pt x="5635" y="5277"/>
                      <a:pt x="5655" y="5293"/>
                      <a:pt x="5665" y="5293"/>
                    </a:cubicBezTo>
                    <a:cubicBezTo>
                      <a:pt x="5672" y="5293"/>
                      <a:pt x="5674" y="5283"/>
                      <a:pt x="5669" y="5262"/>
                    </a:cubicBezTo>
                    <a:cubicBezTo>
                      <a:pt x="5662" y="5249"/>
                      <a:pt x="5662" y="5244"/>
                      <a:pt x="5665" y="5244"/>
                    </a:cubicBezTo>
                    <a:cubicBezTo>
                      <a:pt x="5676" y="5244"/>
                      <a:pt x="5725" y="5290"/>
                      <a:pt x="5780" y="5336"/>
                    </a:cubicBezTo>
                    <a:cubicBezTo>
                      <a:pt x="5866" y="5397"/>
                      <a:pt x="5964" y="5471"/>
                      <a:pt x="6063" y="5520"/>
                    </a:cubicBezTo>
                    <a:cubicBezTo>
                      <a:pt x="6090" y="5538"/>
                      <a:pt x="6103" y="5546"/>
                      <a:pt x="6107" y="5546"/>
                    </a:cubicBezTo>
                    <a:cubicBezTo>
                      <a:pt x="6117" y="5546"/>
                      <a:pt x="6033" y="5472"/>
                      <a:pt x="5977" y="5397"/>
                    </a:cubicBezTo>
                    <a:cubicBezTo>
                      <a:pt x="5923" y="5335"/>
                      <a:pt x="5915" y="5291"/>
                      <a:pt x="5933" y="5291"/>
                    </a:cubicBezTo>
                    <a:cubicBezTo>
                      <a:pt x="5940" y="5291"/>
                      <a:pt x="5951" y="5297"/>
                      <a:pt x="5964" y="5311"/>
                    </a:cubicBezTo>
                    <a:cubicBezTo>
                      <a:pt x="5981" y="5339"/>
                      <a:pt x="5993" y="5351"/>
                      <a:pt x="6001" y="5351"/>
                    </a:cubicBezTo>
                    <a:cubicBezTo>
                      <a:pt x="6010" y="5351"/>
                      <a:pt x="6014" y="5332"/>
                      <a:pt x="6014" y="5299"/>
                    </a:cubicBezTo>
                    <a:cubicBezTo>
                      <a:pt x="6014" y="5225"/>
                      <a:pt x="5964" y="5163"/>
                      <a:pt x="5952" y="5028"/>
                    </a:cubicBezTo>
                    <a:cubicBezTo>
                      <a:pt x="5949" y="4989"/>
                      <a:pt x="5948" y="4972"/>
                      <a:pt x="5951" y="4972"/>
                    </a:cubicBezTo>
                    <a:cubicBezTo>
                      <a:pt x="5958" y="4972"/>
                      <a:pt x="5986" y="5074"/>
                      <a:pt x="6038" y="5188"/>
                    </a:cubicBezTo>
                    <a:cubicBezTo>
                      <a:pt x="6061" y="5234"/>
                      <a:pt x="6073" y="5252"/>
                      <a:pt x="6077" y="5252"/>
                    </a:cubicBezTo>
                    <a:cubicBezTo>
                      <a:pt x="6086" y="5252"/>
                      <a:pt x="6063" y="5162"/>
                      <a:pt x="6063" y="5077"/>
                    </a:cubicBezTo>
                    <a:cubicBezTo>
                      <a:pt x="6063" y="5021"/>
                      <a:pt x="6060" y="4998"/>
                      <a:pt x="6062" y="4998"/>
                    </a:cubicBezTo>
                    <a:lnTo>
                      <a:pt x="6062" y="4998"/>
                    </a:lnTo>
                    <a:cubicBezTo>
                      <a:pt x="6065" y="4998"/>
                      <a:pt x="6073" y="5030"/>
                      <a:pt x="6100" y="5077"/>
                    </a:cubicBezTo>
                    <a:cubicBezTo>
                      <a:pt x="6113" y="5103"/>
                      <a:pt x="6121" y="5115"/>
                      <a:pt x="6125" y="5115"/>
                    </a:cubicBezTo>
                    <a:cubicBezTo>
                      <a:pt x="6134" y="5115"/>
                      <a:pt x="6111" y="5031"/>
                      <a:pt x="6075" y="4941"/>
                    </a:cubicBezTo>
                    <a:cubicBezTo>
                      <a:pt x="6026" y="4818"/>
                      <a:pt x="5989" y="4818"/>
                      <a:pt x="5915" y="4769"/>
                    </a:cubicBezTo>
                    <a:cubicBezTo>
                      <a:pt x="5841" y="4720"/>
                      <a:pt x="5903" y="4707"/>
                      <a:pt x="5891" y="4584"/>
                    </a:cubicBezTo>
                    <a:cubicBezTo>
                      <a:pt x="5886" y="4539"/>
                      <a:pt x="5885" y="4522"/>
                      <a:pt x="5883" y="4522"/>
                    </a:cubicBezTo>
                    <a:cubicBezTo>
                      <a:pt x="5879" y="4522"/>
                      <a:pt x="5873" y="4574"/>
                      <a:pt x="5841" y="4621"/>
                    </a:cubicBezTo>
                    <a:cubicBezTo>
                      <a:pt x="5834" y="4639"/>
                      <a:pt x="5828" y="4646"/>
                      <a:pt x="5824" y="4646"/>
                    </a:cubicBezTo>
                    <a:cubicBezTo>
                      <a:pt x="5808" y="4646"/>
                      <a:pt x="5814" y="4537"/>
                      <a:pt x="5804" y="4498"/>
                    </a:cubicBezTo>
                    <a:cubicBezTo>
                      <a:pt x="5799" y="4482"/>
                      <a:pt x="5794" y="4475"/>
                      <a:pt x="5787" y="4475"/>
                    </a:cubicBezTo>
                    <a:cubicBezTo>
                      <a:pt x="5777" y="4475"/>
                      <a:pt x="5764" y="4489"/>
                      <a:pt x="5743" y="4510"/>
                    </a:cubicBezTo>
                    <a:cubicBezTo>
                      <a:pt x="5733" y="4523"/>
                      <a:pt x="5725" y="4528"/>
                      <a:pt x="5719" y="4528"/>
                    </a:cubicBezTo>
                    <a:cubicBezTo>
                      <a:pt x="5699" y="4528"/>
                      <a:pt x="5687" y="4482"/>
                      <a:pt x="5669" y="4436"/>
                    </a:cubicBezTo>
                    <a:cubicBezTo>
                      <a:pt x="5659" y="4407"/>
                      <a:pt x="5651" y="4397"/>
                      <a:pt x="5645" y="4397"/>
                    </a:cubicBezTo>
                    <a:cubicBezTo>
                      <a:pt x="5634" y="4397"/>
                      <a:pt x="5627" y="4421"/>
                      <a:pt x="5619" y="4436"/>
                    </a:cubicBezTo>
                    <a:cubicBezTo>
                      <a:pt x="5619" y="4439"/>
                      <a:pt x="5616" y="4441"/>
                      <a:pt x="5610" y="4441"/>
                    </a:cubicBezTo>
                    <a:cubicBezTo>
                      <a:pt x="5592" y="4441"/>
                      <a:pt x="5552" y="4425"/>
                      <a:pt x="5533" y="4387"/>
                    </a:cubicBezTo>
                    <a:cubicBezTo>
                      <a:pt x="5496" y="4338"/>
                      <a:pt x="5472" y="4288"/>
                      <a:pt x="5447" y="4227"/>
                    </a:cubicBezTo>
                    <a:cubicBezTo>
                      <a:pt x="5410" y="4128"/>
                      <a:pt x="5398" y="4116"/>
                      <a:pt x="5361" y="4116"/>
                    </a:cubicBezTo>
                    <a:cubicBezTo>
                      <a:pt x="5324" y="4116"/>
                      <a:pt x="5299" y="4103"/>
                      <a:pt x="5213" y="3943"/>
                    </a:cubicBezTo>
                    <a:cubicBezTo>
                      <a:pt x="5166" y="3868"/>
                      <a:pt x="5153" y="3841"/>
                      <a:pt x="5157" y="3841"/>
                    </a:cubicBezTo>
                    <a:cubicBezTo>
                      <a:pt x="5161" y="3841"/>
                      <a:pt x="5187" y="3874"/>
                      <a:pt x="5213" y="3906"/>
                    </a:cubicBezTo>
                    <a:cubicBezTo>
                      <a:pt x="5250" y="3943"/>
                      <a:pt x="5299" y="3980"/>
                      <a:pt x="5361" y="3980"/>
                    </a:cubicBezTo>
                    <a:cubicBezTo>
                      <a:pt x="5410" y="3980"/>
                      <a:pt x="5459" y="3956"/>
                      <a:pt x="5435" y="3882"/>
                    </a:cubicBezTo>
                    <a:cubicBezTo>
                      <a:pt x="5410" y="3808"/>
                      <a:pt x="5324" y="3795"/>
                      <a:pt x="5385" y="3795"/>
                    </a:cubicBezTo>
                    <a:cubicBezTo>
                      <a:pt x="5394" y="3797"/>
                      <a:pt x="5399" y="3798"/>
                      <a:pt x="5403" y="3798"/>
                    </a:cubicBezTo>
                    <a:cubicBezTo>
                      <a:pt x="5426" y="3798"/>
                      <a:pt x="5366" y="3766"/>
                      <a:pt x="5398" y="3734"/>
                    </a:cubicBezTo>
                    <a:cubicBezTo>
                      <a:pt x="5435" y="3709"/>
                      <a:pt x="5398" y="3672"/>
                      <a:pt x="5447" y="3672"/>
                    </a:cubicBezTo>
                    <a:cubicBezTo>
                      <a:pt x="5509" y="3672"/>
                      <a:pt x="5521" y="3697"/>
                      <a:pt x="5570" y="3771"/>
                    </a:cubicBezTo>
                    <a:cubicBezTo>
                      <a:pt x="5619" y="3845"/>
                      <a:pt x="5644" y="3795"/>
                      <a:pt x="5693" y="3845"/>
                    </a:cubicBezTo>
                    <a:cubicBezTo>
                      <a:pt x="5705" y="3864"/>
                      <a:pt x="5717" y="3871"/>
                      <a:pt x="5729" y="3871"/>
                    </a:cubicBezTo>
                    <a:cubicBezTo>
                      <a:pt x="5755" y="3871"/>
                      <a:pt x="5783" y="3837"/>
                      <a:pt x="5817" y="3820"/>
                    </a:cubicBezTo>
                    <a:cubicBezTo>
                      <a:pt x="5833" y="3808"/>
                      <a:pt x="5845" y="3802"/>
                      <a:pt x="5853" y="3802"/>
                    </a:cubicBezTo>
                    <a:cubicBezTo>
                      <a:pt x="5867" y="3802"/>
                      <a:pt x="5862" y="3824"/>
                      <a:pt x="5829" y="3857"/>
                    </a:cubicBezTo>
                    <a:cubicBezTo>
                      <a:pt x="5767" y="3919"/>
                      <a:pt x="5792" y="3894"/>
                      <a:pt x="5743" y="3943"/>
                    </a:cubicBezTo>
                    <a:cubicBezTo>
                      <a:pt x="5730" y="3956"/>
                      <a:pt x="5733" y="3962"/>
                      <a:pt x="5749" y="3962"/>
                    </a:cubicBezTo>
                    <a:cubicBezTo>
                      <a:pt x="5781" y="3962"/>
                      <a:pt x="5866" y="3935"/>
                      <a:pt x="5989" y="3869"/>
                    </a:cubicBezTo>
                    <a:cubicBezTo>
                      <a:pt x="6051" y="3835"/>
                      <a:pt x="6081" y="3822"/>
                      <a:pt x="6091" y="3822"/>
                    </a:cubicBezTo>
                    <a:cubicBezTo>
                      <a:pt x="6114" y="3822"/>
                      <a:pt x="6040" y="3885"/>
                      <a:pt x="5989" y="3919"/>
                    </a:cubicBezTo>
                    <a:cubicBezTo>
                      <a:pt x="5928" y="3956"/>
                      <a:pt x="5866" y="3931"/>
                      <a:pt x="5854" y="4042"/>
                    </a:cubicBezTo>
                    <a:cubicBezTo>
                      <a:pt x="5848" y="4086"/>
                      <a:pt x="5857" y="4098"/>
                      <a:pt x="5874" y="4098"/>
                    </a:cubicBezTo>
                    <a:cubicBezTo>
                      <a:pt x="5896" y="4098"/>
                      <a:pt x="5930" y="4079"/>
                      <a:pt x="5964" y="4079"/>
                    </a:cubicBezTo>
                    <a:cubicBezTo>
                      <a:pt x="6026" y="4079"/>
                      <a:pt x="5964" y="4128"/>
                      <a:pt x="5964" y="4190"/>
                    </a:cubicBezTo>
                    <a:cubicBezTo>
                      <a:pt x="5964" y="4229"/>
                      <a:pt x="5978" y="4244"/>
                      <a:pt x="5995" y="4244"/>
                    </a:cubicBezTo>
                    <a:cubicBezTo>
                      <a:pt x="6010" y="4244"/>
                      <a:pt x="6027" y="4232"/>
                      <a:pt x="6038" y="4214"/>
                    </a:cubicBezTo>
                    <a:cubicBezTo>
                      <a:pt x="6048" y="4204"/>
                      <a:pt x="6053" y="4200"/>
                      <a:pt x="6054" y="4200"/>
                    </a:cubicBezTo>
                    <a:lnTo>
                      <a:pt x="6054" y="4200"/>
                    </a:lnTo>
                    <a:cubicBezTo>
                      <a:pt x="6057" y="4200"/>
                      <a:pt x="6035" y="4234"/>
                      <a:pt x="6026" y="4288"/>
                    </a:cubicBezTo>
                    <a:cubicBezTo>
                      <a:pt x="6020" y="4319"/>
                      <a:pt x="6029" y="4334"/>
                      <a:pt x="6043" y="4334"/>
                    </a:cubicBezTo>
                    <a:cubicBezTo>
                      <a:pt x="6057" y="4334"/>
                      <a:pt x="6075" y="4319"/>
                      <a:pt x="6088" y="4288"/>
                    </a:cubicBezTo>
                    <a:cubicBezTo>
                      <a:pt x="6102" y="4260"/>
                      <a:pt x="6112" y="4250"/>
                      <a:pt x="6123" y="4250"/>
                    </a:cubicBezTo>
                    <a:cubicBezTo>
                      <a:pt x="6141" y="4250"/>
                      <a:pt x="6160" y="4278"/>
                      <a:pt x="6199" y="4301"/>
                    </a:cubicBezTo>
                    <a:cubicBezTo>
                      <a:pt x="6260" y="4338"/>
                      <a:pt x="6273" y="4362"/>
                      <a:pt x="6334" y="4412"/>
                    </a:cubicBezTo>
                    <a:cubicBezTo>
                      <a:pt x="6346" y="4417"/>
                      <a:pt x="6354" y="4420"/>
                      <a:pt x="6359" y="4420"/>
                    </a:cubicBezTo>
                    <a:cubicBezTo>
                      <a:pt x="6387" y="4420"/>
                      <a:pt x="6334" y="4341"/>
                      <a:pt x="6334" y="4227"/>
                    </a:cubicBezTo>
                    <a:cubicBezTo>
                      <a:pt x="6334" y="4172"/>
                      <a:pt x="6334" y="4154"/>
                      <a:pt x="6337" y="4154"/>
                    </a:cubicBezTo>
                    <a:cubicBezTo>
                      <a:pt x="6341" y="4154"/>
                      <a:pt x="6351" y="4182"/>
                      <a:pt x="6371" y="4202"/>
                    </a:cubicBezTo>
                    <a:cubicBezTo>
                      <a:pt x="6379" y="4208"/>
                      <a:pt x="6386" y="4211"/>
                      <a:pt x="6391" y="4211"/>
                    </a:cubicBezTo>
                    <a:cubicBezTo>
                      <a:pt x="6419" y="4211"/>
                      <a:pt x="6412" y="4139"/>
                      <a:pt x="6371" y="4067"/>
                    </a:cubicBezTo>
                    <a:cubicBezTo>
                      <a:pt x="6351" y="4026"/>
                      <a:pt x="6342" y="4008"/>
                      <a:pt x="6348" y="4008"/>
                    </a:cubicBezTo>
                    <a:cubicBezTo>
                      <a:pt x="6353" y="4008"/>
                      <a:pt x="6368" y="4020"/>
                      <a:pt x="6396" y="4042"/>
                    </a:cubicBezTo>
                    <a:cubicBezTo>
                      <a:pt x="6416" y="4068"/>
                      <a:pt x="6446" y="4081"/>
                      <a:pt x="6476" y="4081"/>
                    </a:cubicBezTo>
                    <a:cubicBezTo>
                      <a:pt x="6501" y="4081"/>
                      <a:pt x="6526" y="4071"/>
                      <a:pt x="6544" y="4054"/>
                    </a:cubicBezTo>
                    <a:cubicBezTo>
                      <a:pt x="6593" y="4030"/>
                      <a:pt x="6568" y="4005"/>
                      <a:pt x="6507" y="3943"/>
                    </a:cubicBezTo>
                    <a:cubicBezTo>
                      <a:pt x="6474" y="3917"/>
                      <a:pt x="6476" y="3902"/>
                      <a:pt x="6494" y="3902"/>
                    </a:cubicBezTo>
                    <a:cubicBezTo>
                      <a:pt x="6510" y="3902"/>
                      <a:pt x="6539" y="3914"/>
                      <a:pt x="6568" y="3943"/>
                    </a:cubicBezTo>
                    <a:cubicBezTo>
                      <a:pt x="6593" y="3964"/>
                      <a:pt x="6605" y="3971"/>
                      <a:pt x="6612" y="3971"/>
                    </a:cubicBezTo>
                    <a:cubicBezTo>
                      <a:pt x="6624" y="3971"/>
                      <a:pt x="6613" y="3943"/>
                      <a:pt x="6630" y="3943"/>
                    </a:cubicBezTo>
                    <a:cubicBezTo>
                      <a:pt x="6654" y="3943"/>
                      <a:pt x="6679" y="3919"/>
                      <a:pt x="6618" y="3869"/>
                    </a:cubicBezTo>
                    <a:cubicBezTo>
                      <a:pt x="6568" y="3808"/>
                      <a:pt x="6667" y="3795"/>
                      <a:pt x="6753" y="3795"/>
                    </a:cubicBezTo>
                    <a:cubicBezTo>
                      <a:pt x="6839" y="3795"/>
                      <a:pt x="6827" y="3771"/>
                      <a:pt x="6778" y="3734"/>
                    </a:cubicBezTo>
                    <a:cubicBezTo>
                      <a:pt x="6731" y="3696"/>
                      <a:pt x="6748" y="3680"/>
                      <a:pt x="6770" y="3680"/>
                    </a:cubicBezTo>
                    <a:cubicBezTo>
                      <a:pt x="6777" y="3680"/>
                      <a:pt x="6784" y="3682"/>
                      <a:pt x="6790" y="3685"/>
                    </a:cubicBezTo>
                    <a:cubicBezTo>
                      <a:pt x="6798" y="3688"/>
                      <a:pt x="6808" y="3691"/>
                      <a:pt x="6817" y="3691"/>
                    </a:cubicBezTo>
                    <a:cubicBezTo>
                      <a:pt x="6838" y="3691"/>
                      <a:pt x="6856" y="3678"/>
                      <a:pt x="6839" y="3635"/>
                    </a:cubicBezTo>
                    <a:cubicBezTo>
                      <a:pt x="6827" y="3561"/>
                      <a:pt x="6753" y="3524"/>
                      <a:pt x="6728" y="3450"/>
                    </a:cubicBezTo>
                    <a:cubicBezTo>
                      <a:pt x="6720" y="3426"/>
                      <a:pt x="6712" y="3418"/>
                      <a:pt x="6703" y="3418"/>
                    </a:cubicBezTo>
                    <a:cubicBezTo>
                      <a:pt x="6684" y="3418"/>
                      <a:pt x="6659" y="3454"/>
                      <a:pt x="6618" y="3463"/>
                    </a:cubicBezTo>
                    <a:cubicBezTo>
                      <a:pt x="6593" y="3469"/>
                      <a:pt x="6571" y="3475"/>
                      <a:pt x="6561" y="3475"/>
                    </a:cubicBezTo>
                    <a:cubicBezTo>
                      <a:pt x="6550" y="3475"/>
                      <a:pt x="6550" y="3469"/>
                      <a:pt x="6568" y="3450"/>
                    </a:cubicBezTo>
                    <a:cubicBezTo>
                      <a:pt x="6589" y="3429"/>
                      <a:pt x="6602" y="3399"/>
                      <a:pt x="6581" y="3399"/>
                    </a:cubicBezTo>
                    <a:cubicBezTo>
                      <a:pt x="6577" y="3399"/>
                      <a:pt x="6573" y="3399"/>
                      <a:pt x="6568" y="3401"/>
                    </a:cubicBezTo>
                    <a:cubicBezTo>
                      <a:pt x="6562" y="3403"/>
                      <a:pt x="6556" y="3404"/>
                      <a:pt x="6549" y="3404"/>
                    </a:cubicBezTo>
                    <a:cubicBezTo>
                      <a:pt x="6514" y="3404"/>
                      <a:pt x="6470" y="3379"/>
                      <a:pt x="6408" y="3327"/>
                    </a:cubicBezTo>
                    <a:cubicBezTo>
                      <a:pt x="6377" y="3303"/>
                      <a:pt x="6359" y="3296"/>
                      <a:pt x="6331" y="3296"/>
                    </a:cubicBezTo>
                    <a:cubicBezTo>
                      <a:pt x="6303" y="3296"/>
                      <a:pt x="6266" y="3303"/>
                      <a:pt x="6199" y="3303"/>
                    </a:cubicBezTo>
                    <a:cubicBezTo>
                      <a:pt x="6063" y="3290"/>
                      <a:pt x="6125" y="3303"/>
                      <a:pt x="6149" y="3253"/>
                    </a:cubicBezTo>
                    <a:cubicBezTo>
                      <a:pt x="6174" y="3216"/>
                      <a:pt x="6174" y="3216"/>
                      <a:pt x="6125" y="3167"/>
                    </a:cubicBezTo>
                    <a:cubicBezTo>
                      <a:pt x="6102" y="3137"/>
                      <a:pt x="6066" y="3121"/>
                      <a:pt x="6031" y="3121"/>
                    </a:cubicBezTo>
                    <a:cubicBezTo>
                      <a:pt x="6007" y="3121"/>
                      <a:pt x="5984" y="3128"/>
                      <a:pt x="5964" y="3142"/>
                    </a:cubicBezTo>
                    <a:cubicBezTo>
                      <a:pt x="5953" y="3149"/>
                      <a:pt x="5944" y="3152"/>
                      <a:pt x="5938" y="3152"/>
                    </a:cubicBezTo>
                    <a:cubicBezTo>
                      <a:pt x="5911" y="3152"/>
                      <a:pt x="5928" y="3096"/>
                      <a:pt x="5928" y="3056"/>
                    </a:cubicBezTo>
                    <a:cubicBezTo>
                      <a:pt x="5928" y="3038"/>
                      <a:pt x="5924" y="3030"/>
                      <a:pt x="5919" y="3030"/>
                    </a:cubicBezTo>
                    <a:cubicBezTo>
                      <a:pt x="5906" y="3030"/>
                      <a:pt x="5883" y="3071"/>
                      <a:pt x="5866" y="3105"/>
                    </a:cubicBezTo>
                    <a:cubicBezTo>
                      <a:pt x="5862" y="3113"/>
                      <a:pt x="5859" y="3116"/>
                      <a:pt x="5856" y="3116"/>
                    </a:cubicBezTo>
                    <a:cubicBezTo>
                      <a:pt x="5838" y="3116"/>
                      <a:pt x="5831" y="3015"/>
                      <a:pt x="5841" y="2995"/>
                    </a:cubicBezTo>
                    <a:cubicBezTo>
                      <a:pt x="5841" y="2992"/>
                      <a:pt x="5839" y="2991"/>
                      <a:pt x="5836" y="2991"/>
                    </a:cubicBezTo>
                    <a:cubicBezTo>
                      <a:pt x="5820" y="2991"/>
                      <a:pt x="5771" y="3015"/>
                      <a:pt x="5730" y="3056"/>
                    </a:cubicBezTo>
                    <a:cubicBezTo>
                      <a:pt x="5724" y="3063"/>
                      <a:pt x="5718" y="3065"/>
                      <a:pt x="5712" y="3065"/>
                    </a:cubicBezTo>
                    <a:cubicBezTo>
                      <a:pt x="5674" y="3065"/>
                      <a:pt x="5650" y="2939"/>
                      <a:pt x="5607" y="2896"/>
                    </a:cubicBezTo>
                    <a:cubicBezTo>
                      <a:pt x="5533" y="2847"/>
                      <a:pt x="5459" y="2810"/>
                      <a:pt x="5373" y="2810"/>
                    </a:cubicBezTo>
                    <a:cubicBezTo>
                      <a:pt x="5287" y="2785"/>
                      <a:pt x="5238" y="2711"/>
                      <a:pt x="5164" y="2711"/>
                    </a:cubicBezTo>
                    <a:cubicBezTo>
                      <a:pt x="5102" y="2711"/>
                      <a:pt x="5077" y="2637"/>
                      <a:pt x="5127" y="2600"/>
                    </a:cubicBezTo>
                    <a:cubicBezTo>
                      <a:pt x="5176" y="2576"/>
                      <a:pt x="5213" y="2539"/>
                      <a:pt x="5262" y="2514"/>
                    </a:cubicBezTo>
                    <a:cubicBezTo>
                      <a:pt x="5299" y="2477"/>
                      <a:pt x="5225" y="2477"/>
                      <a:pt x="5139" y="2477"/>
                    </a:cubicBezTo>
                    <a:cubicBezTo>
                      <a:pt x="5053" y="2477"/>
                      <a:pt x="5053" y="2477"/>
                      <a:pt x="5090" y="2452"/>
                    </a:cubicBezTo>
                    <a:cubicBezTo>
                      <a:pt x="5127" y="2425"/>
                      <a:pt x="5171" y="2411"/>
                      <a:pt x="5221" y="2411"/>
                    </a:cubicBezTo>
                    <a:cubicBezTo>
                      <a:pt x="5238" y="2411"/>
                      <a:pt x="5256" y="2412"/>
                      <a:pt x="5274" y="2415"/>
                    </a:cubicBezTo>
                    <a:cubicBezTo>
                      <a:pt x="5324" y="2422"/>
                      <a:pt x="5370" y="2425"/>
                      <a:pt x="5416" y="2425"/>
                    </a:cubicBezTo>
                    <a:cubicBezTo>
                      <a:pt x="5462" y="2425"/>
                      <a:pt x="5509" y="2422"/>
                      <a:pt x="5558" y="2415"/>
                    </a:cubicBezTo>
                    <a:cubicBezTo>
                      <a:pt x="5632" y="2403"/>
                      <a:pt x="5533" y="2342"/>
                      <a:pt x="5472" y="2329"/>
                    </a:cubicBezTo>
                    <a:cubicBezTo>
                      <a:pt x="5398" y="2305"/>
                      <a:pt x="5262" y="2305"/>
                      <a:pt x="5213" y="2280"/>
                    </a:cubicBezTo>
                    <a:cubicBezTo>
                      <a:pt x="5141" y="2262"/>
                      <a:pt x="5069" y="2250"/>
                      <a:pt x="4996" y="2250"/>
                    </a:cubicBezTo>
                    <a:cubicBezTo>
                      <a:pt x="4970" y="2250"/>
                      <a:pt x="4944" y="2252"/>
                      <a:pt x="4917" y="2255"/>
                    </a:cubicBezTo>
                    <a:cubicBezTo>
                      <a:pt x="4782" y="2255"/>
                      <a:pt x="5053" y="2218"/>
                      <a:pt x="5127" y="2218"/>
                    </a:cubicBezTo>
                    <a:cubicBezTo>
                      <a:pt x="5188" y="2218"/>
                      <a:pt x="5188" y="2181"/>
                      <a:pt x="5274" y="2157"/>
                    </a:cubicBezTo>
                    <a:cubicBezTo>
                      <a:pt x="5303" y="2142"/>
                      <a:pt x="5336" y="2136"/>
                      <a:pt x="5369" y="2136"/>
                    </a:cubicBezTo>
                    <a:cubicBezTo>
                      <a:pt x="5392" y="2136"/>
                      <a:pt x="5414" y="2139"/>
                      <a:pt x="5435" y="2144"/>
                    </a:cubicBezTo>
                    <a:cubicBezTo>
                      <a:pt x="5509" y="2144"/>
                      <a:pt x="5299" y="1898"/>
                      <a:pt x="5250" y="1861"/>
                    </a:cubicBezTo>
                    <a:cubicBezTo>
                      <a:pt x="5241" y="1856"/>
                      <a:pt x="5232" y="1854"/>
                      <a:pt x="5225" y="1854"/>
                    </a:cubicBezTo>
                    <a:cubicBezTo>
                      <a:pt x="5192" y="1854"/>
                      <a:pt x="5176" y="1893"/>
                      <a:pt x="5176" y="1923"/>
                    </a:cubicBezTo>
                    <a:cubicBezTo>
                      <a:pt x="5176" y="1960"/>
                      <a:pt x="5151" y="1984"/>
                      <a:pt x="4905" y="2095"/>
                    </a:cubicBezTo>
                    <a:cubicBezTo>
                      <a:pt x="4836" y="2129"/>
                      <a:pt x="4807" y="2142"/>
                      <a:pt x="4801" y="2142"/>
                    </a:cubicBezTo>
                    <a:cubicBezTo>
                      <a:pt x="4786" y="2142"/>
                      <a:pt x="4931" y="2058"/>
                      <a:pt x="4966" y="2058"/>
                    </a:cubicBezTo>
                    <a:cubicBezTo>
                      <a:pt x="5003" y="2046"/>
                      <a:pt x="5090" y="1972"/>
                      <a:pt x="5077" y="1947"/>
                    </a:cubicBezTo>
                    <a:cubicBezTo>
                      <a:pt x="5070" y="1940"/>
                      <a:pt x="5029" y="1898"/>
                      <a:pt x="4965" y="1898"/>
                    </a:cubicBezTo>
                    <a:cubicBezTo>
                      <a:pt x="4921" y="1898"/>
                      <a:pt x="4867" y="1918"/>
                      <a:pt x="4806" y="1984"/>
                    </a:cubicBezTo>
                    <a:cubicBezTo>
                      <a:pt x="4751" y="2044"/>
                      <a:pt x="4722" y="2066"/>
                      <a:pt x="4713" y="2066"/>
                    </a:cubicBezTo>
                    <a:cubicBezTo>
                      <a:pt x="4699" y="2066"/>
                      <a:pt x="4726" y="2021"/>
                      <a:pt x="4769" y="1984"/>
                    </a:cubicBezTo>
                    <a:cubicBezTo>
                      <a:pt x="4843" y="1923"/>
                      <a:pt x="4917" y="1873"/>
                      <a:pt x="4991" y="1849"/>
                    </a:cubicBezTo>
                    <a:cubicBezTo>
                      <a:pt x="5065" y="1836"/>
                      <a:pt x="5127" y="1799"/>
                      <a:pt x="5102" y="1738"/>
                    </a:cubicBezTo>
                    <a:cubicBezTo>
                      <a:pt x="5085" y="1687"/>
                      <a:pt x="5033" y="1654"/>
                      <a:pt x="4943" y="1654"/>
                    </a:cubicBezTo>
                    <a:cubicBezTo>
                      <a:pt x="4901" y="1654"/>
                      <a:pt x="4852" y="1661"/>
                      <a:pt x="4794" y="1676"/>
                    </a:cubicBezTo>
                    <a:cubicBezTo>
                      <a:pt x="4752" y="1687"/>
                      <a:pt x="4727" y="1692"/>
                      <a:pt x="4716" y="1692"/>
                    </a:cubicBezTo>
                    <a:cubicBezTo>
                      <a:pt x="4675" y="1692"/>
                      <a:pt x="4775" y="1637"/>
                      <a:pt x="4794" y="1590"/>
                    </a:cubicBezTo>
                    <a:cubicBezTo>
                      <a:pt x="4801" y="1568"/>
                      <a:pt x="4795" y="1559"/>
                      <a:pt x="4782" y="1559"/>
                    </a:cubicBezTo>
                    <a:cubicBezTo>
                      <a:pt x="4751" y="1559"/>
                      <a:pt x="4677" y="1608"/>
                      <a:pt x="4634" y="1652"/>
                    </a:cubicBezTo>
                    <a:cubicBezTo>
                      <a:pt x="4572" y="1713"/>
                      <a:pt x="4511" y="1713"/>
                      <a:pt x="4461" y="1886"/>
                    </a:cubicBezTo>
                    <a:cubicBezTo>
                      <a:pt x="4446" y="1932"/>
                      <a:pt x="4437" y="1949"/>
                      <a:pt x="4434" y="1949"/>
                    </a:cubicBezTo>
                    <a:cubicBezTo>
                      <a:pt x="4422" y="1949"/>
                      <a:pt x="4452" y="1787"/>
                      <a:pt x="4461" y="1750"/>
                    </a:cubicBezTo>
                    <a:cubicBezTo>
                      <a:pt x="4468" y="1736"/>
                      <a:pt x="4468" y="1730"/>
                      <a:pt x="4463" y="1730"/>
                    </a:cubicBezTo>
                    <a:cubicBezTo>
                      <a:pt x="4450" y="1730"/>
                      <a:pt x="4403" y="1768"/>
                      <a:pt x="4350" y="1812"/>
                    </a:cubicBezTo>
                    <a:cubicBezTo>
                      <a:pt x="4333" y="1823"/>
                      <a:pt x="4324" y="1828"/>
                      <a:pt x="4321" y="1828"/>
                    </a:cubicBezTo>
                    <a:cubicBezTo>
                      <a:pt x="4310" y="1828"/>
                      <a:pt x="4364" y="1773"/>
                      <a:pt x="4412" y="1725"/>
                    </a:cubicBezTo>
                    <a:cubicBezTo>
                      <a:pt x="4486" y="1676"/>
                      <a:pt x="4498" y="1713"/>
                      <a:pt x="4572" y="1627"/>
                    </a:cubicBezTo>
                    <a:cubicBezTo>
                      <a:pt x="4634" y="1541"/>
                      <a:pt x="4597" y="1541"/>
                      <a:pt x="4572" y="1479"/>
                    </a:cubicBezTo>
                    <a:cubicBezTo>
                      <a:pt x="4562" y="1459"/>
                      <a:pt x="4553" y="1451"/>
                      <a:pt x="4544" y="1451"/>
                    </a:cubicBezTo>
                    <a:cubicBezTo>
                      <a:pt x="4521" y="1451"/>
                      <a:pt x="4501" y="1511"/>
                      <a:pt x="4474" y="1565"/>
                    </a:cubicBezTo>
                    <a:cubicBezTo>
                      <a:pt x="4437" y="1627"/>
                      <a:pt x="4326" y="1602"/>
                      <a:pt x="4239" y="1652"/>
                    </a:cubicBezTo>
                    <a:cubicBezTo>
                      <a:pt x="4224" y="1660"/>
                      <a:pt x="4215" y="1664"/>
                      <a:pt x="4211" y="1664"/>
                    </a:cubicBezTo>
                    <a:cubicBezTo>
                      <a:pt x="4191" y="1664"/>
                      <a:pt x="4275" y="1586"/>
                      <a:pt x="4326" y="1565"/>
                    </a:cubicBezTo>
                    <a:cubicBezTo>
                      <a:pt x="4387" y="1528"/>
                      <a:pt x="4449" y="1516"/>
                      <a:pt x="4387" y="1504"/>
                    </a:cubicBezTo>
                    <a:cubicBezTo>
                      <a:pt x="4375" y="1502"/>
                      <a:pt x="4362" y="1501"/>
                      <a:pt x="4350" y="1501"/>
                    </a:cubicBezTo>
                    <a:cubicBezTo>
                      <a:pt x="4285" y="1501"/>
                      <a:pt x="4217" y="1526"/>
                      <a:pt x="4166" y="1578"/>
                    </a:cubicBezTo>
                    <a:cubicBezTo>
                      <a:pt x="4142" y="1595"/>
                      <a:pt x="4130" y="1602"/>
                      <a:pt x="4125" y="1602"/>
                    </a:cubicBezTo>
                    <a:cubicBezTo>
                      <a:pt x="4110" y="1602"/>
                      <a:pt x="4171" y="1532"/>
                      <a:pt x="4190" y="1504"/>
                    </a:cubicBezTo>
                    <a:cubicBezTo>
                      <a:pt x="4212" y="1481"/>
                      <a:pt x="4252" y="1477"/>
                      <a:pt x="4291" y="1477"/>
                    </a:cubicBezTo>
                    <a:cubicBezTo>
                      <a:pt x="4317" y="1477"/>
                      <a:pt x="4343" y="1479"/>
                      <a:pt x="4363" y="1479"/>
                    </a:cubicBezTo>
                    <a:cubicBezTo>
                      <a:pt x="4412" y="1479"/>
                      <a:pt x="4449" y="1442"/>
                      <a:pt x="4449" y="1368"/>
                    </a:cubicBezTo>
                    <a:cubicBezTo>
                      <a:pt x="4449" y="1294"/>
                      <a:pt x="4215" y="1208"/>
                      <a:pt x="4166" y="1208"/>
                    </a:cubicBezTo>
                    <a:cubicBezTo>
                      <a:pt x="4116" y="1220"/>
                      <a:pt x="4067" y="1233"/>
                      <a:pt x="4030" y="1270"/>
                    </a:cubicBezTo>
                    <a:cubicBezTo>
                      <a:pt x="4005" y="1307"/>
                      <a:pt x="4005" y="1368"/>
                      <a:pt x="3968" y="1467"/>
                    </a:cubicBezTo>
                    <a:cubicBezTo>
                      <a:pt x="3959" y="1489"/>
                      <a:pt x="3953" y="1497"/>
                      <a:pt x="3950" y="1497"/>
                    </a:cubicBezTo>
                    <a:cubicBezTo>
                      <a:pt x="3936" y="1497"/>
                      <a:pt x="3966" y="1349"/>
                      <a:pt x="3956" y="1319"/>
                    </a:cubicBezTo>
                    <a:cubicBezTo>
                      <a:pt x="3953" y="1311"/>
                      <a:pt x="3950" y="1307"/>
                      <a:pt x="3945" y="1307"/>
                    </a:cubicBezTo>
                    <a:cubicBezTo>
                      <a:pt x="3928" y="1307"/>
                      <a:pt x="3899" y="1358"/>
                      <a:pt x="3870" y="1454"/>
                    </a:cubicBezTo>
                    <a:cubicBezTo>
                      <a:pt x="3862" y="1477"/>
                      <a:pt x="3857" y="1486"/>
                      <a:pt x="3854" y="1486"/>
                    </a:cubicBezTo>
                    <a:cubicBezTo>
                      <a:pt x="3843" y="1486"/>
                      <a:pt x="3863" y="1348"/>
                      <a:pt x="3882" y="1319"/>
                    </a:cubicBezTo>
                    <a:cubicBezTo>
                      <a:pt x="3907" y="1282"/>
                      <a:pt x="3894" y="1233"/>
                      <a:pt x="3858" y="1220"/>
                    </a:cubicBezTo>
                    <a:cubicBezTo>
                      <a:pt x="3852" y="1215"/>
                      <a:pt x="3846" y="1212"/>
                      <a:pt x="3840" y="1212"/>
                    </a:cubicBezTo>
                    <a:cubicBezTo>
                      <a:pt x="3818" y="1212"/>
                      <a:pt x="3793" y="1252"/>
                      <a:pt x="3784" y="1368"/>
                    </a:cubicBezTo>
                    <a:cubicBezTo>
                      <a:pt x="3780" y="1411"/>
                      <a:pt x="3775" y="1428"/>
                      <a:pt x="3771" y="1428"/>
                    </a:cubicBezTo>
                    <a:cubicBezTo>
                      <a:pt x="3761" y="1428"/>
                      <a:pt x="3754" y="1330"/>
                      <a:pt x="3771" y="1270"/>
                    </a:cubicBezTo>
                    <a:cubicBezTo>
                      <a:pt x="3796" y="1183"/>
                      <a:pt x="3771" y="1183"/>
                      <a:pt x="3771" y="1159"/>
                    </a:cubicBezTo>
                    <a:cubicBezTo>
                      <a:pt x="3768" y="1147"/>
                      <a:pt x="3759" y="1143"/>
                      <a:pt x="3748" y="1143"/>
                    </a:cubicBezTo>
                    <a:cubicBezTo>
                      <a:pt x="3724" y="1143"/>
                      <a:pt x="3686" y="1166"/>
                      <a:pt x="3660" y="1183"/>
                    </a:cubicBezTo>
                    <a:cubicBezTo>
                      <a:pt x="3623" y="1208"/>
                      <a:pt x="3611" y="1294"/>
                      <a:pt x="3586" y="1343"/>
                    </a:cubicBezTo>
                    <a:cubicBezTo>
                      <a:pt x="3582" y="1350"/>
                      <a:pt x="3578" y="1353"/>
                      <a:pt x="3576" y="1353"/>
                    </a:cubicBezTo>
                    <a:cubicBezTo>
                      <a:pt x="3562" y="1353"/>
                      <a:pt x="3602" y="1228"/>
                      <a:pt x="3623" y="1196"/>
                    </a:cubicBezTo>
                    <a:cubicBezTo>
                      <a:pt x="3656" y="1153"/>
                      <a:pt x="3632" y="1119"/>
                      <a:pt x="3609" y="1119"/>
                    </a:cubicBezTo>
                    <a:cubicBezTo>
                      <a:pt x="3605" y="1119"/>
                      <a:pt x="3602" y="1120"/>
                      <a:pt x="3599" y="1122"/>
                    </a:cubicBezTo>
                    <a:cubicBezTo>
                      <a:pt x="3581" y="1139"/>
                      <a:pt x="3563" y="1183"/>
                      <a:pt x="3555" y="1183"/>
                    </a:cubicBezTo>
                    <a:cubicBezTo>
                      <a:pt x="3551" y="1183"/>
                      <a:pt x="3549" y="1176"/>
                      <a:pt x="3549" y="1159"/>
                    </a:cubicBezTo>
                    <a:cubicBezTo>
                      <a:pt x="3562" y="1097"/>
                      <a:pt x="3623" y="1109"/>
                      <a:pt x="3660" y="1085"/>
                    </a:cubicBezTo>
                    <a:cubicBezTo>
                      <a:pt x="3710" y="1060"/>
                      <a:pt x="3759" y="1048"/>
                      <a:pt x="3771" y="998"/>
                    </a:cubicBezTo>
                    <a:cubicBezTo>
                      <a:pt x="3784" y="949"/>
                      <a:pt x="3648" y="937"/>
                      <a:pt x="3549" y="937"/>
                    </a:cubicBezTo>
                    <a:cubicBezTo>
                      <a:pt x="3451" y="937"/>
                      <a:pt x="3513" y="937"/>
                      <a:pt x="3439" y="1023"/>
                    </a:cubicBezTo>
                    <a:cubicBezTo>
                      <a:pt x="3402" y="1066"/>
                      <a:pt x="3377" y="1082"/>
                      <a:pt x="3365" y="1082"/>
                    </a:cubicBezTo>
                    <a:cubicBezTo>
                      <a:pt x="3352" y="1082"/>
                      <a:pt x="3352" y="1066"/>
                      <a:pt x="3365" y="1048"/>
                    </a:cubicBezTo>
                    <a:cubicBezTo>
                      <a:pt x="3402" y="1011"/>
                      <a:pt x="3439" y="925"/>
                      <a:pt x="3402" y="925"/>
                    </a:cubicBezTo>
                    <a:cubicBezTo>
                      <a:pt x="3352" y="937"/>
                      <a:pt x="3291" y="974"/>
                      <a:pt x="3241" y="1011"/>
                    </a:cubicBezTo>
                    <a:cubicBezTo>
                      <a:pt x="3238" y="1014"/>
                      <a:pt x="3236" y="1016"/>
                      <a:pt x="3235" y="1016"/>
                    </a:cubicBezTo>
                    <a:cubicBezTo>
                      <a:pt x="3228" y="1016"/>
                      <a:pt x="3335" y="875"/>
                      <a:pt x="3402" y="875"/>
                    </a:cubicBezTo>
                    <a:cubicBezTo>
                      <a:pt x="3451" y="875"/>
                      <a:pt x="3500" y="863"/>
                      <a:pt x="3549" y="851"/>
                    </a:cubicBezTo>
                    <a:cubicBezTo>
                      <a:pt x="3562" y="838"/>
                      <a:pt x="3513" y="740"/>
                      <a:pt x="3451" y="727"/>
                    </a:cubicBezTo>
                    <a:cubicBezTo>
                      <a:pt x="3389" y="703"/>
                      <a:pt x="3328" y="690"/>
                      <a:pt x="3266" y="690"/>
                    </a:cubicBezTo>
                    <a:cubicBezTo>
                      <a:pt x="3229" y="690"/>
                      <a:pt x="3081" y="580"/>
                      <a:pt x="2995" y="567"/>
                    </a:cubicBezTo>
                    <a:cubicBezTo>
                      <a:pt x="2988" y="566"/>
                      <a:pt x="2982" y="566"/>
                      <a:pt x="2974" y="566"/>
                    </a:cubicBezTo>
                    <a:cubicBezTo>
                      <a:pt x="2904" y="566"/>
                      <a:pt x="2818" y="618"/>
                      <a:pt x="2773" y="629"/>
                    </a:cubicBezTo>
                    <a:cubicBezTo>
                      <a:pt x="2736" y="641"/>
                      <a:pt x="2712" y="690"/>
                      <a:pt x="2736" y="727"/>
                    </a:cubicBezTo>
                    <a:cubicBezTo>
                      <a:pt x="2749" y="777"/>
                      <a:pt x="2958" y="838"/>
                      <a:pt x="3007" y="863"/>
                    </a:cubicBezTo>
                    <a:cubicBezTo>
                      <a:pt x="3057" y="875"/>
                      <a:pt x="3007" y="888"/>
                      <a:pt x="2970" y="888"/>
                    </a:cubicBezTo>
                    <a:cubicBezTo>
                      <a:pt x="2909" y="875"/>
                      <a:pt x="2859" y="863"/>
                      <a:pt x="2810" y="838"/>
                    </a:cubicBezTo>
                    <a:cubicBezTo>
                      <a:pt x="2749" y="801"/>
                      <a:pt x="2687" y="777"/>
                      <a:pt x="2613" y="764"/>
                    </a:cubicBezTo>
                    <a:cubicBezTo>
                      <a:pt x="2576" y="764"/>
                      <a:pt x="2638" y="814"/>
                      <a:pt x="2687" y="863"/>
                    </a:cubicBezTo>
                    <a:cubicBezTo>
                      <a:pt x="2724" y="925"/>
                      <a:pt x="2859" y="1023"/>
                      <a:pt x="2884" y="1060"/>
                    </a:cubicBezTo>
                    <a:cubicBezTo>
                      <a:pt x="2890" y="1071"/>
                      <a:pt x="2884" y="1075"/>
                      <a:pt x="2872" y="1075"/>
                    </a:cubicBezTo>
                    <a:cubicBezTo>
                      <a:pt x="2829" y="1075"/>
                      <a:pt x="2698" y="1020"/>
                      <a:pt x="2650" y="1011"/>
                    </a:cubicBezTo>
                    <a:cubicBezTo>
                      <a:pt x="2588" y="998"/>
                      <a:pt x="2576" y="974"/>
                      <a:pt x="2601" y="937"/>
                    </a:cubicBezTo>
                    <a:cubicBezTo>
                      <a:pt x="2625" y="900"/>
                      <a:pt x="2613" y="888"/>
                      <a:pt x="2564" y="801"/>
                    </a:cubicBezTo>
                    <a:cubicBezTo>
                      <a:pt x="2551" y="780"/>
                      <a:pt x="2539" y="771"/>
                      <a:pt x="2527" y="771"/>
                    </a:cubicBezTo>
                    <a:cubicBezTo>
                      <a:pt x="2491" y="771"/>
                      <a:pt x="2456" y="848"/>
                      <a:pt x="2428" y="875"/>
                    </a:cubicBezTo>
                    <a:cubicBezTo>
                      <a:pt x="2420" y="888"/>
                      <a:pt x="2412" y="892"/>
                      <a:pt x="2402" y="892"/>
                    </a:cubicBezTo>
                    <a:cubicBezTo>
                      <a:pt x="2383" y="892"/>
                      <a:pt x="2358" y="875"/>
                      <a:pt x="2317" y="875"/>
                    </a:cubicBezTo>
                    <a:cubicBezTo>
                      <a:pt x="2256" y="875"/>
                      <a:pt x="2256" y="937"/>
                      <a:pt x="2206" y="962"/>
                    </a:cubicBezTo>
                    <a:cubicBezTo>
                      <a:pt x="2202" y="965"/>
                      <a:pt x="2198" y="966"/>
                      <a:pt x="2195" y="966"/>
                    </a:cubicBezTo>
                    <a:cubicBezTo>
                      <a:pt x="2162" y="966"/>
                      <a:pt x="2185" y="806"/>
                      <a:pt x="2219" y="727"/>
                    </a:cubicBezTo>
                    <a:cubicBezTo>
                      <a:pt x="2228" y="710"/>
                      <a:pt x="2229" y="703"/>
                      <a:pt x="2226" y="703"/>
                    </a:cubicBezTo>
                    <a:cubicBezTo>
                      <a:pt x="2216" y="703"/>
                      <a:pt x="2155" y="773"/>
                      <a:pt x="2108" y="801"/>
                    </a:cubicBezTo>
                    <a:cubicBezTo>
                      <a:pt x="2095" y="812"/>
                      <a:pt x="2087" y="816"/>
                      <a:pt x="2084" y="816"/>
                    </a:cubicBezTo>
                    <a:cubicBezTo>
                      <a:pt x="2071" y="816"/>
                      <a:pt x="2116" y="754"/>
                      <a:pt x="2145" y="715"/>
                    </a:cubicBezTo>
                    <a:cubicBezTo>
                      <a:pt x="2194" y="678"/>
                      <a:pt x="2256" y="641"/>
                      <a:pt x="2268" y="567"/>
                    </a:cubicBezTo>
                    <a:cubicBezTo>
                      <a:pt x="2280" y="481"/>
                      <a:pt x="2243" y="407"/>
                      <a:pt x="2169" y="358"/>
                    </a:cubicBezTo>
                    <a:cubicBezTo>
                      <a:pt x="2133" y="333"/>
                      <a:pt x="2096" y="284"/>
                      <a:pt x="2083" y="173"/>
                    </a:cubicBezTo>
                    <a:cubicBezTo>
                      <a:pt x="2071" y="62"/>
                      <a:pt x="1948" y="37"/>
                      <a:pt x="1800" y="37"/>
                    </a:cubicBezTo>
                    <a:cubicBezTo>
                      <a:pt x="1689" y="37"/>
                      <a:pt x="1578" y="87"/>
                      <a:pt x="1504" y="173"/>
                    </a:cubicBezTo>
                    <a:cubicBezTo>
                      <a:pt x="1455" y="210"/>
                      <a:pt x="1504" y="185"/>
                      <a:pt x="1516" y="247"/>
                    </a:cubicBezTo>
                    <a:cubicBezTo>
                      <a:pt x="1520" y="260"/>
                      <a:pt x="1520" y="265"/>
                      <a:pt x="1517" y="265"/>
                    </a:cubicBezTo>
                    <a:cubicBezTo>
                      <a:pt x="1510" y="265"/>
                      <a:pt x="1485" y="228"/>
                      <a:pt x="1467" y="210"/>
                    </a:cubicBezTo>
                    <a:cubicBezTo>
                      <a:pt x="1458" y="196"/>
                      <a:pt x="1449" y="191"/>
                      <a:pt x="1438" y="191"/>
                    </a:cubicBezTo>
                    <a:cubicBezTo>
                      <a:pt x="1419" y="191"/>
                      <a:pt x="1395" y="207"/>
                      <a:pt x="1356" y="222"/>
                    </a:cubicBezTo>
                    <a:cubicBezTo>
                      <a:pt x="1295" y="253"/>
                      <a:pt x="1318" y="275"/>
                      <a:pt x="1300" y="275"/>
                    </a:cubicBezTo>
                    <a:cubicBezTo>
                      <a:pt x="1297" y="275"/>
                      <a:pt x="1291" y="274"/>
                      <a:pt x="1282" y="272"/>
                    </a:cubicBezTo>
                    <a:cubicBezTo>
                      <a:pt x="1255" y="253"/>
                      <a:pt x="1248" y="242"/>
                      <a:pt x="1227" y="242"/>
                    </a:cubicBezTo>
                    <a:cubicBezTo>
                      <a:pt x="1219" y="242"/>
                      <a:pt x="1209" y="244"/>
                      <a:pt x="1196" y="247"/>
                    </a:cubicBezTo>
                    <a:cubicBezTo>
                      <a:pt x="1147" y="247"/>
                      <a:pt x="1208" y="321"/>
                      <a:pt x="1332" y="382"/>
                    </a:cubicBezTo>
                    <a:cubicBezTo>
                      <a:pt x="1373" y="403"/>
                      <a:pt x="1371" y="410"/>
                      <a:pt x="1349" y="410"/>
                    </a:cubicBezTo>
                    <a:cubicBezTo>
                      <a:pt x="1304" y="410"/>
                      <a:pt x="1176" y="382"/>
                      <a:pt x="1134" y="382"/>
                    </a:cubicBezTo>
                    <a:cubicBezTo>
                      <a:pt x="1061" y="382"/>
                      <a:pt x="1221" y="456"/>
                      <a:pt x="1344" y="530"/>
                    </a:cubicBezTo>
                    <a:cubicBezTo>
                      <a:pt x="1379" y="551"/>
                      <a:pt x="1383" y="559"/>
                      <a:pt x="1370" y="559"/>
                    </a:cubicBezTo>
                    <a:cubicBezTo>
                      <a:pt x="1335" y="559"/>
                      <a:pt x="1187" y="507"/>
                      <a:pt x="1134" y="481"/>
                    </a:cubicBezTo>
                    <a:cubicBezTo>
                      <a:pt x="1115" y="468"/>
                      <a:pt x="1100" y="463"/>
                      <a:pt x="1089" y="463"/>
                    </a:cubicBezTo>
                    <a:cubicBezTo>
                      <a:pt x="1059" y="463"/>
                      <a:pt x="1054" y="503"/>
                      <a:pt x="1036" y="530"/>
                    </a:cubicBezTo>
                    <a:cubicBezTo>
                      <a:pt x="999" y="580"/>
                      <a:pt x="1036" y="580"/>
                      <a:pt x="1048" y="641"/>
                    </a:cubicBezTo>
                    <a:cubicBezTo>
                      <a:pt x="1073" y="715"/>
                      <a:pt x="1184" y="752"/>
                      <a:pt x="1245" y="752"/>
                    </a:cubicBezTo>
                    <a:cubicBezTo>
                      <a:pt x="1295" y="752"/>
                      <a:pt x="1307" y="777"/>
                      <a:pt x="1282" y="789"/>
                    </a:cubicBezTo>
                    <a:cubicBezTo>
                      <a:pt x="1270" y="801"/>
                      <a:pt x="1332" y="912"/>
                      <a:pt x="1381" y="974"/>
                    </a:cubicBezTo>
                    <a:cubicBezTo>
                      <a:pt x="1387" y="980"/>
                      <a:pt x="1389" y="982"/>
                      <a:pt x="1389" y="982"/>
                    </a:cubicBezTo>
                    <a:cubicBezTo>
                      <a:pt x="1386" y="982"/>
                      <a:pt x="1229" y="838"/>
                      <a:pt x="1196" y="838"/>
                    </a:cubicBezTo>
                    <a:cubicBezTo>
                      <a:pt x="1190" y="836"/>
                      <a:pt x="1183" y="835"/>
                      <a:pt x="1176" y="835"/>
                    </a:cubicBezTo>
                    <a:cubicBezTo>
                      <a:pt x="1143" y="835"/>
                      <a:pt x="1108" y="857"/>
                      <a:pt x="1098" y="888"/>
                    </a:cubicBezTo>
                    <a:cubicBezTo>
                      <a:pt x="1061" y="937"/>
                      <a:pt x="1036" y="937"/>
                      <a:pt x="950" y="949"/>
                    </a:cubicBezTo>
                    <a:cubicBezTo>
                      <a:pt x="876" y="962"/>
                      <a:pt x="1159" y="1146"/>
                      <a:pt x="1233" y="1171"/>
                    </a:cubicBezTo>
                    <a:cubicBezTo>
                      <a:pt x="1307" y="1196"/>
                      <a:pt x="1307" y="1208"/>
                      <a:pt x="1295" y="1257"/>
                    </a:cubicBezTo>
                    <a:cubicBezTo>
                      <a:pt x="1270" y="1294"/>
                      <a:pt x="1233" y="1307"/>
                      <a:pt x="1233" y="1331"/>
                    </a:cubicBezTo>
                    <a:cubicBezTo>
                      <a:pt x="1258" y="1368"/>
                      <a:pt x="1258" y="1417"/>
                      <a:pt x="1258" y="1467"/>
                    </a:cubicBezTo>
                    <a:cubicBezTo>
                      <a:pt x="1253" y="1498"/>
                      <a:pt x="1247" y="1509"/>
                      <a:pt x="1241" y="1509"/>
                    </a:cubicBezTo>
                    <a:cubicBezTo>
                      <a:pt x="1233" y="1509"/>
                      <a:pt x="1223" y="1488"/>
                      <a:pt x="1208" y="1467"/>
                    </a:cubicBezTo>
                    <a:cubicBezTo>
                      <a:pt x="1171" y="1430"/>
                      <a:pt x="1122" y="1405"/>
                      <a:pt x="1073" y="1405"/>
                    </a:cubicBezTo>
                    <a:cubicBezTo>
                      <a:pt x="1024" y="1393"/>
                      <a:pt x="1098" y="1368"/>
                      <a:pt x="1134" y="1368"/>
                    </a:cubicBezTo>
                    <a:cubicBezTo>
                      <a:pt x="1184" y="1356"/>
                      <a:pt x="1196" y="1343"/>
                      <a:pt x="1196" y="1307"/>
                    </a:cubicBezTo>
                    <a:cubicBezTo>
                      <a:pt x="1110" y="1208"/>
                      <a:pt x="1024" y="1109"/>
                      <a:pt x="925" y="1035"/>
                    </a:cubicBezTo>
                    <a:cubicBezTo>
                      <a:pt x="876" y="986"/>
                      <a:pt x="839" y="912"/>
                      <a:pt x="839" y="851"/>
                    </a:cubicBezTo>
                    <a:cubicBezTo>
                      <a:pt x="839" y="777"/>
                      <a:pt x="888" y="727"/>
                      <a:pt x="863" y="690"/>
                    </a:cubicBezTo>
                    <a:cubicBezTo>
                      <a:pt x="851" y="666"/>
                      <a:pt x="789" y="592"/>
                      <a:pt x="789" y="543"/>
                    </a:cubicBezTo>
                    <a:cubicBezTo>
                      <a:pt x="863" y="345"/>
                      <a:pt x="1011" y="185"/>
                      <a:pt x="1196" y="74"/>
                    </a:cubicBezTo>
                    <a:cubicBezTo>
                      <a:pt x="1233" y="62"/>
                      <a:pt x="1098" y="0"/>
                      <a:pt x="1011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8163;p67"/>
              <p:cNvSpPr/>
              <p:nvPr/>
            </p:nvSpPr>
            <p:spPr>
              <a:xfrm>
                <a:off x="3090475" y="4524650"/>
                <a:ext cx="6475" cy="2725"/>
              </a:xfrm>
              <a:custGeom>
                <a:avLst/>
                <a:gdLst/>
                <a:ahLst/>
                <a:cxnLst/>
                <a:rect l="l" t="t" r="r" b="b"/>
                <a:pathLst>
                  <a:path w="259" h="109" extrusionOk="0">
                    <a:moveTo>
                      <a:pt x="108" y="1"/>
                    </a:moveTo>
                    <a:cubicBezTo>
                      <a:pt x="93" y="1"/>
                      <a:pt x="79" y="2"/>
                      <a:pt x="66" y="4"/>
                    </a:cubicBezTo>
                    <a:cubicBezTo>
                      <a:pt x="0" y="4"/>
                      <a:pt x="164" y="109"/>
                      <a:pt x="222" y="109"/>
                    </a:cubicBezTo>
                    <a:cubicBezTo>
                      <a:pt x="229" y="109"/>
                      <a:pt x="235" y="107"/>
                      <a:pt x="238" y="102"/>
                    </a:cubicBezTo>
                    <a:cubicBezTo>
                      <a:pt x="259" y="30"/>
                      <a:pt x="184" y="1"/>
                      <a:pt x="108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8164;p67"/>
              <p:cNvSpPr/>
              <p:nvPr/>
            </p:nvSpPr>
            <p:spPr>
              <a:xfrm>
                <a:off x="3069925" y="4463150"/>
                <a:ext cx="860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150" extrusionOk="0">
                    <a:moveTo>
                      <a:pt x="107" y="0"/>
                    </a:moveTo>
                    <a:cubicBezTo>
                      <a:pt x="88" y="0"/>
                      <a:pt x="72" y="4"/>
                      <a:pt x="62" y="12"/>
                    </a:cubicBezTo>
                    <a:cubicBezTo>
                      <a:pt x="13" y="49"/>
                      <a:pt x="0" y="86"/>
                      <a:pt x="62" y="123"/>
                    </a:cubicBezTo>
                    <a:cubicBezTo>
                      <a:pt x="81" y="141"/>
                      <a:pt x="128" y="149"/>
                      <a:pt x="178" y="149"/>
                    </a:cubicBezTo>
                    <a:cubicBezTo>
                      <a:pt x="258" y="149"/>
                      <a:pt x="344" y="128"/>
                      <a:pt x="321" y="98"/>
                    </a:cubicBezTo>
                    <a:cubicBezTo>
                      <a:pt x="292" y="49"/>
                      <a:pt x="178" y="0"/>
                      <a:pt x="107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8165;p67"/>
              <p:cNvSpPr/>
              <p:nvPr/>
            </p:nvSpPr>
            <p:spPr>
              <a:xfrm>
                <a:off x="3054550" y="4460875"/>
                <a:ext cx="1477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511" extrusionOk="0">
                    <a:moveTo>
                      <a:pt x="395" y="1"/>
                    </a:moveTo>
                    <a:cubicBezTo>
                      <a:pt x="335" y="1"/>
                      <a:pt x="264" y="16"/>
                      <a:pt x="209" y="29"/>
                    </a:cubicBezTo>
                    <a:cubicBezTo>
                      <a:pt x="98" y="53"/>
                      <a:pt x="24" y="189"/>
                      <a:pt x="12" y="312"/>
                    </a:cubicBezTo>
                    <a:cubicBezTo>
                      <a:pt x="0" y="438"/>
                      <a:pt x="169" y="511"/>
                      <a:pt x="262" y="511"/>
                    </a:cubicBezTo>
                    <a:cubicBezTo>
                      <a:pt x="270" y="511"/>
                      <a:pt x="277" y="510"/>
                      <a:pt x="283" y="509"/>
                    </a:cubicBezTo>
                    <a:cubicBezTo>
                      <a:pt x="357" y="472"/>
                      <a:pt x="431" y="435"/>
                      <a:pt x="492" y="374"/>
                    </a:cubicBezTo>
                    <a:cubicBezTo>
                      <a:pt x="591" y="300"/>
                      <a:pt x="529" y="177"/>
                      <a:pt x="517" y="66"/>
                    </a:cubicBezTo>
                    <a:cubicBezTo>
                      <a:pt x="505" y="16"/>
                      <a:pt x="455" y="1"/>
                      <a:pt x="395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8166;p67"/>
              <p:cNvSpPr/>
              <p:nvPr/>
            </p:nvSpPr>
            <p:spPr>
              <a:xfrm>
                <a:off x="3041975" y="4448550"/>
                <a:ext cx="7650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26" extrusionOk="0">
                    <a:moveTo>
                      <a:pt x="228" y="1"/>
                    </a:moveTo>
                    <a:cubicBezTo>
                      <a:pt x="148" y="1"/>
                      <a:pt x="0" y="226"/>
                      <a:pt x="46" y="226"/>
                    </a:cubicBezTo>
                    <a:cubicBezTo>
                      <a:pt x="108" y="226"/>
                      <a:pt x="305" y="29"/>
                      <a:pt x="244" y="4"/>
                    </a:cubicBezTo>
                    <a:cubicBezTo>
                      <a:pt x="239" y="2"/>
                      <a:pt x="233" y="1"/>
                      <a:pt x="228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8167;p67"/>
              <p:cNvSpPr/>
              <p:nvPr/>
            </p:nvSpPr>
            <p:spPr>
              <a:xfrm>
                <a:off x="3053600" y="4447700"/>
                <a:ext cx="6600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264" h="125" extrusionOk="0">
                    <a:moveTo>
                      <a:pt x="97" y="0"/>
                    </a:moveTo>
                    <a:cubicBezTo>
                      <a:pt x="94" y="0"/>
                      <a:pt x="90" y="1"/>
                      <a:pt x="87" y="1"/>
                    </a:cubicBezTo>
                    <a:cubicBezTo>
                      <a:pt x="0" y="14"/>
                      <a:pt x="62" y="124"/>
                      <a:pt x="99" y="124"/>
                    </a:cubicBezTo>
                    <a:cubicBezTo>
                      <a:pt x="263" y="113"/>
                      <a:pt x="170" y="0"/>
                      <a:pt x="97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8168;p67"/>
              <p:cNvSpPr/>
              <p:nvPr/>
            </p:nvSpPr>
            <p:spPr>
              <a:xfrm>
                <a:off x="3046250" y="4444500"/>
                <a:ext cx="5675" cy="14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58" extrusionOk="0">
                    <a:moveTo>
                      <a:pt x="138" y="1"/>
                    </a:moveTo>
                    <a:cubicBezTo>
                      <a:pt x="71" y="1"/>
                      <a:pt x="0" y="55"/>
                      <a:pt x="11" y="55"/>
                    </a:cubicBezTo>
                    <a:cubicBezTo>
                      <a:pt x="18" y="57"/>
                      <a:pt x="26" y="57"/>
                      <a:pt x="34" y="57"/>
                    </a:cubicBezTo>
                    <a:cubicBezTo>
                      <a:pt x="105" y="57"/>
                      <a:pt x="226" y="17"/>
                      <a:pt x="171" y="6"/>
                    </a:cubicBezTo>
                    <a:cubicBezTo>
                      <a:pt x="161" y="2"/>
                      <a:pt x="150" y="1"/>
                      <a:pt x="138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8169;p67"/>
              <p:cNvSpPr/>
              <p:nvPr/>
            </p:nvSpPr>
            <p:spPr>
              <a:xfrm>
                <a:off x="3033275" y="4391625"/>
                <a:ext cx="2927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557" extrusionOk="0">
                    <a:moveTo>
                      <a:pt x="81" y="1"/>
                    </a:moveTo>
                    <a:cubicBezTo>
                      <a:pt x="79" y="1"/>
                      <a:pt x="76" y="1"/>
                      <a:pt x="74" y="2"/>
                    </a:cubicBezTo>
                    <a:cubicBezTo>
                      <a:pt x="12" y="26"/>
                      <a:pt x="0" y="174"/>
                      <a:pt x="25" y="236"/>
                    </a:cubicBezTo>
                    <a:cubicBezTo>
                      <a:pt x="37" y="297"/>
                      <a:pt x="74" y="236"/>
                      <a:pt x="148" y="310"/>
                    </a:cubicBezTo>
                    <a:cubicBezTo>
                      <a:pt x="222" y="396"/>
                      <a:pt x="259" y="482"/>
                      <a:pt x="333" y="544"/>
                    </a:cubicBezTo>
                    <a:cubicBezTo>
                      <a:pt x="346" y="553"/>
                      <a:pt x="361" y="556"/>
                      <a:pt x="377" y="556"/>
                    </a:cubicBezTo>
                    <a:cubicBezTo>
                      <a:pt x="454" y="556"/>
                      <a:pt x="562" y="476"/>
                      <a:pt x="653" y="445"/>
                    </a:cubicBezTo>
                    <a:cubicBezTo>
                      <a:pt x="693" y="442"/>
                      <a:pt x="733" y="441"/>
                      <a:pt x="771" y="441"/>
                    </a:cubicBezTo>
                    <a:cubicBezTo>
                      <a:pt x="888" y="441"/>
                      <a:pt x="1001" y="455"/>
                      <a:pt x="1121" y="482"/>
                    </a:cubicBezTo>
                    <a:cubicBezTo>
                      <a:pt x="1171" y="482"/>
                      <a:pt x="900" y="150"/>
                      <a:pt x="789" y="88"/>
                    </a:cubicBezTo>
                    <a:cubicBezTo>
                      <a:pt x="727" y="63"/>
                      <a:pt x="659" y="51"/>
                      <a:pt x="592" y="51"/>
                    </a:cubicBezTo>
                    <a:cubicBezTo>
                      <a:pt x="524" y="51"/>
                      <a:pt x="456" y="63"/>
                      <a:pt x="394" y="88"/>
                    </a:cubicBezTo>
                    <a:cubicBezTo>
                      <a:pt x="386" y="92"/>
                      <a:pt x="375" y="94"/>
                      <a:pt x="363" y="94"/>
                    </a:cubicBezTo>
                    <a:cubicBezTo>
                      <a:pt x="279" y="94"/>
                      <a:pt x="133" y="1"/>
                      <a:pt x="81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8170;p67"/>
              <p:cNvSpPr/>
              <p:nvPr/>
            </p:nvSpPr>
            <p:spPr>
              <a:xfrm>
                <a:off x="2750500" y="4644475"/>
                <a:ext cx="32200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929" extrusionOk="0">
                    <a:moveTo>
                      <a:pt x="90" y="0"/>
                    </a:moveTo>
                    <a:cubicBezTo>
                      <a:pt x="80" y="0"/>
                      <a:pt x="70" y="1"/>
                      <a:pt x="62" y="4"/>
                    </a:cubicBezTo>
                    <a:cubicBezTo>
                      <a:pt x="12" y="28"/>
                      <a:pt x="0" y="53"/>
                      <a:pt x="62" y="90"/>
                    </a:cubicBezTo>
                    <a:cubicBezTo>
                      <a:pt x="86" y="102"/>
                      <a:pt x="106" y="105"/>
                      <a:pt x="122" y="105"/>
                    </a:cubicBezTo>
                    <a:cubicBezTo>
                      <a:pt x="136" y="105"/>
                      <a:pt x="148" y="103"/>
                      <a:pt x="160" y="103"/>
                    </a:cubicBezTo>
                    <a:cubicBezTo>
                      <a:pt x="179" y="103"/>
                      <a:pt x="197" y="107"/>
                      <a:pt x="222" y="127"/>
                    </a:cubicBezTo>
                    <a:cubicBezTo>
                      <a:pt x="270" y="156"/>
                      <a:pt x="281" y="216"/>
                      <a:pt x="259" y="216"/>
                    </a:cubicBezTo>
                    <a:cubicBezTo>
                      <a:pt x="253" y="216"/>
                      <a:pt x="245" y="211"/>
                      <a:pt x="234" y="201"/>
                    </a:cubicBezTo>
                    <a:cubicBezTo>
                      <a:pt x="196" y="163"/>
                      <a:pt x="173" y="111"/>
                      <a:pt x="164" y="111"/>
                    </a:cubicBezTo>
                    <a:cubicBezTo>
                      <a:pt x="162" y="111"/>
                      <a:pt x="160" y="115"/>
                      <a:pt x="160" y="127"/>
                    </a:cubicBezTo>
                    <a:cubicBezTo>
                      <a:pt x="160" y="176"/>
                      <a:pt x="123" y="250"/>
                      <a:pt x="210" y="287"/>
                    </a:cubicBezTo>
                    <a:cubicBezTo>
                      <a:pt x="296" y="312"/>
                      <a:pt x="333" y="299"/>
                      <a:pt x="394" y="349"/>
                    </a:cubicBezTo>
                    <a:cubicBezTo>
                      <a:pt x="444" y="410"/>
                      <a:pt x="468" y="459"/>
                      <a:pt x="518" y="459"/>
                    </a:cubicBezTo>
                    <a:cubicBezTo>
                      <a:pt x="528" y="456"/>
                      <a:pt x="536" y="455"/>
                      <a:pt x="542" y="455"/>
                    </a:cubicBezTo>
                    <a:cubicBezTo>
                      <a:pt x="559" y="455"/>
                      <a:pt x="560" y="466"/>
                      <a:pt x="542" y="484"/>
                    </a:cubicBezTo>
                    <a:cubicBezTo>
                      <a:pt x="530" y="509"/>
                      <a:pt x="419" y="521"/>
                      <a:pt x="542" y="546"/>
                    </a:cubicBezTo>
                    <a:cubicBezTo>
                      <a:pt x="678" y="558"/>
                      <a:pt x="702" y="558"/>
                      <a:pt x="702" y="607"/>
                    </a:cubicBezTo>
                    <a:cubicBezTo>
                      <a:pt x="702" y="644"/>
                      <a:pt x="629" y="681"/>
                      <a:pt x="715" y="681"/>
                    </a:cubicBezTo>
                    <a:cubicBezTo>
                      <a:pt x="764" y="681"/>
                      <a:pt x="826" y="669"/>
                      <a:pt x="875" y="657"/>
                    </a:cubicBezTo>
                    <a:lnTo>
                      <a:pt x="875" y="657"/>
                    </a:lnTo>
                    <a:cubicBezTo>
                      <a:pt x="863" y="669"/>
                      <a:pt x="863" y="681"/>
                      <a:pt x="863" y="706"/>
                    </a:cubicBezTo>
                    <a:cubicBezTo>
                      <a:pt x="863" y="755"/>
                      <a:pt x="974" y="829"/>
                      <a:pt x="1060" y="866"/>
                    </a:cubicBezTo>
                    <a:cubicBezTo>
                      <a:pt x="1110" y="895"/>
                      <a:pt x="1195" y="928"/>
                      <a:pt x="1241" y="928"/>
                    </a:cubicBezTo>
                    <a:cubicBezTo>
                      <a:pt x="1274" y="928"/>
                      <a:pt x="1287" y="912"/>
                      <a:pt x="1257" y="866"/>
                    </a:cubicBezTo>
                    <a:cubicBezTo>
                      <a:pt x="1195" y="792"/>
                      <a:pt x="1183" y="731"/>
                      <a:pt x="1121" y="632"/>
                    </a:cubicBezTo>
                    <a:cubicBezTo>
                      <a:pt x="1047" y="533"/>
                      <a:pt x="924" y="558"/>
                      <a:pt x="887" y="496"/>
                    </a:cubicBezTo>
                    <a:cubicBezTo>
                      <a:pt x="838" y="423"/>
                      <a:pt x="801" y="275"/>
                      <a:pt x="752" y="238"/>
                    </a:cubicBezTo>
                    <a:cubicBezTo>
                      <a:pt x="727" y="188"/>
                      <a:pt x="678" y="164"/>
                      <a:pt x="629" y="151"/>
                    </a:cubicBezTo>
                    <a:cubicBezTo>
                      <a:pt x="518" y="127"/>
                      <a:pt x="419" y="102"/>
                      <a:pt x="321" y="65"/>
                    </a:cubicBezTo>
                    <a:cubicBezTo>
                      <a:pt x="218" y="24"/>
                      <a:pt x="142" y="0"/>
                      <a:pt x="90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8171;p67"/>
              <p:cNvSpPr/>
              <p:nvPr/>
            </p:nvSpPr>
            <p:spPr>
              <a:xfrm>
                <a:off x="2723575" y="4613150"/>
                <a:ext cx="13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544" h="757" extrusionOk="0">
                    <a:moveTo>
                      <a:pt x="39" y="0"/>
                    </a:moveTo>
                    <a:cubicBezTo>
                      <a:pt x="15" y="0"/>
                      <a:pt x="1" y="9"/>
                      <a:pt x="5" y="37"/>
                    </a:cubicBezTo>
                    <a:cubicBezTo>
                      <a:pt x="18" y="148"/>
                      <a:pt x="67" y="259"/>
                      <a:pt x="128" y="345"/>
                    </a:cubicBezTo>
                    <a:cubicBezTo>
                      <a:pt x="215" y="443"/>
                      <a:pt x="338" y="702"/>
                      <a:pt x="473" y="751"/>
                    </a:cubicBezTo>
                    <a:cubicBezTo>
                      <a:pt x="484" y="755"/>
                      <a:pt x="491" y="757"/>
                      <a:pt x="496" y="757"/>
                    </a:cubicBezTo>
                    <a:cubicBezTo>
                      <a:pt x="544" y="757"/>
                      <a:pt x="360" y="610"/>
                      <a:pt x="338" y="554"/>
                    </a:cubicBezTo>
                    <a:cubicBezTo>
                      <a:pt x="313" y="505"/>
                      <a:pt x="289" y="480"/>
                      <a:pt x="301" y="456"/>
                    </a:cubicBezTo>
                    <a:cubicBezTo>
                      <a:pt x="301" y="431"/>
                      <a:pt x="350" y="443"/>
                      <a:pt x="301" y="382"/>
                    </a:cubicBezTo>
                    <a:cubicBezTo>
                      <a:pt x="252" y="320"/>
                      <a:pt x="227" y="357"/>
                      <a:pt x="239" y="283"/>
                    </a:cubicBezTo>
                    <a:cubicBezTo>
                      <a:pt x="252" y="222"/>
                      <a:pt x="190" y="209"/>
                      <a:pt x="252" y="172"/>
                    </a:cubicBezTo>
                    <a:cubicBezTo>
                      <a:pt x="317" y="129"/>
                      <a:pt x="324" y="57"/>
                      <a:pt x="292" y="57"/>
                    </a:cubicBezTo>
                    <a:cubicBezTo>
                      <a:pt x="287" y="57"/>
                      <a:pt x="282" y="58"/>
                      <a:pt x="276" y="61"/>
                    </a:cubicBezTo>
                    <a:cubicBezTo>
                      <a:pt x="227" y="74"/>
                      <a:pt x="227" y="135"/>
                      <a:pt x="202" y="160"/>
                    </a:cubicBezTo>
                    <a:cubicBezTo>
                      <a:pt x="180" y="175"/>
                      <a:pt x="148" y="199"/>
                      <a:pt x="135" y="199"/>
                    </a:cubicBezTo>
                    <a:cubicBezTo>
                      <a:pt x="127" y="199"/>
                      <a:pt x="126" y="189"/>
                      <a:pt x="141" y="160"/>
                    </a:cubicBezTo>
                    <a:cubicBezTo>
                      <a:pt x="190" y="86"/>
                      <a:pt x="276" y="24"/>
                      <a:pt x="202" y="24"/>
                    </a:cubicBezTo>
                    <a:cubicBezTo>
                      <a:pt x="148" y="24"/>
                      <a:pt x="80" y="0"/>
                      <a:pt x="39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8172;p67"/>
              <p:cNvSpPr/>
              <p:nvPr/>
            </p:nvSpPr>
            <p:spPr>
              <a:xfrm>
                <a:off x="2718275" y="4593500"/>
                <a:ext cx="11075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443" h="586" extrusionOk="0">
                    <a:moveTo>
                      <a:pt x="160" y="0"/>
                    </a:moveTo>
                    <a:cubicBezTo>
                      <a:pt x="149" y="0"/>
                      <a:pt x="143" y="7"/>
                      <a:pt x="143" y="22"/>
                    </a:cubicBezTo>
                    <a:cubicBezTo>
                      <a:pt x="131" y="47"/>
                      <a:pt x="143" y="71"/>
                      <a:pt x="94" y="71"/>
                    </a:cubicBezTo>
                    <a:cubicBezTo>
                      <a:pt x="85" y="68"/>
                      <a:pt x="74" y="67"/>
                      <a:pt x="64" y="67"/>
                    </a:cubicBezTo>
                    <a:cubicBezTo>
                      <a:pt x="30" y="67"/>
                      <a:pt x="1" y="83"/>
                      <a:pt x="57" y="120"/>
                    </a:cubicBezTo>
                    <a:cubicBezTo>
                      <a:pt x="131" y="157"/>
                      <a:pt x="193" y="133"/>
                      <a:pt x="193" y="207"/>
                    </a:cubicBezTo>
                    <a:cubicBezTo>
                      <a:pt x="193" y="276"/>
                      <a:pt x="160" y="356"/>
                      <a:pt x="186" y="356"/>
                    </a:cubicBezTo>
                    <a:cubicBezTo>
                      <a:pt x="188" y="356"/>
                      <a:pt x="190" y="355"/>
                      <a:pt x="193" y="355"/>
                    </a:cubicBezTo>
                    <a:cubicBezTo>
                      <a:pt x="200" y="347"/>
                      <a:pt x="208" y="344"/>
                      <a:pt x="216" y="344"/>
                    </a:cubicBezTo>
                    <a:cubicBezTo>
                      <a:pt x="234" y="344"/>
                      <a:pt x="247" y="362"/>
                      <a:pt x="230" y="379"/>
                    </a:cubicBezTo>
                    <a:cubicBezTo>
                      <a:pt x="193" y="404"/>
                      <a:pt x="156" y="379"/>
                      <a:pt x="193" y="453"/>
                    </a:cubicBezTo>
                    <a:cubicBezTo>
                      <a:pt x="229" y="517"/>
                      <a:pt x="279" y="574"/>
                      <a:pt x="293" y="574"/>
                    </a:cubicBezTo>
                    <a:cubicBezTo>
                      <a:pt x="297" y="574"/>
                      <a:pt x="297" y="568"/>
                      <a:pt x="291" y="552"/>
                    </a:cubicBezTo>
                    <a:cubicBezTo>
                      <a:pt x="266" y="478"/>
                      <a:pt x="193" y="428"/>
                      <a:pt x="266" y="428"/>
                    </a:cubicBezTo>
                    <a:cubicBezTo>
                      <a:pt x="273" y="427"/>
                      <a:pt x="279" y="426"/>
                      <a:pt x="286" y="426"/>
                    </a:cubicBezTo>
                    <a:cubicBezTo>
                      <a:pt x="328" y="426"/>
                      <a:pt x="367" y="460"/>
                      <a:pt x="377" y="502"/>
                    </a:cubicBezTo>
                    <a:cubicBezTo>
                      <a:pt x="396" y="530"/>
                      <a:pt x="428" y="586"/>
                      <a:pt x="438" y="586"/>
                    </a:cubicBezTo>
                    <a:cubicBezTo>
                      <a:pt x="441" y="586"/>
                      <a:pt x="442" y="579"/>
                      <a:pt x="439" y="564"/>
                    </a:cubicBezTo>
                    <a:cubicBezTo>
                      <a:pt x="427" y="490"/>
                      <a:pt x="414" y="404"/>
                      <a:pt x="390" y="330"/>
                    </a:cubicBezTo>
                    <a:cubicBezTo>
                      <a:pt x="365" y="219"/>
                      <a:pt x="316" y="120"/>
                      <a:pt x="242" y="47"/>
                    </a:cubicBezTo>
                    <a:cubicBezTo>
                      <a:pt x="205" y="17"/>
                      <a:pt x="176" y="0"/>
                      <a:pt x="160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8173;p67"/>
              <p:cNvSpPr/>
              <p:nvPr/>
            </p:nvSpPr>
            <p:spPr>
              <a:xfrm>
                <a:off x="2724000" y="4591650"/>
                <a:ext cx="4350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46" extrusionOk="0">
                    <a:moveTo>
                      <a:pt x="115" y="0"/>
                    </a:moveTo>
                    <a:cubicBezTo>
                      <a:pt x="100" y="0"/>
                      <a:pt x="80" y="17"/>
                      <a:pt x="50" y="47"/>
                    </a:cubicBezTo>
                    <a:cubicBezTo>
                      <a:pt x="1" y="84"/>
                      <a:pt x="87" y="96"/>
                      <a:pt x="136" y="133"/>
                    </a:cubicBezTo>
                    <a:cubicBezTo>
                      <a:pt x="145" y="141"/>
                      <a:pt x="151" y="145"/>
                      <a:pt x="155" y="145"/>
                    </a:cubicBezTo>
                    <a:cubicBezTo>
                      <a:pt x="173" y="145"/>
                      <a:pt x="146" y="63"/>
                      <a:pt x="136" y="22"/>
                    </a:cubicBezTo>
                    <a:cubicBezTo>
                      <a:pt x="131" y="7"/>
                      <a:pt x="124" y="0"/>
                      <a:pt x="115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8174;p67"/>
              <p:cNvSpPr/>
              <p:nvPr/>
            </p:nvSpPr>
            <p:spPr>
              <a:xfrm>
                <a:off x="2717850" y="4584975"/>
                <a:ext cx="7100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61" extrusionOk="0">
                    <a:moveTo>
                      <a:pt x="26" y="1"/>
                    </a:moveTo>
                    <a:cubicBezTo>
                      <a:pt x="20" y="1"/>
                      <a:pt x="15" y="2"/>
                      <a:pt x="12" y="6"/>
                    </a:cubicBezTo>
                    <a:cubicBezTo>
                      <a:pt x="0" y="30"/>
                      <a:pt x="49" y="43"/>
                      <a:pt x="62" y="67"/>
                    </a:cubicBezTo>
                    <a:cubicBezTo>
                      <a:pt x="74" y="92"/>
                      <a:pt x="62" y="79"/>
                      <a:pt x="25" y="92"/>
                    </a:cubicBezTo>
                    <a:cubicBezTo>
                      <a:pt x="0" y="116"/>
                      <a:pt x="62" y="116"/>
                      <a:pt x="62" y="153"/>
                    </a:cubicBezTo>
                    <a:cubicBezTo>
                      <a:pt x="62" y="194"/>
                      <a:pt x="53" y="261"/>
                      <a:pt x="64" y="261"/>
                    </a:cubicBezTo>
                    <a:cubicBezTo>
                      <a:pt x="67" y="261"/>
                      <a:pt x="70" y="258"/>
                      <a:pt x="74" y="252"/>
                    </a:cubicBezTo>
                    <a:cubicBezTo>
                      <a:pt x="96" y="230"/>
                      <a:pt x="118" y="188"/>
                      <a:pt x="149" y="188"/>
                    </a:cubicBezTo>
                    <a:cubicBezTo>
                      <a:pt x="152" y="188"/>
                      <a:pt x="156" y="189"/>
                      <a:pt x="160" y="190"/>
                    </a:cubicBezTo>
                    <a:cubicBezTo>
                      <a:pt x="181" y="197"/>
                      <a:pt x="215" y="213"/>
                      <a:pt x="230" y="213"/>
                    </a:cubicBezTo>
                    <a:cubicBezTo>
                      <a:pt x="242" y="213"/>
                      <a:pt x="243" y="204"/>
                      <a:pt x="222" y="178"/>
                    </a:cubicBezTo>
                    <a:cubicBezTo>
                      <a:pt x="173" y="129"/>
                      <a:pt x="136" y="129"/>
                      <a:pt x="185" y="129"/>
                    </a:cubicBezTo>
                    <a:cubicBezTo>
                      <a:pt x="222" y="129"/>
                      <a:pt x="283" y="79"/>
                      <a:pt x="234" y="79"/>
                    </a:cubicBezTo>
                    <a:cubicBezTo>
                      <a:pt x="185" y="67"/>
                      <a:pt x="210" y="79"/>
                      <a:pt x="136" y="43"/>
                    </a:cubicBezTo>
                    <a:cubicBezTo>
                      <a:pt x="80" y="15"/>
                      <a:pt x="46" y="1"/>
                      <a:pt x="26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8175;p67"/>
              <p:cNvSpPr/>
              <p:nvPr/>
            </p:nvSpPr>
            <p:spPr>
              <a:xfrm>
                <a:off x="2714750" y="4586650"/>
                <a:ext cx="3725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302" extrusionOk="0">
                    <a:moveTo>
                      <a:pt x="62" y="0"/>
                    </a:moveTo>
                    <a:cubicBezTo>
                      <a:pt x="13" y="0"/>
                      <a:pt x="1" y="25"/>
                      <a:pt x="26" y="49"/>
                    </a:cubicBezTo>
                    <a:cubicBezTo>
                      <a:pt x="50" y="74"/>
                      <a:pt x="99" y="99"/>
                      <a:pt x="62" y="136"/>
                    </a:cubicBezTo>
                    <a:cubicBezTo>
                      <a:pt x="41" y="180"/>
                      <a:pt x="38" y="302"/>
                      <a:pt x="55" y="302"/>
                    </a:cubicBezTo>
                    <a:cubicBezTo>
                      <a:pt x="57" y="302"/>
                      <a:pt x="60" y="300"/>
                      <a:pt x="62" y="296"/>
                    </a:cubicBezTo>
                    <a:cubicBezTo>
                      <a:pt x="87" y="259"/>
                      <a:pt x="149" y="259"/>
                      <a:pt x="124" y="197"/>
                    </a:cubicBezTo>
                    <a:cubicBezTo>
                      <a:pt x="99" y="136"/>
                      <a:pt x="124" y="111"/>
                      <a:pt x="136" y="86"/>
                    </a:cubicBezTo>
                    <a:cubicBezTo>
                      <a:pt x="149" y="37"/>
                      <a:pt x="99" y="0"/>
                      <a:pt x="62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8176;p67"/>
              <p:cNvSpPr/>
              <p:nvPr/>
            </p:nvSpPr>
            <p:spPr>
              <a:xfrm>
                <a:off x="2707375" y="4581400"/>
                <a:ext cx="61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423" extrusionOk="0">
                    <a:moveTo>
                      <a:pt x="99" y="1"/>
                    </a:moveTo>
                    <a:cubicBezTo>
                      <a:pt x="25" y="1"/>
                      <a:pt x="0" y="25"/>
                      <a:pt x="25" y="50"/>
                    </a:cubicBezTo>
                    <a:cubicBezTo>
                      <a:pt x="62" y="62"/>
                      <a:pt x="86" y="87"/>
                      <a:pt x="111" y="112"/>
                    </a:cubicBezTo>
                    <a:cubicBezTo>
                      <a:pt x="148" y="149"/>
                      <a:pt x="111" y="149"/>
                      <a:pt x="99" y="186"/>
                    </a:cubicBezTo>
                    <a:cubicBezTo>
                      <a:pt x="86" y="235"/>
                      <a:pt x="99" y="247"/>
                      <a:pt x="136" y="284"/>
                    </a:cubicBezTo>
                    <a:cubicBezTo>
                      <a:pt x="173" y="321"/>
                      <a:pt x="160" y="383"/>
                      <a:pt x="197" y="420"/>
                    </a:cubicBezTo>
                    <a:cubicBezTo>
                      <a:pt x="199" y="422"/>
                      <a:pt x="201" y="423"/>
                      <a:pt x="203" y="423"/>
                    </a:cubicBezTo>
                    <a:cubicBezTo>
                      <a:pt x="224" y="423"/>
                      <a:pt x="234" y="305"/>
                      <a:pt x="234" y="259"/>
                    </a:cubicBezTo>
                    <a:cubicBezTo>
                      <a:pt x="247" y="210"/>
                      <a:pt x="210" y="186"/>
                      <a:pt x="197" y="112"/>
                    </a:cubicBezTo>
                    <a:cubicBezTo>
                      <a:pt x="185" y="25"/>
                      <a:pt x="160" y="1"/>
                      <a:pt x="99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8177;p67"/>
              <p:cNvSpPr/>
              <p:nvPr/>
            </p:nvSpPr>
            <p:spPr>
              <a:xfrm>
                <a:off x="2701825" y="4573400"/>
                <a:ext cx="10500" cy="75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303" extrusionOk="0">
                    <a:moveTo>
                      <a:pt x="185" y="0"/>
                    </a:moveTo>
                    <a:cubicBezTo>
                      <a:pt x="148" y="0"/>
                      <a:pt x="87" y="37"/>
                      <a:pt x="50" y="62"/>
                    </a:cubicBezTo>
                    <a:cubicBezTo>
                      <a:pt x="0" y="87"/>
                      <a:pt x="74" y="74"/>
                      <a:pt x="99" y="99"/>
                    </a:cubicBezTo>
                    <a:cubicBezTo>
                      <a:pt x="124" y="111"/>
                      <a:pt x="99" y="99"/>
                      <a:pt x="74" y="136"/>
                    </a:cubicBezTo>
                    <a:cubicBezTo>
                      <a:pt x="50" y="173"/>
                      <a:pt x="136" y="222"/>
                      <a:pt x="185" y="284"/>
                    </a:cubicBezTo>
                    <a:cubicBezTo>
                      <a:pt x="198" y="297"/>
                      <a:pt x="208" y="302"/>
                      <a:pt x="215" y="302"/>
                    </a:cubicBezTo>
                    <a:cubicBezTo>
                      <a:pt x="229" y="302"/>
                      <a:pt x="234" y="283"/>
                      <a:pt x="234" y="259"/>
                    </a:cubicBezTo>
                    <a:cubicBezTo>
                      <a:pt x="225" y="231"/>
                      <a:pt x="230" y="218"/>
                      <a:pt x="248" y="218"/>
                    </a:cubicBezTo>
                    <a:cubicBezTo>
                      <a:pt x="255" y="218"/>
                      <a:pt x="262" y="219"/>
                      <a:pt x="271" y="222"/>
                    </a:cubicBezTo>
                    <a:cubicBezTo>
                      <a:pt x="283" y="230"/>
                      <a:pt x="291" y="233"/>
                      <a:pt x="298" y="233"/>
                    </a:cubicBezTo>
                    <a:cubicBezTo>
                      <a:pt x="313" y="233"/>
                      <a:pt x="324" y="218"/>
                      <a:pt x="358" y="210"/>
                    </a:cubicBezTo>
                    <a:cubicBezTo>
                      <a:pt x="419" y="197"/>
                      <a:pt x="271" y="148"/>
                      <a:pt x="222" y="111"/>
                    </a:cubicBezTo>
                    <a:cubicBezTo>
                      <a:pt x="173" y="62"/>
                      <a:pt x="198" y="50"/>
                      <a:pt x="234" y="37"/>
                    </a:cubicBezTo>
                    <a:cubicBezTo>
                      <a:pt x="259" y="25"/>
                      <a:pt x="234" y="13"/>
                      <a:pt x="185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8178;p67"/>
              <p:cNvSpPr/>
              <p:nvPr/>
            </p:nvSpPr>
            <p:spPr>
              <a:xfrm>
                <a:off x="2711375" y="4574050"/>
                <a:ext cx="710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399" extrusionOk="0">
                    <a:moveTo>
                      <a:pt x="100" y="1"/>
                    </a:moveTo>
                    <a:cubicBezTo>
                      <a:pt x="92" y="1"/>
                      <a:pt x="81" y="4"/>
                      <a:pt x="62" y="11"/>
                    </a:cubicBezTo>
                    <a:cubicBezTo>
                      <a:pt x="0" y="36"/>
                      <a:pt x="62" y="61"/>
                      <a:pt x="87" y="110"/>
                    </a:cubicBezTo>
                    <a:cubicBezTo>
                      <a:pt x="111" y="159"/>
                      <a:pt x="62" y="159"/>
                      <a:pt x="87" y="196"/>
                    </a:cubicBezTo>
                    <a:cubicBezTo>
                      <a:pt x="111" y="245"/>
                      <a:pt x="124" y="196"/>
                      <a:pt x="161" y="270"/>
                    </a:cubicBezTo>
                    <a:cubicBezTo>
                      <a:pt x="197" y="344"/>
                      <a:pt x="148" y="319"/>
                      <a:pt x="124" y="369"/>
                    </a:cubicBezTo>
                    <a:cubicBezTo>
                      <a:pt x="114" y="390"/>
                      <a:pt x="115" y="399"/>
                      <a:pt x="122" y="399"/>
                    </a:cubicBezTo>
                    <a:cubicBezTo>
                      <a:pt x="143" y="399"/>
                      <a:pt x="219" y="325"/>
                      <a:pt x="247" y="307"/>
                    </a:cubicBezTo>
                    <a:cubicBezTo>
                      <a:pt x="284" y="282"/>
                      <a:pt x="271" y="233"/>
                      <a:pt x="259" y="196"/>
                    </a:cubicBezTo>
                    <a:cubicBezTo>
                      <a:pt x="234" y="147"/>
                      <a:pt x="197" y="135"/>
                      <a:pt x="234" y="110"/>
                    </a:cubicBezTo>
                    <a:cubicBezTo>
                      <a:pt x="271" y="85"/>
                      <a:pt x="222" y="36"/>
                      <a:pt x="161" y="24"/>
                    </a:cubicBezTo>
                    <a:cubicBezTo>
                      <a:pt x="118" y="15"/>
                      <a:pt x="117" y="1"/>
                      <a:pt x="100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8179;p67"/>
              <p:cNvSpPr/>
              <p:nvPr/>
            </p:nvSpPr>
            <p:spPr>
              <a:xfrm>
                <a:off x="2707050" y="4574975"/>
                <a:ext cx="4525" cy="152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61" extrusionOk="0">
                    <a:moveTo>
                      <a:pt x="169" y="1"/>
                    </a:moveTo>
                    <a:cubicBezTo>
                      <a:pt x="148" y="1"/>
                      <a:pt x="96" y="15"/>
                      <a:pt x="62" y="24"/>
                    </a:cubicBezTo>
                    <a:cubicBezTo>
                      <a:pt x="1" y="36"/>
                      <a:pt x="62" y="61"/>
                      <a:pt x="124" y="61"/>
                    </a:cubicBezTo>
                    <a:cubicBezTo>
                      <a:pt x="161" y="61"/>
                      <a:pt x="149" y="36"/>
                      <a:pt x="173" y="11"/>
                    </a:cubicBezTo>
                    <a:cubicBezTo>
                      <a:pt x="181" y="4"/>
                      <a:pt x="178" y="1"/>
                      <a:pt x="169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8180;p67"/>
              <p:cNvSpPr/>
              <p:nvPr/>
            </p:nvSpPr>
            <p:spPr>
              <a:xfrm>
                <a:off x="2593700" y="4577575"/>
                <a:ext cx="15125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351" extrusionOk="0">
                    <a:moveTo>
                      <a:pt x="491" y="1"/>
                    </a:moveTo>
                    <a:cubicBezTo>
                      <a:pt x="485" y="1"/>
                      <a:pt x="477" y="2"/>
                      <a:pt x="469" y="6"/>
                    </a:cubicBezTo>
                    <a:cubicBezTo>
                      <a:pt x="432" y="18"/>
                      <a:pt x="383" y="30"/>
                      <a:pt x="333" y="30"/>
                    </a:cubicBezTo>
                    <a:cubicBezTo>
                      <a:pt x="294" y="30"/>
                      <a:pt x="270" y="15"/>
                      <a:pt x="243" y="15"/>
                    </a:cubicBezTo>
                    <a:cubicBezTo>
                      <a:pt x="237" y="15"/>
                      <a:pt x="230" y="16"/>
                      <a:pt x="222" y="18"/>
                    </a:cubicBezTo>
                    <a:cubicBezTo>
                      <a:pt x="185" y="43"/>
                      <a:pt x="148" y="92"/>
                      <a:pt x="198" y="117"/>
                    </a:cubicBezTo>
                    <a:cubicBezTo>
                      <a:pt x="226" y="145"/>
                      <a:pt x="255" y="210"/>
                      <a:pt x="244" y="210"/>
                    </a:cubicBezTo>
                    <a:cubicBezTo>
                      <a:pt x="240" y="210"/>
                      <a:pt x="234" y="205"/>
                      <a:pt x="222" y="191"/>
                    </a:cubicBezTo>
                    <a:cubicBezTo>
                      <a:pt x="185" y="135"/>
                      <a:pt x="121" y="108"/>
                      <a:pt x="85" y="108"/>
                    </a:cubicBezTo>
                    <a:cubicBezTo>
                      <a:pt x="74" y="108"/>
                      <a:pt x="65" y="111"/>
                      <a:pt x="62" y="117"/>
                    </a:cubicBezTo>
                    <a:cubicBezTo>
                      <a:pt x="50" y="129"/>
                      <a:pt x="1" y="129"/>
                      <a:pt x="13" y="178"/>
                    </a:cubicBezTo>
                    <a:cubicBezTo>
                      <a:pt x="13" y="240"/>
                      <a:pt x="38" y="339"/>
                      <a:pt x="99" y="351"/>
                    </a:cubicBezTo>
                    <a:cubicBezTo>
                      <a:pt x="143" y="351"/>
                      <a:pt x="138" y="312"/>
                      <a:pt x="180" y="312"/>
                    </a:cubicBezTo>
                    <a:cubicBezTo>
                      <a:pt x="185" y="312"/>
                      <a:pt x="191" y="313"/>
                      <a:pt x="198" y="314"/>
                    </a:cubicBezTo>
                    <a:cubicBezTo>
                      <a:pt x="206" y="316"/>
                      <a:pt x="215" y="317"/>
                      <a:pt x="224" y="317"/>
                    </a:cubicBezTo>
                    <a:cubicBezTo>
                      <a:pt x="264" y="317"/>
                      <a:pt x="303" y="295"/>
                      <a:pt x="333" y="265"/>
                    </a:cubicBezTo>
                    <a:cubicBezTo>
                      <a:pt x="339" y="259"/>
                      <a:pt x="345" y="257"/>
                      <a:pt x="351" y="257"/>
                    </a:cubicBezTo>
                    <a:cubicBezTo>
                      <a:pt x="360" y="257"/>
                      <a:pt x="371" y="260"/>
                      <a:pt x="384" y="260"/>
                    </a:cubicBezTo>
                    <a:cubicBezTo>
                      <a:pt x="401" y="260"/>
                      <a:pt x="424" y="255"/>
                      <a:pt x="456" y="228"/>
                    </a:cubicBezTo>
                    <a:cubicBezTo>
                      <a:pt x="518" y="178"/>
                      <a:pt x="518" y="166"/>
                      <a:pt x="469" y="154"/>
                    </a:cubicBezTo>
                    <a:cubicBezTo>
                      <a:pt x="420" y="141"/>
                      <a:pt x="481" y="141"/>
                      <a:pt x="530" y="141"/>
                    </a:cubicBezTo>
                    <a:cubicBezTo>
                      <a:pt x="547" y="141"/>
                      <a:pt x="562" y="143"/>
                      <a:pt x="573" y="143"/>
                    </a:cubicBezTo>
                    <a:cubicBezTo>
                      <a:pt x="596" y="143"/>
                      <a:pt x="604" y="137"/>
                      <a:pt x="580" y="104"/>
                    </a:cubicBezTo>
                    <a:cubicBezTo>
                      <a:pt x="548" y="62"/>
                      <a:pt x="534" y="1"/>
                      <a:pt x="491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8181;p67"/>
              <p:cNvSpPr/>
              <p:nvPr/>
            </p:nvSpPr>
            <p:spPr>
              <a:xfrm>
                <a:off x="2600550" y="4569850"/>
                <a:ext cx="8875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272" extrusionOk="0">
                    <a:moveTo>
                      <a:pt x="265" y="1"/>
                    </a:moveTo>
                    <a:cubicBezTo>
                      <a:pt x="262" y="1"/>
                      <a:pt x="259" y="3"/>
                      <a:pt x="256" y="7"/>
                    </a:cubicBezTo>
                    <a:cubicBezTo>
                      <a:pt x="222" y="29"/>
                      <a:pt x="1" y="271"/>
                      <a:pt x="52" y="271"/>
                    </a:cubicBezTo>
                    <a:cubicBezTo>
                      <a:pt x="56" y="271"/>
                      <a:pt x="63" y="269"/>
                      <a:pt x="72" y="266"/>
                    </a:cubicBezTo>
                    <a:cubicBezTo>
                      <a:pt x="133" y="229"/>
                      <a:pt x="195" y="204"/>
                      <a:pt x="256" y="179"/>
                    </a:cubicBezTo>
                    <a:cubicBezTo>
                      <a:pt x="269" y="176"/>
                      <a:pt x="282" y="175"/>
                      <a:pt x="294" y="175"/>
                    </a:cubicBezTo>
                    <a:cubicBezTo>
                      <a:pt x="306" y="175"/>
                      <a:pt x="318" y="176"/>
                      <a:pt x="327" y="176"/>
                    </a:cubicBezTo>
                    <a:cubicBezTo>
                      <a:pt x="346" y="176"/>
                      <a:pt x="355" y="173"/>
                      <a:pt x="343" y="155"/>
                    </a:cubicBezTo>
                    <a:cubicBezTo>
                      <a:pt x="321" y="122"/>
                      <a:pt x="289" y="1"/>
                      <a:pt x="265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8182;p67"/>
              <p:cNvSpPr/>
              <p:nvPr/>
            </p:nvSpPr>
            <p:spPr>
              <a:xfrm>
                <a:off x="2529625" y="4606350"/>
                <a:ext cx="13675" cy="480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192" extrusionOk="0">
                    <a:moveTo>
                      <a:pt x="407" y="1"/>
                    </a:moveTo>
                    <a:cubicBezTo>
                      <a:pt x="346" y="1"/>
                      <a:pt x="1" y="149"/>
                      <a:pt x="161" y="186"/>
                    </a:cubicBezTo>
                    <a:cubicBezTo>
                      <a:pt x="179" y="189"/>
                      <a:pt x="196" y="191"/>
                      <a:pt x="213" y="191"/>
                    </a:cubicBezTo>
                    <a:cubicBezTo>
                      <a:pt x="342" y="191"/>
                      <a:pt x="426" y="84"/>
                      <a:pt x="490" y="84"/>
                    </a:cubicBezTo>
                    <a:cubicBezTo>
                      <a:pt x="495" y="84"/>
                      <a:pt x="501" y="85"/>
                      <a:pt x="506" y="87"/>
                    </a:cubicBezTo>
                    <a:cubicBezTo>
                      <a:pt x="509" y="88"/>
                      <a:pt x="511" y="88"/>
                      <a:pt x="513" y="88"/>
                    </a:cubicBezTo>
                    <a:cubicBezTo>
                      <a:pt x="546" y="88"/>
                      <a:pt x="477" y="1"/>
                      <a:pt x="407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8183;p67"/>
              <p:cNvSpPr/>
              <p:nvPr/>
            </p:nvSpPr>
            <p:spPr>
              <a:xfrm>
                <a:off x="2516375" y="4615600"/>
                <a:ext cx="835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50" extrusionOk="0">
                    <a:moveTo>
                      <a:pt x="269" y="0"/>
                    </a:moveTo>
                    <a:cubicBezTo>
                      <a:pt x="235" y="0"/>
                      <a:pt x="198" y="19"/>
                      <a:pt x="186" y="50"/>
                    </a:cubicBezTo>
                    <a:cubicBezTo>
                      <a:pt x="161" y="111"/>
                      <a:pt x="198" y="124"/>
                      <a:pt x="149" y="161"/>
                    </a:cubicBezTo>
                    <a:cubicBezTo>
                      <a:pt x="112" y="185"/>
                      <a:pt x="1" y="247"/>
                      <a:pt x="50" y="247"/>
                    </a:cubicBezTo>
                    <a:cubicBezTo>
                      <a:pt x="61" y="249"/>
                      <a:pt x="72" y="250"/>
                      <a:pt x="84" y="250"/>
                    </a:cubicBezTo>
                    <a:cubicBezTo>
                      <a:pt x="137" y="250"/>
                      <a:pt x="194" y="228"/>
                      <a:pt x="235" y="198"/>
                    </a:cubicBezTo>
                    <a:cubicBezTo>
                      <a:pt x="284" y="136"/>
                      <a:pt x="334" y="99"/>
                      <a:pt x="334" y="62"/>
                    </a:cubicBezTo>
                    <a:cubicBezTo>
                      <a:pt x="334" y="19"/>
                      <a:pt x="303" y="0"/>
                      <a:pt x="269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8184;p67"/>
              <p:cNvSpPr/>
              <p:nvPr/>
            </p:nvSpPr>
            <p:spPr>
              <a:xfrm>
                <a:off x="2923000" y="4442075"/>
                <a:ext cx="24625" cy="1655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662" extrusionOk="0">
                    <a:moveTo>
                      <a:pt x="361" y="0"/>
                    </a:moveTo>
                    <a:cubicBezTo>
                      <a:pt x="355" y="0"/>
                      <a:pt x="350" y="1"/>
                      <a:pt x="345" y="4"/>
                    </a:cubicBezTo>
                    <a:cubicBezTo>
                      <a:pt x="296" y="41"/>
                      <a:pt x="296" y="202"/>
                      <a:pt x="259" y="263"/>
                    </a:cubicBezTo>
                    <a:cubicBezTo>
                      <a:pt x="222" y="312"/>
                      <a:pt x="74" y="337"/>
                      <a:pt x="49" y="362"/>
                    </a:cubicBezTo>
                    <a:cubicBezTo>
                      <a:pt x="25" y="399"/>
                      <a:pt x="0" y="460"/>
                      <a:pt x="111" y="485"/>
                    </a:cubicBezTo>
                    <a:cubicBezTo>
                      <a:pt x="210" y="522"/>
                      <a:pt x="308" y="559"/>
                      <a:pt x="407" y="621"/>
                    </a:cubicBezTo>
                    <a:cubicBezTo>
                      <a:pt x="468" y="645"/>
                      <a:pt x="493" y="621"/>
                      <a:pt x="592" y="657"/>
                    </a:cubicBezTo>
                    <a:cubicBezTo>
                      <a:pt x="612" y="660"/>
                      <a:pt x="633" y="662"/>
                      <a:pt x="654" y="662"/>
                    </a:cubicBezTo>
                    <a:cubicBezTo>
                      <a:pt x="723" y="662"/>
                      <a:pt x="794" y="646"/>
                      <a:pt x="850" y="608"/>
                    </a:cubicBezTo>
                    <a:cubicBezTo>
                      <a:pt x="894" y="565"/>
                      <a:pt x="985" y="493"/>
                      <a:pt x="947" y="493"/>
                    </a:cubicBezTo>
                    <a:cubicBezTo>
                      <a:pt x="942" y="493"/>
                      <a:pt x="935" y="494"/>
                      <a:pt x="924" y="497"/>
                    </a:cubicBezTo>
                    <a:cubicBezTo>
                      <a:pt x="900" y="506"/>
                      <a:pt x="879" y="510"/>
                      <a:pt x="863" y="510"/>
                    </a:cubicBezTo>
                    <a:cubicBezTo>
                      <a:pt x="830" y="510"/>
                      <a:pt x="813" y="493"/>
                      <a:pt x="813" y="460"/>
                    </a:cubicBezTo>
                    <a:cubicBezTo>
                      <a:pt x="826" y="423"/>
                      <a:pt x="900" y="436"/>
                      <a:pt x="838" y="374"/>
                    </a:cubicBezTo>
                    <a:cubicBezTo>
                      <a:pt x="801" y="337"/>
                      <a:pt x="764" y="288"/>
                      <a:pt x="727" y="239"/>
                    </a:cubicBezTo>
                    <a:cubicBezTo>
                      <a:pt x="727" y="239"/>
                      <a:pt x="747" y="188"/>
                      <a:pt x="705" y="188"/>
                    </a:cubicBezTo>
                    <a:cubicBezTo>
                      <a:pt x="701" y="188"/>
                      <a:pt x="696" y="188"/>
                      <a:pt x="690" y="189"/>
                    </a:cubicBezTo>
                    <a:cubicBezTo>
                      <a:pt x="616" y="189"/>
                      <a:pt x="604" y="165"/>
                      <a:pt x="542" y="115"/>
                    </a:cubicBezTo>
                    <a:cubicBezTo>
                      <a:pt x="477" y="72"/>
                      <a:pt x="403" y="0"/>
                      <a:pt x="361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8185;p67"/>
              <p:cNvSpPr/>
              <p:nvPr/>
            </p:nvSpPr>
            <p:spPr>
              <a:xfrm>
                <a:off x="2916250" y="4451325"/>
                <a:ext cx="4075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41" extrusionOk="0">
                    <a:moveTo>
                      <a:pt x="145" y="0"/>
                    </a:moveTo>
                    <a:cubicBezTo>
                      <a:pt x="126" y="0"/>
                      <a:pt x="89" y="14"/>
                      <a:pt x="61" y="29"/>
                    </a:cubicBezTo>
                    <a:cubicBezTo>
                      <a:pt x="15" y="63"/>
                      <a:pt x="1" y="141"/>
                      <a:pt x="49" y="141"/>
                    </a:cubicBezTo>
                    <a:cubicBezTo>
                      <a:pt x="53" y="141"/>
                      <a:pt x="57" y="140"/>
                      <a:pt x="61" y="140"/>
                    </a:cubicBezTo>
                    <a:cubicBezTo>
                      <a:pt x="122" y="140"/>
                      <a:pt x="98" y="78"/>
                      <a:pt x="147" y="29"/>
                    </a:cubicBezTo>
                    <a:cubicBezTo>
                      <a:pt x="163" y="8"/>
                      <a:pt x="158" y="0"/>
                      <a:pt x="145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8186;p67"/>
              <p:cNvSpPr/>
              <p:nvPr/>
            </p:nvSpPr>
            <p:spPr>
              <a:xfrm>
                <a:off x="2907275" y="4455250"/>
                <a:ext cx="26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94" extrusionOk="0">
                    <a:moveTo>
                      <a:pt x="70" y="0"/>
                    </a:moveTo>
                    <a:cubicBezTo>
                      <a:pt x="65" y="0"/>
                      <a:pt x="58" y="2"/>
                      <a:pt x="50" y="7"/>
                    </a:cubicBezTo>
                    <a:cubicBezTo>
                      <a:pt x="1" y="57"/>
                      <a:pt x="25" y="94"/>
                      <a:pt x="62" y="94"/>
                    </a:cubicBezTo>
                    <a:cubicBezTo>
                      <a:pt x="84" y="94"/>
                      <a:pt x="105" y="0"/>
                      <a:pt x="70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8187;p67"/>
              <p:cNvSpPr/>
              <p:nvPr/>
            </p:nvSpPr>
            <p:spPr>
              <a:xfrm>
                <a:off x="2805700" y="4397475"/>
                <a:ext cx="109925" cy="606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2425" extrusionOk="0">
                    <a:moveTo>
                      <a:pt x="2950" y="0"/>
                    </a:moveTo>
                    <a:cubicBezTo>
                      <a:pt x="2899" y="0"/>
                      <a:pt x="2928" y="53"/>
                      <a:pt x="2906" y="76"/>
                    </a:cubicBezTo>
                    <a:cubicBezTo>
                      <a:pt x="2903" y="77"/>
                      <a:pt x="2900" y="77"/>
                      <a:pt x="2897" y="77"/>
                    </a:cubicBezTo>
                    <a:cubicBezTo>
                      <a:pt x="2853" y="77"/>
                      <a:pt x="2743" y="2"/>
                      <a:pt x="2708" y="2"/>
                    </a:cubicBezTo>
                    <a:cubicBezTo>
                      <a:pt x="2704" y="1"/>
                      <a:pt x="2700" y="0"/>
                      <a:pt x="2696" y="0"/>
                    </a:cubicBezTo>
                    <a:cubicBezTo>
                      <a:pt x="2657" y="0"/>
                      <a:pt x="2645" y="56"/>
                      <a:pt x="2622" y="113"/>
                    </a:cubicBezTo>
                    <a:cubicBezTo>
                      <a:pt x="2597" y="162"/>
                      <a:pt x="2844" y="704"/>
                      <a:pt x="2869" y="778"/>
                    </a:cubicBezTo>
                    <a:cubicBezTo>
                      <a:pt x="2878" y="836"/>
                      <a:pt x="2774" y="856"/>
                      <a:pt x="2693" y="856"/>
                    </a:cubicBezTo>
                    <a:cubicBezTo>
                      <a:pt x="2671" y="856"/>
                      <a:pt x="2650" y="855"/>
                      <a:pt x="2634" y="852"/>
                    </a:cubicBezTo>
                    <a:cubicBezTo>
                      <a:pt x="2573" y="852"/>
                      <a:pt x="2524" y="519"/>
                      <a:pt x="2524" y="458"/>
                    </a:cubicBezTo>
                    <a:cubicBezTo>
                      <a:pt x="2524" y="384"/>
                      <a:pt x="2388" y="298"/>
                      <a:pt x="2351" y="273"/>
                    </a:cubicBezTo>
                    <a:cubicBezTo>
                      <a:pt x="2265" y="236"/>
                      <a:pt x="2166" y="199"/>
                      <a:pt x="2080" y="174"/>
                    </a:cubicBezTo>
                    <a:cubicBezTo>
                      <a:pt x="2071" y="173"/>
                      <a:pt x="2064" y="173"/>
                      <a:pt x="2059" y="173"/>
                    </a:cubicBezTo>
                    <a:cubicBezTo>
                      <a:pt x="2005" y="173"/>
                      <a:pt x="2125" y="228"/>
                      <a:pt x="2203" y="273"/>
                    </a:cubicBezTo>
                    <a:cubicBezTo>
                      <a:pt x="2302" y="335"/>
                      <a:pt x="2252" y="396"/>
                      <a:pt x="2252" y="458"/>
                    </a:cubicBezTo>
                    <a:cubicBezTo>
                      <a:pt x="2250" y="471"/>
                      <a:pt x="2244" y="476"/>
                      <a:pt x="2236" y="476"/>
                    </a:cubicBezTo>
                    <a:cubicBezTo>
                      <a:pt x="2207" y="476"/>
                      <a:pt x="2154" y="408"/>
                      <a:pt x="2154" y="408"/>
                    </a:cubicBezTo>
                    <a:cubicBezTo>
                      <a:pt x="2139" y="423"/>
                      <a:pt x="2125" y="429"/>
                      <a:pt x="2111" y="429"/>
                    </a:cubicBezTo>
                    <a:cubicBezTo>
                      <a:pt x="2100" y="429"/>
                      <a:pt x="2090" y="426"/>
                      <a:pt x="2080" y="421"/>
                    </a:cubicBezTo>
                    <a:cubicBezTo>
                      <a:pt x="2069" y="415"/>
                      <a:pt x="2061" y="413"/>
                      <a:pt x="2055" y="413"/>
                    </a:cubicBezTo>
                    <a:cubicBezTo>
                      <a:pt x="2032" y="413"/>
                      <a:pt x="2027" y="444"/>
                      <a:pt x="1969" y="482"/>
                    </a:cubicBezTo>
                    <a:cubicBezTo>
                      <a:pt x="1907" y="532"/>
                      <a:pt x="1907" y="507"/>
                      <a:pt x="1821" y="544"/>
                    </a:cubicBezTo>
                    <a:cubicBezTo>
                      <a:pt x="1814" y="546"/>
                      <a:pt x="1808" y="547"/>
                      <a:pt x="1804" y="547"/>
                    </a:cubicBezTo>
                    <a:cubicBezTo>
                      <a:pt x="1753" y="547"/>
                      <a:pt x="1848" y="431"/>
                      <a:pt x="1871" y="408"/>
                    </a:cubicBezTo>
                    <a:cubicBezTo>
                      <a:pt x="1895" y="371"/>
                      <a:pt x="1883" y="310"/>
                      <a:pt x="1846" y="285"/>
                    </a:cubicBezTo>
                    <a:cubicBezTo>
                      <a:pt x="1739" y="232"/>
                      <a:pt x="1622" y="197"/>
                      <a:pt x="1504" y="197"/>
                    </a:cubicBezTo>
                    <a:cubicBezTo>
                      <a:pt x="1487" y="197"/>
                      <a:pt x="1469" y="197"/>
                      <a:pt x="1452" y="199"/>
                    </a:cubicBezTo>
                    <a:cubicBezTo>
                      <a:pt x="1402" y="224"/>
                      <a:pt x="1390" y="310"/>
                      <a:pt x="1365" y="347"/>
                    </a:cubicBezTo>
                    <a:cubicBezTo>
                      <a:pt x="1356" y="375"/>
                      <a:pt x="1250" y="388"/>
                      <a:pt x="1187" y="388"/>
                    </a:cubicBezTo>
                    <a:cubicBezTo>
                      <a:pt x="1166" y="388"/>
                      <a:pt x="1150" y="387"/>
                      <a:pt x="1144" y="384"/>
                    </a:cubicBezTo>
                    <a:cubicBezTo>
                      <a:pt x="1107" y="371"/>
                      <a:pt x="1181" y="298"/>
                      <a:pt x="1217" y="236"/>
                    </a:cubicBezTo>
                    <a:cubicBezTo>
                      <a:pt x="1242" y="174"/>
                      <a:pt x="1242" y="100"/>
                      <a:pt x="1217" y="39"/>
                    </a:cubicBezTo>
                    <a:cubicBezTo>
                      <a:pt x="1212" y="12"/>
                      <a:pt x="1168" y="1"/>
                      <a:pt x="1114" y="1"/>
                    </a:cubicBezTo>
                    <a:cubicBezTo>
                      <a:pt x="1045" y="1"/>
                      <a:pt x="958" y="18"/>
                      <a:pt x="909" y="39"/>
                    </a:cubicBezTo>
                    <a:cubicBezTo>
                      <a:pt x="823" y="63"/>
                      <a:pt x="638" y="174"/>
                      <a:pt x="527" y="224"/>
                    </a:cubicBezTo>
                    <a:cubicBezTo>
                      <a:pt x="404" y="285"/>
                      <a:pt x="293" y="371"/>
                      <a:pt x="195" y="470"/>
                    </a:cubicBezTo>
                    <a:cubicBezTo>
                      <a:pt x="133" y="519"/>
                      <a:pt x="219" y="495"/>
                      <a:pt x="244" y="532"/>
                    </a:cubicBezTo>
                    <a:cubicBezTo>
                      <a:pt x="269" y="556"/>
                      <a:pt x="232" y="569"/>
                      <a:pt x="170" y="593"/>
                    </a:cubicBezTo>
                    <a:cubicBezTo>
                      <a:pt x="109" y="655"/>
                      <a:pt x="59" y="741"/>
                      <a:pt x="22" y="827"/>
                    </a:cubicBezTo>
                    <a:cubicBezTo>
                      <a:pt x="0" y="872"/>
                      <a:pt x="58" y="881"/>
                      <a:pt x="129" y="881"/>
                    </a:cubicBezTo>
                    <a:cubicBezTo>
                      <a:pt x="176" y="881"/>
                      <a:pt x="229" y="877"/>
                      <a:pt x="269" y="877"/>
                    </a:cubicBezTo>
                    <a:cubicBezTo>
                      <a:pt x="367" y="877"/>
                      <a:pt x="293" y="926"/>
                      <a:pt x="256" y="963"/>
                    </a:cubicBezTo>
                    <a:cubicBezTo>
                      <a:pt x="244" y="988"/>
                      <a:pt x="269" y="994"/>
                      <a:pt x="315" y="994"/>
                    </a:cubicBezTo>
                    <a:cubicBezTo>
                      <a:pt x="361" y="994"/>
                      <a:pt x="429" y="988"/>
                      <a:pt x="503" y="988"/>
                    </a:cubicBezTo>
                    <a:cubicBezTo>
                      <a:pt x="638" y="988"/>
                      <a:pt x="860" y="963"/>
                      <a:pt x="946" y="963"/>
                    </a:cubicBezTo>
                    <a:cubicBezTo>
                      <a:pt x="749" y="1000"/>
                      <a:pt x="552" y="1061"/>
                      <a:pt x="367" y="1135"/>
                    </a:cubicBezTo>
                    <a:cubicBezTo>
                      <a:pt x="22" y="1283"/>
                      <a:pt x="330" y="1345"/>
                      <a:pt x="417" y="1406"/>
                    </a:cubicBezTo>
                    <a:cubicBezTo>
                      <a:pt x="453" y="1429"/>
                      <a:pt x="493" y="1437"/>
                      <a:pt x="535" y="1437"/>
                    </a:cubicBezTo>
                    <a:cubicBezTo>
                      <a:pt x="609" y="1437"/>
                      <a:pt x="693" y="1414"/>
                      <a:pt x="786" y="1406"/>
                    </a:cubicBezTo>
                    <a:cubicBezTo>
                      <a:pt x="893" y="1391"/>
                      <a:pt x="999" y="1381"/>
                      <a:pt x="1109" y="1381"/>
                    </a:cubicBezTo>
                    <a:cubicBezTo>
                      <a:pt x="1177" y="1381"/>
                      <a:pt x="1245" y="1385"/>
                      <a:pt x="1316" y="1394"/>
                    </a:cubicBezTo>
                    <a:cubicBezTo>
                      <a:pt x="1489" y="1419"/>
                      <a:pt x="1661" y="1468"/>
                      <a:pt x="1834" y="1542"/>
                    </a:cubicBezTo>
                    <a:cubicBezTo>
                      <a:pt x="1957" y="1604"/>
                      <a:pt x="1673" y="1567"/>
                      <a:pt x="1575" y="1591"/>
                    </a:cubicBezTo>
                    <a:cubicBezTo>
                      <a:pt x="1561" y="1593"/>
                      <a:pt x="1546" y="1594"/>
                      <a:pt x="1531" y="1594"/>
                    </a:cubicBezTo>
                    <a:cubicBezTo>
                      <a:pt x="1437" y="1594"/>
                      <a:pt x="1309" y="1567"/>
                      <a:pt x="1045" y="1567"/>
                    </a:cubicBezTo>
                    <a:cubicBezTo>
                      <a:pt x="1024" y="1565"/>
                      <a:pt x="1003" y="1565"/>
                      <a:pt x="982" y="1565"/>
                    </a:cubicBezTo>
                    <a:cubicBezTo>
                      <a:pt x="794" y="1565"/>
                      <a:pt x="609" y="1614"/>
                      <a:pt x="454" y="1702"/>
                    </a:cubicBezTo>
                    <a:cubicBezTo>
                      <a:pt x="404" y="1751"/>
                      <a:pt x="589" y="1899"/>
                      <a:pt x="725" y="2010"/>
                    </a:cubicBezTo>
                    <a:cubicBezTo>
                      <a:pt x="799" y="2077"/>
                      <a:pt x="966" y="2090"/>
                      <a:pt x="1098" y="2090"/>
                    </a:cubicBezTo>
                    <a:cubicBezTo>
                      <a:pt x="1186" y="2090"/>
                      <a:pt x="1259" y="2084"/>
                      <a:pt x="1279" y="2084"/>
                    </a:cubicBezTo>
                    <a:cubicBezTo>
                      <a:pt x="1316" y="2084"/>
                      <a:pt x="1365" y="2183"/>
                      <a:pt x="1365" y="2257"/>
                    </a:cubicBezTo>
                    <a:cubicBezTo>
                      <a:pt x="1365" y="2331"/>
                      <a:pt x="1439" y="2355"/>
                      <a:pt x="1513" y="2405"/>
                    </a:cubicBezTo>
                    <a:cubicBezTo>
                      <a:pt x="1533" y="2419"/>
                      <a:pt x="1568" y="2425"/>
                      <a:pt x="1611" y="2425"/>
                    </a:cubicBezTo>
                    <a:cubicBezTo>
                      <a:pt x="1751" y="2425"/>
                      <a:pt x="1979" y="2365"/>
                      <a:pt x="2092" y="2355"/>
                    </a:cubicBezTo>
                    <a:cubicBezTo>
                      <a:pt x="2228" y="2331"/>
                      <a:pt x="2363" y="2294"/>
                      <a:pt x="2487" y="2244"/>
                    </a:cubicBezTo>
                    <a:cubicBezTo>
                      <a:pt x="2548" y="2207"/>
                      <a:pt x="2610" y="2195"/>
                      <a:pt x="2684" y="2195"/>
                    </a:cubicBezTo>
                    <a:cubicBezTo>
                      <a:pt x="2782" y="2195"/>
                      <a:pt x="2930" y="2023"/>
                      <a:pt x="3016" y="1986"/>
                    </a:cubicBezTo>
                    <a:cubicBezTo>
                      <a:pt x="3030" y="1980"/>
                      <a:pt x="3040" y="1977"/>
                      <a:pt x="3049" y="1977"/>
                    </a:cubicBezTo>
                    <a:cubicBezTo>
                      <a:pt x="3096" y="1977"/>
                      <a:pt x="3080" y="2055"/>
                      <a:pt x="3090" y="2096"/>
                    </a:cubicBezTo>
                    <a:cubicBezTo>
                      <a:pt x="3103" y="2146"/>
                      <a:pt x="3251" y="2158"/>
                      <a:pt x="3337" y="2158"/>
                    </a:cubicBezTo>
                    <a:cubicBezTo>
                      <a:pt x="3411" y="2158"/>
                      <a:pt x="3386" y="2183"/>
                      <a:pt x="3435" y="2244"/>
                    </a:cubicBezTo>
                    <a:cubicBezTo>
                      <a:pt x="3454" y="2269"/>
                      <a:pt x="3549" y="2278"/>
                      <a:pt x="3656" y="2278"/>
                    </a:cubicBezTo>
                    <a:cubicBezTo>
                      <a:pt x="3762" y="2278"/>
                      <a:pt x="3879" y="2269"/>
                      <a:pt x="3941" y="2257"/>
                    </a:cubicBezTo>
                    <a:cubicBezTo>
                      <a:pt x="4051" y="2232"/>
                      <a:pt x="4064" y="2232"/>
                      <a:pt x="4101" y="2195"/>
                    </a:cubicBezTo>
                    <a:cubicBezTo>
                      <a:pt x="4138" y="2170"/>
                      <a:pt x="4175" y="2146"/>
                      <a:pt x="4199" y="2133"/>
                    </a:cubicBezTo>
                    <a:cubicBezTo>
                      <a:pt x="4236" y="2109"/>
                      <a:pt x="4113" y="2096"/>
                      <a:pt x="4076" y="2084"/>
                    </a:cubicBezTo>
                    <a:cubicBezTo>
                      <a:pt x="4039" y="2084"/>
                      <a:pt x="4076" y="2023"/>
                      <a:pt x="4076" y="1986"/>
                    </a:cubicBezTo>
                    <a:cubicBezTo>
                      <a:pt x="4076" y="1963"/>
                      <a:pt x="4072" y="1959"/>
                      <a:pt x="4060" y="1959"/>
                    </a:cubicBezTo>
                    <a:cubicBezTo>
                      <a:pt x="4052" y="1959"/>
                      <a:pt x="4042" y="1961"/>
                      <a:pt x="4027" y="1961"/>
                    </a:cubicBezTo>
                    <a:cubicBezTo>
                      <a:pt x="3990" y="1961"/>
                      <a:pt x="3941" y="1998"/>
                      <a:pt x="3941" y="2023"/>
                    </a:cubicBezTo>
                    <a:cubicBezTo>
                      <a:pt x="3941" y="2035"/>
                      <a:pt x="3854" y="2060"/>
                      <a:pt x="3830" y="2084"/>
                    </a:cubicBezTo>
                    <a:cubicBezTo>
                      <a:pt x="3828" y="2087"/>
                      <a:pt x="3827" y="2089"/>
                      <a:pt x="3827" y="2089"/>
                    </a:cubicBezTo>
                    <a:cubicBezTo>
                      <a:pt x="3826" y="2089"/>
                      <a:pt x="3853" y="2018"/>
                      <a:pt x="3842" y="1986"/>
                    </a:cubicBezTo>
                    <a:cubicBezTo>
                      <a:pt x="3842" y="1961"/>
                      <a:pt x="3793" y="1936"/>
                      <a:pt x="3793" y="1924"/>
                    </a:cubicBezTo>
                    <a:cubicBezTo>
                      <a:pt x="3793" y="1918"/>
                      <a:pt x="3803" y="1915"/>
                      <a:pt x="3818" y="1915"/>
                    </a:cubicBezTo>
                    <a:cubicBezTo>
                      <a:pt x="3851" y="1915"/>
                      <a:pt x="3909" y="1927"/>
                      <a:pt x="3931" y="1927"/>
                    </a:cubicBezTo>
                    <a:cubicBezTo>
                      <a:pt x="3937" y="1927"/>
                      <a:pt x="3941" y="1926"/>
                      <a:pt x="3941" y="1924"/>
                    </a:cubicBezTo>
                    <a:lnTo>
                      <a:pt x="3941" y="1739"/>
                    </a:lnTo>
                    <a:cubicBezTo>
                      <a:pt x="3941" y="1739"/>
                      <a:pt x="4322" y="1838"/>
                      <a:pt x="4359" y="1838"/>
                    </a:cubicBezTo>
                    <a:cubicBezTo>
                      <a:pt x="4396" y="1838"/>
                      <a:pt x="4359" y="1751"/>
                      <a:pt x="4359" y="1690"/>
                    </a:cubicBezTo>
                    <a:cubicBezTo>
                      <a:pt x="4359" y="1628"/>
                      <a:pt x="4187" y="1604"/>
                      <a:pt x="4051" y="1530"/>
                    </a:cubicBezTo>
                    <a:cubicBezTo>
                      <a:pt x="3916" y="1456"/>
                      <a:pt x="3941" y="1419"/>
                      <a:pt x="3793" y="1419"/>
                    </a:cubicBezTo>
                    <a:cubicBezTo>
                      <a:pt x="3645" y="1419"/>
                      <a:pt x="3534" y="1222"/>
                      <a:pt x="3509" y="1160"/>
                    </a:cubicBezTo>
                    <a:cubicBezTo>
                      <a:pt x="3497" y="1111"/>
                      <a:pt x="3497" y="1049"/>
                      <a:pt x="3534" y="1012"/>
                    </a:cubicBezTo>
                    <a:cubicBezTo>
                      <a:pt x="3546" y="1000"/>
                      <a:pt x="3571" y="951"/>
                      <a:pt x="3509" y="840"/>
                    </a:cubicBezTo>
                    <a:cubicBezTo>
                      <a:pt x="3423" y="680"/>
                      <a:pt x="3361" y="519"/>
                      <a:pt x="3300" y="359"/>
                    </a:cubicBezTo>
                    <a:cubicBezTo>
                      <a:pt x="3287" y="298"/>
                      <a:pt x="3287" y="236"/>
                      <a:pt x="3214" y="211"/>
                    </a:cubicBezTo>
                    <a:cubicBezTo>
                      <a:pt x="3152" y="187"/>
                      <a:pt x="3029" y="26"/>
                      <a:pt x="2967" y="2"/>
                    </a:cubicBezTo>
                    <a:cubicBezTo>
                      <a:pt x="2961" y="1"/>
                      <a:pt x="2955" y="0"/>
                      <a:pt x="2950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8188;p67"/>
              <p:cNvSpPr/>
              <p:nvPr/>
            </p:nvSpPr>
            <p:spPr>
              <a:xfrm>
                <a:off x="2877100" y="4391225"/>
                <a:ext cx="16950" cy="115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462" extrusionOk="0">
                    <a:moveTo>
                      <a:pt x="362" y="1"/>
                    </a:moveTo>
                    <a:cubicBezTo>
                      <a:pt x="301" y="1"/>
                      <a:pt x="239" y="10"/>
                      <a:pt x="185" y="30"/>
                    </a:cubicBezTo>
                    <a:cubicBezTo>
                      <a:pt x="148" y="55"/>
                      <a:pt x="136" y="104"/>
                      <a:pt x="62" y="129"/>
                    </a:cubicBezTo>
                    <a:cubicBezTo>
                      <a:pt x="0" y="166"/>
                      <a:pt x="197" y="203"/>
                      <a:pt x="259" y="252"/>
                    </a:cubicBezTo>
                    <a:cubicBezTo>
                      <a:pt x="321" y="289"/>
                      <a:pt x="407" y="449"/>
                      <a:pt x="444" y="461"/>
                    </a:cubicBezTo>
                    <a:cubicBezTo>
                      <a:pt x="481" y="461"/>
                      <a:pt x="592" y="240"/>
                      <a:pt x="641" y="178"/>
                    </a:cubicBezTo>
                    <a:cubicBezTo>
                      <a:pt x="678" y="104"/>
                      <a:pt x="579" y="67"/>
                      <a:pt x="505" y="18"/>
                    </a:cubicBezTo>
                    <a:cubicBezTo>
                      <a:pt x="461" y="7"/>
                      <a:pt x="412" y="1"/>
                      <a:pt x="362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8189;p67"/>
              <p:cNvSpPr/>
              <p:nvPr/>
            </p:nvSpPr>
            <p:spPr>
              <a:xfrm>
                <a:off x="2904200" y="4386125"/>
                <a:ext cx="379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4" extrusionOk="0">
                    <a:moveTo>
                      <a:pt x="1166" y="0"/>
                    </a:moveTo>
                    <a:cubicBezTo>
                      <a:pt x="1116" y="0"/>
                      <a:pt x="1026" y="21"/>
                      <a:pt x="986" y="37"/>
                    </a:cubicBezTo>
                    <a:cubicBezTo>
                      <a:pt x="925" y="62"/>
                      <a:pt x="863" y="74"/>
                      <a:pt x="801" y="111"/>
                    </a:cubicBezTo>
                    <a:cubicBezTo>
                      <a:pt x="764" y="135"/>
                      <a:pt x="949" y="148"/>
                      <a:pt x="888" y="160"/>
                    </a:cubicBezTo>
                    <a:cubicBezTo>
                      <a:pt x="838" y="172"/>
                      <a:pt x="888" y="185"/>
                      <a:pt x="925" y="209"/>
                    </a:cubicBezTo>
                    <a:cubicBezTo>
                      <a:pt x="935" y="225"/>
                      <a:pt x="919" y="232"/>
                      <a:pt x="893" y="232"/>
                    </a:cubicBezTo>
                    <a:cubicBezTo>
                      <a:pt x="857" y="232"/>
                      <a:pt x="800" y="219"/>
                      <a:pt x="764" y="197"/>
                    </a:cubicBezTo>
                    <a:cubicBezTo>
                      <a:pt x="727" y="160"/>
                      <a:pt x="678" y="148"/>
                      <a:pt x="629" y="135"/>
                    </a:cubicBezTo>
                    <a:cubicBezTo>
                      <a:pt x="580" y="135"/>
                      <a:pt x="629" y="160"/>
                      <a:pt x="654" y="185"/>
                    </a:cubicBezTo>
                    <a:cubicBezTo>
                      <a:pt x="661" y="196"/>
                      <a:pt x="659" y="201"/>
                      <a:pt x="650" y="201"/>
                    </a:cubicBezTo>
                    <a:cubicBezTo>
                      <a:pt x="631" y="201"/>
                      <a:pt x="581" y="181"/>
                      <a:pt x="530" y="172"/>
                    </a:cubicBezTo>
                    <a:cubicBezTo>
                      <a:pt x="513" y="170"/>
                      <a:pt x="499" y="169"/>
                      <a:pt x="487" y="169"/>
                    </a:cubicBezTo>
                    <a:cubicBezTo>
                      <a:pt x="438" y="169"/>
                      <a:pt x="422" y="185"/>
                      <a:pt x="382" y="185"/>
                    </a:cubicBezTo>
                    <a:cubicBezTo>
                      <a:pt x="333" y="185"/>
                      <a:pt x="432" y="209"/>
                      <a:pt x="493" y="234"/>
                    </a:cubicBezTo>
                    <a:cubicBezTo>
                      <a:pt x="555" y="259"/>
                      <a:pt x="530" y="271"/>
                      <a:pt x="518" y="283"/>
                    </a:cubicBezTo>
                    <a:cubicBezTo>
                      <a:pt x="493" y="308"/>
                      <a:pt x="493" y="333"/>
                      <a:pt x="481" y="370"/>
                    </a:cubicBezTo>
                    <a:cubicBezTo>
                      <a:pt x="481" y="375"/>
                      <a:pt x="480" y="377"/>
                      <a:pt x="479" y="377"/>
                    </a:cubicBezTo>
                    <a:cubicBezTo>
                      <a:pt x="473" y="377"/>
                      <a:pt x="455" y="346"/>
                      <a:pt x="407" y="308"/>
                    </a:cubicBezTo>
                    <a:cubicBezTo>
                      <a:pt x="386" y="292"/>
                      <a:pt x="378" y="283"/>
                      <a:pt x="369" y="283"/>
                    </a:cubicBezTo>
                    <a:cubicBezTo>
                      <a:pt x="358" y="283"/>
                      <a:pt x="345" y="298"/>
                      <a:pt x="296" y="333"/>
                    </a:cubicBezTo>
                    <a:cubicBezTo>
                      <a:pt x="198" y="394"/>
                      <a:pt x="407" y="431"/>
                      <a:pt x="481" y="468"/>
                    </a:cubicBezTo>
                    <a:cubicBezTo>
                      <a:pt x="555" y="493"/>
                      <a:pt x="567" y="554"/>
                      <a:pt x="604" y="591"/>
                    </a:cubicBezTo>
                    <a:cubicBezTo>
                      <a:pt x="619" y="611"/>
                      <a:pt x="616" y="617"/>
                      <a:pt x="605" y="617"/>
                    </a:cubicBezTo>
                    <a:cubicBezTo>
                      <a:pt x="588" y="617"/>
                      <a:pt x="553" y="604"/>
                      <a:pt x="530" y="604"/>
                    </a:cubicBezTo>
                    <a:cubicBezTo>
                      <a:pt x="493" y="604"/>
                      <a:pt x="555" y="678"/>
                      <a:pt x="530" y="739"/>
                    </a:cubicBezTo>
                    <a:cubicBezTo>
                      <a:pt x="525" y="759"/>
                      <a:pt x="509" y="765"/>
                      <a:pt x="485" y="765"/>
                    </a:cubicBezTo>
                    <a:cubicBezTo>
                      <a:pt x="449" y="765"/>
                      <a:pt x="397" y="752"/>
                      <a:pt x="346" y="752"/>
                    </a:cubicBezTo>
                    <a:cubicBezTo>
                      <a:pt x="272" y="752"/>
                      <a:pt x="173" y="616"/>
                      <a:pt x="87" y="579"/>
                    </a:cubicBezTo>
                    <a:cubicBezTo>
                      <a:pt x="76" y="574"/>
                      <a:pt x="66" y="572"/>
                      <a:pt x="58" y="572"/>
                    </a:cubicBezTo>
                    <a:cubicBezTo>
                      <a:pt x="1" y="572"/>
                      <a:pt x="1" y="673"/>
                      <a:pt x="1" y="727"/>
                    </a:cubicBezTo>
                    <a:cubicBezTo>
                      <a:pt x="1" y="789"/>
                      <a:pt x="1" y="789"/>
                      <a:pt x="136" y="850"/>
                    </a:cubicBezTo>
                    <a:cubicBezTo>
                      <a:pt x="284" y="924"/>
                      <a:pt x="210" y="936"/>
                      <a:pt x="284" y="949"/>
                    </a:cubicBezTo>
                    <a:cubicBezTo>
                      <a:pt x="395" y="1010"/>
                      <a:pt x="506" y="1084"/>
                      <a:pt x="592" y="1170"/>
                    </a:cubicBezTo>
                    <a:cubicBezTo>
                      <a:pt x="666" y="1281"/>
                      <a:pt x="764" y="1380"/>
                      <a:pt x="863" y="1466"/>
                    </a:cubicBezTo>
                    <a:cubicBezTo>
                      <a:pt x="914" y="1494"/>
                      <a:pt x="953" y="1504"/>
                      <a:pt x="983" y="1504"/>
                    </a:cubicBezTo>
                    <a:cubicBezTo>
                      <a:pt x="1059" y="1504"/>
                      <a:pt x="1069" y="1435"/>
                      <a:pt x="1060" y="1417"/>
                    </a:cubicBezTo>
                    <a:cubicBezTo>
                      <a:pt x="1036" y="1355"/>
                      <a:pt x="1011" y="1306"/>
                      <a:pt x="999" y="1244"/>
                    </a:cubicBezTo>
                    <a:cubicBezTo>
                      <a:pt x="999" y="1224"/>
                      <a:pt x="1007" y="1216"/>
                      <a:pt x="1017" y="1216"/>
                    </a:cubicBezTo>
                    <a:cubicBezTo>
                      <a:pt x="1029" y="1216"/>
                      <a:pt x="1043" y="1230"/>
                      <a:pt x="1036" y="1244"/>
                    </a:cubicBezTo>
                    <a:cubicBezTo>
                      <a:pt x="1023" y="1269"/>
                      <a:pt x="1097" y="1318"/>
                      <a:pt x="1146" y="1331"/>
                    </a:cubicBezTo>
                    <a:cubicBezTo>
                      <a:pt x="1220" y="1306"/>
                      <a:pt x="1294" y="1281"/>
                      <a:pt x="1368" y="1244"/>
                    </a:cubicBezTo>
                    <a:cubicBezTo>
                      <a:pt x="1417" y="1220"/>
                      <a:pt x="1454" y="1158"/>
                      <a:pt x="1442" y="1097"/>
                    </a:cubicBezTo>
                    <a:cubicBezTo>
                      <a:pt x="1430" y="1035"/>
                      <a:pt x="1417" y="986"/>
                      <a:pt x="1454" y="936"/>
                    </a:cubicBezTo>
                    <a:cubicBezTo>
                      <a:pt x="1504" y="899"/>
                      <a:pt x="1516" y="850"/>
                      <a:pt x="1491" y="813"/>
                    </a:cubicBezTo>
                    <a:cubicBezTo>
                      <a:pt x="1467" y="764"/>
                      <a:pt x="1430" y="789"/>
                      <a:pt x="1417" y="715"/>
                    </a:cubicBezTo>
                    <a:cubicBezTo>
                      <a:pt x="1393" y="641"/>
                      <a:pt x="1417" y="628"/>
                      <a:pt x="1430" y="591"/>
                    </a:cubicBezTo>
                    <a:cubicBezTo>
                      <a:pt x="1442" y="554"/>
                      <a:pt x="1405" y="530"/>
                      <a:pt x="1368" y="530"/>
                    </a:cubicBezTo>
                    <a:cubicBezTo>
                      <a:pt x="1331" y="530"/>
                      <a:pt x="1319" y="579"/>
                      <a:pt x="1331" y="616"/>
                    </a:cubicBezTo>
                    <a:cubicBezTo>
                      <a:pt x="1368" y="665"/>
                      <a:pt x="1393" y="715"/>
                      <a:pt x="1393" y="776"/>
                    </a:cubicBezTo>
                    <a:cubicBezTo>
                      <a:pt x="1393" y="801"/>
                      <a:pt x="1390" y="807"/>
                      <a:pt x="1384" y="807"/>
                    </a:cubicBezTo>
                    <a:cubicBezTo>
                      <a:pt x="1377" y="807"/>
                      <a:pt x="1368" y="801"/>
                      <a:pt x="1356" y="801"/>
                    </a:cubicBezTo>
                    <a:cubicBezTo>
                      <a:pt x="1355" y="801"/>
                      <a:pt x="1354" y="801"/>
                      <a:pt x="1353" y="801"/>
                    </a:cubicBezTo>
                    <a:cubicBezTo>
                      <a:pt x="1325" y="801"/>
                      <a:pt x="1218" y="615"/>
                      <a:pt x="1159" y="591"/>
                    </a:cubicBezTo>
                    <a:cubicBezTo>
                      <a:pt x="1154" y="590"/>
                      <a:pt x="1150" y="590"/>
                      <a:pt x="1146" y="590"/>
                    </a:cubicBezTo>
                    <a:cubicBezTo>
                      <a:pt x="1099" y="590"/>
                      <a:pt x="1045" y="646"/>
                      <a:pt x="1011" y="702"/>
                    </a:cubicBezTo>
                    <a:cubicBezTo>
                      <a:pt x="1006" y="707"/>
                      <a:pt x="1003" y="709"/>
                      <a:pt x="1001" y="709"/>
                    </a:cubicBezTo>
                    <a:cubicBezTo>
                      <a:pt x="987" y="709"/>
                      <a:pt x="1100" y="526"/>
                      <a:pt x="1122" y="493"/>
                    </a:cubicBezTo>
                    <a:cubicBezTo>
                      <a:pt x="1146" y="444"/>
                      <a:pt x="1208" y="444"/>
                      <a:pt x="1245" y="444"/>
                    </a:cubicBezTo>
                    <a:cubicBezTo>
                      <a:pt x="1294" y="444"/>
                      <a:pt x="1331" y="370"/>
                      <a:pt x="1282" y="370"/>
                    </a:cubicBezTo>
                    <a:cubicBezTo>
                      <a:pt x="1233" y="370"/>
                      <a:pt x="1220" y="320"/>
                      <a:pt x="1245" y="320"/>
                    </a:cubicBezTo>
                    <a:cubicBezTo>
                      <a:pt x="1282" y="308"/>
                      <a:pt x="1307" y="271"/>
                      <a:pt x="1331" y="246"/>
                    </a:cubicBezTo>
                    <a:cubicBezTo>
                      <a:pt x="1368" y="185"/>
                      <a:pt x="1208" y="160"/>
                      <a:pt x="1134" y="148"/>
                    </a:cubicBezTo>
                    <a:cubicBezTo>
                      <a:pt x="1072" y="148"/>
                      <a:pt x="1171" y="62"/>
                      <a:pt x="1196" y="25"/>
                    </a:cubicBezTo>
                    <a:cubicBezTo>
                      <a:pt x="1209" y="7"/>
                      <a:pt x="1194" y="0"/>
                      <a:pt x="1166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8190;p67"/>
              <p:cNvSpPr/>
              <p:nvPr/>
            </p:nvSpPr>
            <p:spPr>
              <a:xfrm>
                <a:off x="2944550" y="4386050"/>
                <a:ext cx="31750" cy="29675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187" extrusionOk="0">
                    <a:moveTo>
                      <a:pt x="450" y="1"/>
                    </a:moveTo>
                    <a:cubicBezTo>
                      <a:pt x="354" y="1"/>
                      <a:pt x="259" y="34"/>
                      <a:pt x="173" y="77"/>
                    </a:cubicBezTo>
                    <a:cubicBezTo>
                      <a:pt x="112" y="126"/>
                      <a:pt x="235" y="151"/>
                      <a:pt x="296" y="212"/>
                    </a:cubicBezTo>
                    <a:cubicBezTo>
                      <a:pt x="312" y="228"/>
                      <a:pt x="304" y="234"/>
                      <a:pt x="285" y="234"/>
                    </a:cubicBezTo>
                    <a:cubicBezTo>
                      <a:pt x="244" y="234"/>
                      <a:pt x="153" y="208"/>
                      <a:pt x="136" y="200"/>
                    </a:cubicBezTo>
                    <a:cubicBezTo>
                      <a:pt x="134" y="199"/>
                      <a:pt x="131" y="198"/>
                      <a:pt x="128" y="198"/>
                    </a:cubicBezTo>
                    <a:cubicBezTo>
                      <a:pt x="102" y="198"/>
                      <a:pt x="61" y="245"/>
                      <a:pt x="50" y="311"/>
                    </a:cubicBezTo>
                    <a:cubicBezTo>
                      <a:pt x="38" y="385"/>
                      <a:pt x="62" y="594"/>
                      <a:pt x="38" y="644"/>
                    </a:cubicBezTo>
                    <a:cubicBezTo>
                      <a:pt x="1" y="681"/>
                      <a:pt x="50" y="755"/>
                      <a:pt x="112" y="828"/>
                    </a:cubicBezTo>
                    <a:cubicBezTo>
                      <a:pt x="161" y="890"/>
                      <a:pt x="185" y="964"/>
                      <a:pt x="173" y="1038"/>
                    </a:cubicBezTo>
                    <a:cubicBezTo>
                      <a:pt x="173" y="1098"/>
                      <a:pt x="173" y="1129"/>
                      <a:pt x="186" y="1129"/>
                    </a:cubicBezTo>
                    <a:cubicBezTo>
                      <a:pt x="191" y="1129"/>
                      <a:pt x="199" y="1123"/>
                      <a:pt x="210" y="1112"/>
                    </a:cubicBezTo>
                    <a:cubicBezTo>
                      <a:pt x="214" y="1105"/>
                      <a:pt x="219" y="1103"/>
                      <a:pt x="223" y="1103"/>
                    </a:cubicBezTo>
                    <a:cubicBezTo>
                      <a:pt x="245" y="1103"/>
                      <a:pt x="274" y="1165"/>
                      <a:pt x="346" y="1186"/>
                    </a:cubicBezTo>
                    <a:cubicBezTo>
                      <a:pt x="346" y="1186"/>
                      <a:pt x="347" y="1186"/>
                      <a:pt x="348" y="1186"/>
                    </a:cubicBezTo>
                    <a:cubicBezTo>
                      <a:pt x="389" y="1186"/>
                      <a:pt x="519" y="926"/>
                      <a:pt x="543" y="878"/>
                    </a:cubicBezTo>
                    <a:cubicBezTo>
                      <a:pt x="580" y="828"/>
                      <a:pt x="493" y="792"/>
                      <a:pt x="469" y="767"/>
                    </a:cubicBezTo>
                    <a:cubicBezTo>
                      <a:pt x="457" y="730"/>
                      <a:pt x="530" y="693"/>
                      <a:pt x="580" y="693"/>
                    </a:cubicBezTo>
                    <a:cubicBezTo>
                      <a:pt x="613" y="693"/>
                      <a:pt x="800" y="744"/>
                      <a:pt x="861" y="744"/>
                    </a:cubicBezTo>
                    <a:cubicBezTo>
                      <a:pt x="867" y="744"/>
                      <a:pt x="872" y="743"/>
                      <a:pt x="875" y="742"/>
                    </a:cubicBezTo>
                    <a:cubicBezTo>
                      <a:pt x="925" y="742"/>
                      <a:pt x="1085" y="447"/>
                      <a:pt x="1122" y="410"/>
                    </a:cubicBezTo>
                    <a:cubicBezTo>
                      <a:pt x="1147" y="360"/>
                      <a:pt x="1270" y="237"/>
                      <a:pt x="1270" y="188"/>
                    </a:cubicBezTo>
                    <a:cubicBezTo>
                      <a:pt x="1270" y="126"/>
                      <a:pt x="986" y="89"/>
                      <a:pt x="900" y="89"/>
                    </a:cubicBezTo>
                    <a:cubicBezTo>
                      <a:pt x="802" y="89"/>
                      <a:pt x="617" y="3"/>
                      <a:pt x="493" y="3"/>
                    </a:cubicBezTo>
                    <a:cubicBezTo>
                      <a:pt x="479" y="1"/>
                      <a:pt x="464" y="1"/>
                      <a:pt x="450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8191;p67"/>
              <p:cNvSpPr/>
              <p:nvPr/>
            </p:nvSpPr>
            <p:spPr>
              <a:xfrm>
                <a:off x="2764650" y="4380875"/>
                <a:ext cx="65025" cy="45475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1819" extrusionOk="0">
                    <a:moveTo>
                      <a:pt x="1073" y="0"/>
                    </a:moveTo>
                    <a:cubicBezTo>
                      <a:pt x="987" y="0"/>
                      <a:pt x="445" y="111"/>
                      <a:pt x="383" y="124"/>
                    </a:cubicBezTo>
                    <a:cubicBezTo>
                      <a:pt x="334" y="136"/>
                      <a:pt x="518" y="309"/>
                      <a:pt x="518" y="382"/>
                    </a:cubicBezTo>
                    <a:cubicBezTo>
                      <a:pt x="506" y="456"/>
                      <a:pt x="481" y="530"/>
                      <a:pt x="432" y="592"/>
                    </a:cubicBezTo>
                    <a:cubicBezTo>
                      <a:pt x="371" y="666"/>
                      <a:pt x="309" y="703"/>
                      <a:pt x="334" y="764"/>
                    </a:cubicBezTo>
                    <a:cubicBezTo>
                      <a:pt x="371" y="838"/>
                      <a:pt x="383" y="888"/>
                      <a:pt x="334" y="900"/>
                    </a:cubicBezTo>
                    <a:cubicBezTo>
                      <a:pt x="284" y="900"/>
                      <a:pt x="235" y="937"/>
                      <a:pt x="235" y="962"/>
                    </a:cubicBezTo>
                    <a:cubicBezTo>
                      <a:pt x="223" y="1035"/>
                      <a:pt x="186" y="1122"/>
                      <a:pt x="149" y="1196"/>
                    </a:cubicBezTo>
                    <a:cubicBezTo>
                      <a:pt x="124" y="1233"/>
                      <a:pt x="1" y="1393"/>
                      <a:pt x="50" y="1393"/>
                    </a:cubicBezTo>
                    <a:cubicBezTo>
                      <a:pt x="173" y="1405"/>
                      <a:pt x="284" y="1442"/>
                      <a:pt x="383" y="1491"/>
                    </a:cubicBezTo>
                    <a:cubicBezTo>
                      <a:pt x="469" y="1541"/>
                      <a:pt x="605" y="1725"/>
                      <a:pt x="679" y="1775"/>
                    </a:cubicBezTo>
                    <a:cubicBezTo>
                      <a:pt x="713" y="1802"/>
                      <a:pt x="724" y="1818"/>
                      <a:pt x="743" y="1818"/>
                    </a:cubicBezTo>
                    <a:cubicBezTo>
                      <a:pt x="757" y="1818"/>
                      <a:pt x="776" y="1809"/>
                      <a:pt x="814" y="1787"/>
                    </a:cubicBezTo>
                    <a:cubicBezTo>
                      <a:pt x="888" y="1725"/>
                      <a:pt x="974" y="1676"/>
                      <a:pt x="1073" y="1664"/>
                    </a:cubicBezTo>
                    <a:cubicBezTo>
                      <a:pt x="1103" y="1664"/>
                      <a:pt x="1137" y="1666"/>
                      <a:pt x="1170" y="1666"/>
                    </a:cubicBezTo>
                    <a:cubicBezTo>
                      <a:pt x="1244" y="1666"/>
                      <a:pt x="1315" y="1654"/>
                      <a:pt x="1332" y="1578"/>
                    </a:cubicBezTo>
                    <a:cubicBezTo>
                      <a:pt x="1369" y="1467"/>
                      <a:pt x="1319" y="1331"/>
                      <a:pt x="1443" y="1245"/>
                    </a:cubicBezTo>
                    <a:cubicBezTo>
                      <a:pt x="1529" y="1196"/>
                      <a:pt x="1615" y="1122"/>
                      <a:pt x="1664" y="1035"/>
                    </a:cubicBezTo>
                    <a:cubicBezTo>
                      <a:pt x="1837" y="925"/>
                      <a:pt x="2009" y="826"/>
                      <a:pt x="2182" y="752"/>
                    </a:cubicBezTo>
                    <a:cubicBezTo>
                      <a:pt x="2305" y="678"/>
                      <a:pt x="2601" y="617"/>
                      <a:pt x="2539" y="555"/>
                    </a:cubicBezTo>
                    <a:cubicBezTo>
                      <a:pt x="2428" y="432"/>
                      <a:pt x="2305" y="333"/>
                      <a:pt x="2169" y="247"/>
                    </a:cubicBezTo>
                    <a:cubicBezTo>
                      <a:pt x="2083" y="185"/>
                      <a:pt x="1972" y="161"/>
                      <a:pt x="1849" y="161"/>
                    </a:cubicBezTo>
                    <a:cubicBezTo>
                      <a:pt x="1792" y="183"/>
                      <a:pt x="1725" y="248"/>
                      <a:pt x="1695" y="248"/>
                    </a:cubicBezTo>
                    <a:cubicBezTo>
                      <a:pt x="1693" y="248"/>
                      <a:pt x="1691" y="248"/>
                      <a:pt x="1689" y="247"/>
                    </a:cubicBezTo>
                    <a:cubicBezTo>
                      <a:pt x="1652" y="198"/>
                      <a:pt x="1603" y="173"/>
                      <a:pt x="1541" y="161"/>
                    </a:cubicBezTo>
                    <a:cubicBezTo>
                      <a:pt x="1381" y="99"/>
                      <a:pt x="1233" y="50"/>
                      <a:pt x="1073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8192;p67"/>
              <p:cNvSpPr/>
              <p:nvPr/>
            </p:nvSpPr>
            <p:spPr>
              <a:xfrm>
                <a:off x="2890950" y="4368250"/>
                <a:ext cx="772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47" extrusionOk="0">
                    <a:moveTo>
                      <a:pt x="161" y="0"/>
                    </a:moveTo>
                    <a:cubicBezTo>
                      <a:pt x="136" y="0"/>
                      <a:pt x="75" y="74"/>
                      <a:pt x="38" y="124"/>
                    </a:cubicBezTo>
                    <a:cubicBezTo>
                      <a:pt x="1" y="160"/>
                      <a:pt x="50" y="210"/>
                      <a:pt x="198" y="247"/>
                    </a:cubicBezTo>
                    <a:cubicBezTo>
                      <a:pt x="272" y="247"/>
                      <a:pt x="272" y="173"/>
                      <a:pt x="296" y="148"/>
                    </a:cubicBezTo>
                    <a:cubicBezTo>
                      <a:pt x="309" y="136"/>
                      <a:pt x="186" y="0"/>
                      <a:pt x="161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8193;p67"/>
              <p:cNvSpPr/>
              <p:nvPr/>
            </p:nvSpPr>
            <p:spPr>
              <a:xfrm>
                <a:off x="2816400" y="4345900"/>
                <a:ext cx="71800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2872" h="1456" extrusionOk="0">
                    <a:moveTo>
                      <a:pt x="2036" y="0"/>
                    </a:moveTo>
                    <a:cubicBezTo>
                      <a:pt x="1967" y="0"/>
                      <a:pt x="1849" y="170"/>
                      <a:pt x="1849" y="217"/>
                    </a:cubicBezTo>
                    <a:cubicBezTo>
                      <a:pt x="1837" y="291"/>
                      <a:pt x="1812" y="291"/>
                      <a:pt x="1751" y="352"/>
                    </a:cubicBezTo>
                    <a:cubicBezTo>
                      <a:pt x="1689" y="414"/>
                      <a:pt x="1849" y="426"/>
                      <a:pt x="1960" y="512"/>
                    </a:cubicBezTo>
                    <a:cubicBezTo>
                      <a:pt x="2059" y="586"/>
                      <a:pt x="1972" y="599"/>
                      <a:pt x="1837" y="611"/>
                    </a:cubicBezTo>
                    <a:cubicBezTo>
                      <a:pt x="1714" y="623"/>
                      <a:pt x="1837" y="636"/>
                      <a:pt x="1948" y="709"/>
                    </a:cubicBezTo>
                    <a:cubicBezTo>
                      <a:pt x="2046" y="783"/>
                      <a:pt x="1837" y="870"/>
                      <a:pt x="1689" y="870"/>
                    </a:cubicBezTo>
                    <a:lnTo>
                      <a:pt x="1516" y="870"/>
                    </a:lnTo>
                    <a:cubicBezTo>
                      <a:pt x="1455" y="870"/>
                      <a:pt x="1467" y="759"/>
                      <a:pt x="1430" y="722"/>
                    </a:cubicBezTo>
                    <a:cubicBezTo>
                      <a:pt x="1393" y="685"/>
                      <a:pt x="1344" y="697"/>
                      <a:pt x="1344" y="660"/>
                    </a:cubicBezTo>
                    <a:cubicBezTo>
                      <a:pt x="1270" y="574"/>
                      <a:pt x="1171" y="512"/>
                      <a:pt x="1073" y="463"/>
                    </a:cubicBezTo>
                    <a:cubicBezTo>
                      <a:pt x="1044" y="451"/>
                      <a:pt x="1018" y="447"/>
                      <a:pt x="993" y="447"/>
                    </a:cubicBezTo>
                    <a:cubicBezTo>
                      <a:pt x="944" y="447"/>
                      <a:pt x="900" y="463"/>
                      <a:pt x="851" y="463"/>
                    </a:cubicBezTo>
                    <a:cubicBezTo>
                      <a:pt x="789" y="463"/>
                      <a:pt x="802" y="315"/>
                      <a:pt x="765" y="278"/>
                    </a:cubicBezTo>
                    <a:cubicBezTo>
                      <a:pt x="756" y="269"/>
                      <a:pt x="738" y="265"/>
                      <a:pt x="715" y="265"/>
                    </a:cubicBezTo>
                    <a:cubicBezTo>
                      <a:pt x="644" y="265"/>
                      <a:pt x="522" y="303"/>
                      <a:pt x="457" y="340"/>
                    </a:cubicBezTo>
                    <a:cubicBezTo>
                      <a:pt x="358" y="389"/>
                      <a:pt x="555" y="438"/>
                      <a:pt x="642" y="451"/>
                    </a:cubicBezTo>
                    <a:cubicBezTo>
                      <a:pt x="728" y="475"/>
                      <a:pt x="457" y="488"/>
                      <a:pt x="395" y="488"/>
                    </a:cubicBezTo>
                    <a:cubicBezTo>
                      <a:pt x="321" y="488"/>
                      <a:pt x="260" y="512"/>
                      <a:pt x="223" y="574"/>
                    </a:cubicBezTo>
                    <a:cubicBezTo>
                      <a:pt x="173" y="648"/>
                      <a:pt x="531" y="648"/>
                      <a:pt x="605" y="648"/>
                    </a:cubicBezTo>
                    <a:cubicBezTo>
                      <a:pt x="469" y="685"/>
                      <a:pt x="334" y="709"/>
                      <a:pt x="198" y="709"/>
                    </a:cubicBezTo>
                    <a:cubicBezTo>
                      <a:pt x="112" y="709"/>
                      <a:pt x="63" y="759"/>
                      <a:pt x="112" y="796"/>
                    </a:cubicBezTo>
                    <a:cubicBezTo>
                      <a:pt x="160" y="804"/>
                      <a:pt x="209" y="809"/>
                      <a:pt x="259" y="809"/>
                    </a:cubicBezTo>
                    <a:cubicBezTo>
                      <a:pt x="351" y="809"/>
                      <a:pt x="443" y="795"/>
                      <a:pt x="531" y="771"/>
                    </a:cubicBezTo>
                    <a:cubicBezTo>
                      <a:pt x="536" y="770"/>
                      <a:pt x="541" y="770"/>
                      <a:pt x="546" y="770"/>
                    </a:cubicBezTo>
                    <a:cubicBezTo>
                      <a:pt x="612" y="770"/>
                      <a:pt x="474" y="859"/>
                      <a:pt x="358" y="894"/>
                    </a:cubicBezTo>
                    <a:cubicBezTo>
                      <a:pt x="294" y="922"/>
                      <a:pt x="222" y="936"/>
                      <a:pt x="149" y="936"/>
                    </a:cubicBezTo>
                    <a:cubicBezTo>
                      <a:pt x="124" y="936"/>
                      <a:pt x="99" y="934"/>
                      <a:pt x="75" y="931"/>
                    </a:cubicBezTo>
                    <a:cubicBezTo>
                      <a:pt x="1" y="931"/>
                      <a:pt x="26" y="993"/>
                      <a:pt x="38" y="1042"/>
                    </a:cubicBezTo>
                    <a:cubicBezTo>
                      <a:pt x="43" y="1070"/>
                      <a:pt x="75" y="1078"/>
                      <a:pt x="115" y="1078"/>
                    </a:cubicBezTo>
                    <a:cubicBezTo>
                      <a:pt x="163" y="1078"/>
                      <a:pt x="225" y="1067"/>
                      <a:pt x="272" y="1067"/>
                    </a:cubicBezTo>
                    <a:cubicBezTo>
                      <a:pt x="346" y="1067"/>
                      <a:pt x="321" y="1079"/>
                      <a:pt x="395" y="1165"/>
                    </a:cubicBezTo>
                    <a:cubicBezTo>
                      <a:pt x="414" y="1187"/>
                      <a:pt x="424" y="1196"/>
                      <a:pt x="431" y="1196"/>
                    </a:cubicBezTo>
                    <a:cubicBezTo>
                      <a:pt x="447" y="1196"/>
                      <a:pt x="440" y="1147"/>
                      <a:pt x="457" y="1104"/>
                    </a:cubicBezTo>
                    <a:cubicBezTo>
                      <a:pt x="466" y="1091"/>
                      <a:pt x="476" y="1087"/>
                      <a:pt x="486" y="1087"/>
                    </a:cubicBezTo>
                    <a:cubicBezTo>
                      <a:pt x="515" y="1087"/>
                      <a:pt x="543" y="1128"/>
                      <a:pt x="543" y="1128"/>
                    </a:cubicBezTo>
                    <a:cubicBezTo>
                      <a:pt x="592" y="1104"/>
                      <a:pt x="642" y="1067"/>
                      <a:pt x="691" y="1042"/>
                    </a:cubicBezTo>
                    <a:cubicBezTo>
                      <a:pt x="740" y="993"/>
                      <a:pt x="789" y="956"/>
                      <a:pt x="851" y="919"/>
                    </a:cubicBezTo>
                    <a:cubicBezTo>
                      <a:pt x="865" y="908"/>
                      <a:pt x="880" y="904"/>
                      <a:pt x="893" y="904"/>
                    </a:cubicBezTo>
                    <a:cubicBezTo>
                      <a:pt x="926" y="904"/>
                      <a:pt x="948" y="933"/>
                      <a:pt x="913" y="968"/>
                    </a:cubicBezTo>
                    <a:cubicBezTo>
                      <a:pt x="863" y="1030"/>
                      <a:pt x="876" y="1079"/>
                      <a:pt x="950" y="1079"/>
                    </a:cubicBezTo>
                    <a:cubicBezTo>
                      <a:pt x="956" y="1080"/>
                      <a:pt x="964" y="1081"/>
                      <a:pt x="971" y="1081"/>
                    </a:cubicBezTo>
                    <a:cubicBezTo>
                      <a:pt x="1048" y="1081"/>
                      <a:pt x="1166" y="1030"/>
                      <a:pt x="1233" y="1030"/>
                    </a:cubicBezTo>
                    <a:cubicBezTo>
                      <a:pt x="1319" y="1030"/>
                      <a:pt x="1406" y="1030"/>
                      <a:pt x="1492" y="1018"/>
                    </a:cubicBezTo>
                    <a:cubicBezTo>
                      <a:pt x="1498" y="1017"/>
                      <a:pt x="1503" y="1016"/>
                      <a:pt x="1507" y="1016"/>
                    </a:cubicBezTo>
                    <a:cubicBezTo>
                      <a:pt x="1576" y="1016"/>
                      <a:pt x="1461" y="1105"/>
                      <a:pt x="1356" y="1128"/>
                    </a:cubicBezTo>
                    <a:cubicBezTo>
                      <a:pt x="1336" y="1130"/>
                      <a:pt x="1316" y="1131"/>
                      <a:pt x="1296" y="1131"/>
                    </a:cubicBezTo>
                    <a:cubicBezTo>
                      <a:pt x="1256" y="1131"/>
                      <a:pt x="1219" y="1128"/>
                      <a:pt x="1184" y="1128"/>
                    </a:cubicBezTo>
                    <a:cubicBezTo>
                      <a:pt x="1131" y="1128"/>
                      <a:pt x="1085" y="1135"/>
                      <a:pt x="1048" y="1165"/>
                    </a:cubicBezTo>
                    <a:cubicBezTo>
                      <a:pt x="962" y="1227"/>
                      <a:pt x="863" y="1239"/>
                      <a:pt x="765" y="1289"/>
                    </a:cubicBezTo>
                    <a:cubicBezTo>
                      <a:pt x="654" y="1350"/>
                      <a:pt x="814" y="1412"/>
                      <a:pt x="913" y="1449"/>
                    </a:cubicBezTo>
                    <a:cubicBezTo>
                      <a:pt x="925" y="1454"/>
                      <a:pt x="942" y="1456"/>
                      <a:pt x="960" y="1456"/>
                    </a:cubicBezTo>
                    <a:cubicBezTo>
                      <a:pt x="1087" y="1456"/>
                      <a:pt x="1334" y="1359"/>
                      <a:pt x="1430" y="1338"/>
                    </a:cubicBezTo>
                    <a:cubicBezTo>
                      <a:pt x="1541" y="1313"/>
                      <a:pt x="1590" y="1301"/>
                      <a:pt x="1714" y="1264"/>
                    </a:cubicBezTo>
                    <a:cubicBezTo>
                      <a:pt x="1837" y="1239"/>
                      <a:pt x="1960" y="1141"/>
                      <a:pt x="2022" y="1141"/>
                    </a:cubicBezTo>
                    <a:cubicBezTo>
                      <a:pt x="2037" y="1138"/>
                      <a:pt x="2049" y="1136"/>
                      <a:pt x="2058" y="1136"/>
                    </a:cubicBezTo>
                    <a:cubicBezTo>
                      <a:pt x="2087" y="1136"/>
                      <a:pt x="2099" y="1150"/>
                      <a:pt x="2145" y="1178"/>
                    </a:cubicBezTo>
                    <a:cubicBezTo>
                      <a:pt x="2162" y="1188"/>
                      <a:pt x="2172" y="1192"/>
                      <a:pt x="2180" y="1192"/>
                    </a:cubicBezTo>
                    <a:cubicBezTo>
                      <a:pt x="2202" y="1192"/>
                      <a:pt x="2209" y="1161"/>
                      <a:pt x="2280" y="1116"/>
                    </a:cubicBezTo>
                    <a:cubicBezTo>
                      <a:pt x="2315" y="1090"/>
                      <a:pt x="2328" y="1081"/>
                      <a:pt x="2335" y="1081"/>
                    </a:cubicBezTo>
                    <a:cubicBezTo>
                      <a:pt x="2347" y="1081"/>
                      <a:pt x="2335" y="1112"/>
                      <a:pt x="2391" y="1128"/>
                    </a:cubicBezTo>
                    <a:cubicBezTo>
                      <a:pt x="2514" y="1128"/>
                      <a:pt x="2638" y="1091"/>
                      <a:pt x="2749" y="1030"/>
                    </a:cubicBezTo>
                    <a:cubicBezTo>
                      <a:pt x="2835" y="981"/>
                      <a:pt x="2786" y="845"/>
                      <a:pt x="2835" y="796"/>
                    </a:cubicBezTo>
                    <a:cubicBezTo>
                      <a:pt x="2872" y="722"/>
                      <a:pt x="2847" y="636"/>
                      <a:pt x="2773" y="599"/>
                    </a:cubicBezTo>
                    <a:cubicBezTo>
                      <a:pt x="2724" y="562"/>
                      <a:pt x="2650" y="549"/>
                      <a:pt x="2588" y="549"/>
                    </a:cubicBezTo>
                    <a:cubicBezTo>
                      <a:pt x="2514" y="549"/>
                      <a:pt x="2551" y="660"/>
                      <a:pt x="2539" y="697"/>
                    </a:cubicBezTo>
                    <a:cubicBezTo>
                      <a:pt x="2535" y="709"/>
                      <a:pt x="2530" y="713"/>
                      <a:pt x="2524" y="713"/>
                    </a:cubicBezTo>
                    <a:cubicBezTo>
                      <a:pt x="2510" y="713"/>
                      <a:pt x="2490" y="693"/>
                      <a:pt x="2465" y="685"/>
                    </a:cubicBezTo>
                    <a:cubicBezTo>
                      <a:pt x="2416" y="673"/>
                      <a:pt x="2280" y="611"/>
                      <a:pt x="2280" y="549"/>
                    </a:cubicBezTo>
                    <a:cubicBezTo>
                      <a:pt x="2274" y="512"/>
                      <a:pt x="2259" y="503"/>
                      <a:pt x="2240" y="503"/>
                    </a:cubicBezTo>
                    <a:cubicBezTo>
                      <a:pt x="2222" y="503"/>
                      <a:pt x="2200" y="512"/>
                      <a:pt x="2182" y="512"/>
                    </a:cubicBezTo>
                    <a:cubicBezTo>
                      <a:pt x="2157" y="512"/>
                      <a:pt x="2120" y="475"/>
                      <a:pt x="2157" y="463"/>
                    </a:cubicBezTo>
                    <a:cubicBezTo>
                      <a:pt x="2206" y="438"/>
                      <a:pt x="2182" y="389"/>
                      <a:pt x="2157" y="328"/>
                    </a:cubicBezTo>
                    <a:cubicBezTo>
                      <a:pt x="2120" y="241"/>
                      <a:pt x="2096" y="155"/>
                      <a:pt x="2083" y="69"/>
                    </a:cubicBezTo>
                    <a:cubicBezTo>
                      <a:pt x="2077" y="19"/>
                      <a:pt x="2059" y="0"/>
                      <a:pt x="2036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8194;p67"/>
              <p:cNvSpPr/>
              <p:nvPr/>
            </p:nvSpPr>
            <p:spPr>
              <a:xfrm>
                <a:off x="2804400" y="4359600"/>
                <a:ext cx="12150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318" extrusionOk="0">
                    <a:moveTo>
                      <a:pt x="436" y="1"/>
                    </a:moveTo>
                    <a:cubicBezTo>
                      <a:pt x="435" y="1"/>
                      <a:pt x="433" y="1"/>
                      <a:pt x="432" y="1"/>
                    </a:cubicBezTo>
                    <a:cubicBezTo>
                      <a:pt x="370" y="14"/>
                      <a:pt x="0" y="223"/>
                      <a:pt x="50" y="260"/>
                    </a:cubicBezTo>
                    <a:cubicBezTo>
                      <a:pt x="84" y="286"/>
                      <a:pt x="161" y="318"/>
                      <a:pt x="221" y="318"/>
                    </a:cubicBezTo>
                    <a:cubicBezTo>
                      <a:pt x="246" y="318"/>
                      <a:pt x="269" y="312"/>
                      <a:pt x="284" y="297"/>
                    </a:cubicBezTo>
                    <a:cubicBezTo>
                      <a:pt x="332" y="237"/>
                      <a:pt x="486" y="1"/>
                      <a:pt x="436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8195;p67"/>
              <p:cNvSpPr/>
              <p:nvPr/>
            </p:nvSpPr>
            <p:spPr>
              <a:xfrm>
                <a:off x="2783525" y="4338000"/>
                <a:ext cx="44300" cy="23900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956" extrusionOk="0">
                    <a:moveTo>
                      <a:pt x="1474" y="0"/>
                    </a:moveTo>
                    <a:cubicBezTo>
                      <a:pt x="1426" y="0"/>
                      <a:pt x="1462" y="38"/>
                      <a:pt x="1451" y="114"/>
                    </a:cubicBezTo>
                    <a:cubicBezTo>
                      <a:pt x="1451" y="147"/>
                      <a:pt x="1415" y="158"/>
                      <a:pt x="1357" y="158"/>
                    </a:cubicBezTo>
                    <a:cubicBezTo>
                      <a:pt x="1264" y="158"/>
                      <a:pt x="1115" y="129"/>
                      <a:pt x="971" y="114"/>
                    </a:cubicBezTo>
                    <a:cubicBezTo>
                      <a:pt x="967" y="113"/>
                      <a:pt x="962" y="113"/>
                      <a:pt x="958" y="113"/>
                    </a:cubicBezTo>
                    <a:cubicBezTo>
                      <a:pt x="746" y="113"/>
                      <a:pt x="660" y="411"/>
                      <a:pt x="540" y="471"/>
                    </a:cubicBezTo>
                    <a:cubicBezTo>
                      <a:pt x="404" y="533"/>
                      <a:pt x="441" y="570"/>
                      <a:pt x="380" y="619"/>
                    </a:cubicBezTo>
                    <a:cubicBezTo>
                      <a:pt x="306" y="668"/>
                      <a:pt x="219" y="644"/>
                      <a:pt x="108" y="693"/>
                    </a:cubicBezTo>
                    <a:cubicBezTo>
                      <a:pt x="29" y="728"/>
                      <a:pt x="0" y="757"/>
                      <a:pt x="22" y="757"/>
                    </a:cubicBezTo>
                    <a:cubicBezTo>
                      <a:pt x="30" y="757"/>
                      <a:pt x="47" y="753"/>
                      <a:pt x="71" y="742"/>
                    </a:cubicBezTo>
                    <a:cubicBezTo>
                      <a:pt x="84" y="739"/>
                      <a:pt x="94" y="737"/>
                      <a:pt x="102" y="737"/>
                    </a:cubicBezTo>
                    <a:cubicBezTo>
                      <a:pt x="151" y="737"/>
                      <a:pt x="90" y="806"/>
                      <a:pt x="47" y="902"/>
                    </a:cubicBezTo>
                    <a:cubicBezTo>
                      <a:pt x="32" y="942"/>
                      <a:pt x="33" y="955"/>
                      <a:pt x="44" y="955"/>
                    </a:cubicBezTo>
                    <a:cubicBezTo>
                      <a:pt x="61" y="955"/>
                      <a:pt x="101" y="924"/>
                      <a:pt x="145" y="902"/>
                    </a:cubicBezTo>
                    <a:cubicBezTo>
                      <a:pt x="177" y="881"/>
                      <a:pt x="199" y="874"/>
                      <a:pt x="219" y="874"/>
                    </a:cubicBezTo>
                    <a:cubicBezTo>
                      <a:pt x="247" y="874"/>
                      <a:pt x="270" y="888"/>
                      <a:pt x="306" y="902"/>
                    </a:cubicBezTo>
                    <a:cubicBezTo>
                      <a:pt x="322" y="908"/>
                      <a:pt x="336" y="910"/>
                      <a:pt x="348" y="910"/>
                    </a:cubicBezTo>
                    <a:cubicBezTo>
                      <a:pt x="392" y="910"/>
                      <a:pt x="418" y="879"/>
                      <a:pt x="466" y="841"/>
                    </a:cubicBezTo>
                    <a:cubicBezTo>
                      <a:pt x="483" y="830"/>
                      <a:pt x="494" y="826"/>
                      <a:pt x="502" y="826"/>
                    </a:cubicBezTo>
                    <a:cubicBezTo>
                      <a:pt x="524" y="826"/>
                      <a:pt x="525" y="858"/>
                      <a:pt x="552" y="902"/>
                    </a:cubicBezTo>
                    <a:cubicBezTo>
                      <a:pt x="573" y="936"/>
                      <a:pt x="589" y="944"/>
                      <a:pt x="615" y="944"/>
                    </a:cubicBezTo>
                    <a:cubicBezTo>
                      <a:pt x="635" y="944"/>
                      <a:pt x="662" y="939"/>
                      <a:pt x="700" y="939"/>
                    </a:cubicBezTo>
                    <a:cubicBezTo>
                      <a:pt x="798" y="939"/>
                      <a:pt x="774" y="878"/>
                      <a:pt x="786" y="816"/>
                    </a:cubicBezTo>
                    <a:cubicBezTo>
                      <a:pt x="796" y="775"/>
                      <a:pt x="815" y="751"/>
                      <a:pt x="835" y="751"/>
                    </a:cubicBezTo>
                    <a:cubicBezTo>
                      <a:pt x="839" y="751"/>
                      <a:pt x="843" y="752"/>
                      <a:pt x="848" y="754"/>
                    </a:cubicBezTo>
                    <a:cubicBezTo>
                      <a:pt x="865" y="772"/>
                      <a:pt x="888" y="795"/>
                      <a:pt x="913" y="795"/>
                    </a:cubicBezTo>
                    <a:cubicBezTo>
                      <a:pt x="924" y="795"/>
                      <a:pt x="935" y="790"/>
                      <a:pt x="946" y="779"/>
                    </a:cubicBezTo>
                    <a:cubicBezTo>
                      <a:pt x="983" y="742"/>
                      <a:pt x="983" y="693"/>
                      <a:pt x="983" y="594"/>
                    </a:cubicBezTo>
                    <a:cubicBezTo>
                      <a:pt x="983" y="529"/>
                      <a:pt x="983" y="506"/>
                      <a:pt x="986" y="506"/>
                    </a:cubicBezTo>
                    <a:cubicBezTo>
                      <a:pt x="988" y="506"/>
                      <a:pt x="990" y="517"/>
                      <a:pt x="996" y="533"/>
                    </a:cubicBezTo>
                    <a:cubicBezTo>
                      <a:pt x="1004" y="545"/>
                      <a:pt x="1016" y="550"/>
                      <a:pt x="1029" y="550"/>
                    </a:cubicBezTo>
                    <a:cubicBezTo>
                      <a:pt x="1054" y="550"/>
                      <a:pt x="1082" y="529"/>
                      <a:pt x="1082" y="496"/>
                    </a:cubicBezTo>
                    <a:cubicBezTo>
                      <a:pt x="1091" y="460"/>
                      <a:pt x="1118" y="431"/>
                      <a:pt x="1161" y="431"/>
                    </a:cubicBezTo>
                    <a:cubicBezTo>
                      <a:pt x="1177" y="431"/>
                      <a:pt x="1196" y="436"/>
                      <a:pt x="1217" y="446"/>
                    </a:cubicBezTo>
                    <a:cubicBezTo>
                      <a:pt x="1304" y="483"/>
                      <a:pt x="1193" y="545"/>
                      <a:pt x="1193" y="668"/>
                    </a:cubicBezTo>
                    <a:cubicBezTo>
                      <a:pt x="1188" y="716"/>
                      <a:pt x="1216" y="732"/>
                      <a:pt x="1255" y="732"/>
                    </a:cubicBezTo>
                    <a:cubicBezTo>
                      <a:pt x="1316" y="732"/>
                      <a:pt x="1404" y="691"/>
                      <a:pt x="1427" y="668"/>
                    </a:cubicBezTo>
                    <a:cubicBezTo>
                      <a:pt x="1451" y="631"/>
                      <a:pt x="1464" y="582"/>
                      <a:pt x="1464" y="533"/>
                    </a:cubicBezTo>
                    <a:cubicBezTo>
                      <a:pt x="1464" y="533"/>
                      <a:pt x="1599" y="520"/>
                      <a:pt x="1649" y="508"/>
                    </a:cubicBezTo>
                    <a:cubicBezTo>
                      <a:pt x="1698" y="508"/>
                      <a:pt x="1624" y="446"/>
                      <a:pt x="1612" y="422"/>
                    </a:cubicBezTo>
                    <a:cubicBezTo>
                      <a:pt x="1612" y="385"/>
                      <a:pt x="1612" y="385"/>
                      <a:pt x="1673" y="372"/>
                    </a:cubicBezTo>
                    <a:cubicBezTo>
                      <a:pt x="1723" y="360"/>
                      <a:pt x="1673" y="262"/>
                      <a:pt x="1624" y="225"/>
                    </a:cubicBezTo>
                    <a:cubicBezTo>
                      <a:pt x="1587" y="200"/>
                      <a:pt x="1686" y="126"/>
                      <a:pt x="1723" y="101"/>
                    </a:cubicBezTo>
                    <a:cubicBezTo>
                      <a:pt x="1772" y="64"/>
                      <a:pt x="1587" y="27"/>
                      <a:pt x="1501" y="3"/>
                    </a:cubicBezTo>
                    <a:cubicBezTo>
                      <a:pt x="1490" y="1"/>
                      <a:pt x="1481" y="0"/>
                      <a:pt x="1474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8196;p67"/>
              <p:cNvSpPr/>
              <p:nvPr/>
            </p:nvSpPr>
            <p:spPr>
              <a:xfrm>
                <a:off x="2831200" y="4348125"/>
                <a:ext cx="9875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79" extrusionOk="0">
                    <a:moveTo>
                      <a:pt x="166" y="0"/>
                    </a:moveTo>
                    <a:cubicBezTo>
                      <a:pt x="151" y="0"/>
                      <a:pt x="137" y="2"/>
                      <a:pt x="124" y="4"/>
                    </a:cubicBezTo>
                    <a:cubicBezTo>
                      <a:pt x="0" y="17"/>
                      <a:pt x="185" y="78"/>
                      <a:pt x="296" y="78"/>
                    </a:cubicBezTo>
                    <a:cubicBezTo>
                      <a:pt x="395" y="78"/>
                      <a:pt x="279" y="0"/>
                      <a:pt x="166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8197;p67"/>
              <p:cNvSpPr/>
              <p:nvPr/>
            </p:nvSpPr>
            <p:spPr>
              <a:xfrm>
                <a:off x="2841050" y="4328500"/>
                <a:ext cx="234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938" h="507" extrusionOk="0">
                    <a:moveTo>
                      <a:pt x="789" y="1"/>
                    </a:moveTo>
                    <a:cubicBezTo>
                      <a:pt x="580" y="25"/>
                      <a:pt x="358" y="62"/>
                      <a:pt x="161" y="136"/>
                    </a:cubicBezTo>
                    <a:cubicBezTo>
                      <a:pt x="99" y="161"/>
                      <a:pt x="1" y="210"/>
                      <a:pt x="13" y="272"/>
                    </a:cubicBezTo>
                    <a:cubicBezTo>
                      <a:pt x="75" y="370"/>
                      <a:pt x="173" y="457"/>
                      <a:pt x="284" y="506"/>
                    </a:cubicBezTo>
                    <a:cubicBezTo>
                      <a:pt x="289" y="507"/>
                      <a:pt x="295" y="507"/>
                      <a:pt x="301" y="507"/>
                    </a:cubicBezTo>
                    <a:cubicBezTo>
                      <a:pt x="417" y="507"/>
                      <a:pt x="633" y="393"/>
                      <a:pt x="715" y="358"/>
                    </a:cubicBezTo>
                    <a:cubicBezTo>
                      <a:pt x="802" y="321"/>
                      <a:pt x="715" y="223"/>
                      <a:pt x="654" y="223"/>
                    </a:cubicBezTo>
                    <a:cubicBezTo>
                      <a:pt x="580" y="223"/>
                      <a:pt x="654" y="161"/>
                      <a:pt x="789" y="149"/>
                    </a:cubicBezTo>
                    <a:cubicBezTo>
                      <a:pt x="937" y="124"/>
                      <a:pt x="900" y="25"/>
                      <a:pt x="789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8198;p67"/>
              <p:cNvSpPr/>
              <p:nvPr/>
            </p:nvSpPr>
            <p:spPr>
              <a:xfrm>
                <a:off x="2828625" y="4330650"/>
                <a:ext cx="96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385" h="213" extrusionOk="0">
                    <a:moveTo>
                      <a:pt x="166" y="1"/>
                    </a:moveTo>
                    <a:cubicBezTo>
                      <a:pt x="162" y="1"/>
                      <a:pt x="157" y="1"/>
                      <a:pt x="153" y="1"/>
                    </a:cubicBezTo>
                    <a:cubicBezTo>
                      <a:pt x="0" y="1"/>
                      <a:pt x="171" y="212"/>
                      <a:pt x="283" y="212"/>
                    </a:cubicBezTo>
                    <a:cubicBezTo>
                      <a:pt x="289" y="212"/>
                      <a:pt x="295" y="212"/>
                      <a:pt x="300" y="211"/>
                    </a:cubicBezTo>
                    <a:cubicBezTo>
                      <a:pt x="384" y="187"/>
                      <a:pt x="306" y="1"/>
                      <a:pt x="166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8199;p67"/>
              <p:cNvSpPr/>
              <p:nvPr/>
            </p:nvSpPr>
            <p:spPr>
              <a:xfrm>
                <a:off x="2841675" y="4318950"/>
                <a:ext cx="2465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986" h="326" extrusionOk="0">
                    <a:moveTo>
                      <a:pt x="594" y="0"/>
                    </a:moveTo>
                    <a:cubicBezTo>
                      <a:pt x="516" y="0"/>
                      <a:pt x="366" y="126"/>
                      <a:pt x="271" y="161"/>
                    </a:cubicBezTo>
                    <a:cubicBezTo>
                      <a:pt x="173" y="198"/>
                      <a:pt x="0" y="223"/>
                      <a:pt x="50" y="260"/>
                    </a:cubicBezTo>
                    <a:cubicBezTo>
                      <a:pt x="64" y="274"/>
                      <a:pt x="82" y="279"/>
                      <a:pt x="104" y="279"/>
                    </a:cubicBezTo>
                    <a:cubicBezTo>
                      <a:pt x="137" y="279"/>
                      <a:pt x="177" y="267"/>
                      <a:pt x="222" y="260"/>
                    </a:cubicBezTo>
                    <a:cubicBezTo>
                      <a:pt x="298" y="260"/>
                      <a:pt x="316" y="326"/>
                      <a:pt x="394" y="326"/>
                    </a:cubicBezTo>
                    <a:cubicBezTo>
                      <a:pt x="405" y="326"/>
                      <a:pt x="418" y="324"/>
                      <a:pt x="432" y="321"/>
                    </a:cubicBezTo>
                    <a:cubicBezTo>
                      <a:pt x="481" y="309"/>
                      <a:pt x="542" y="297"/>
                      <a:pt x="604" y="297"/>
                    </a:cubicBezTo>
                    <a:cubicBezTo>
                      <a:pt x="621" y="299"/>
                      <a:pt x="639" y="300"/>
                      <a:pt x="657" y="300"/>
                    </a:cubicBezTo>
                    <a:cubicBezTo>
                      <a:pt x="741" y="300"/>
                      <a:pt x="831" y="278"/>
                      <a:pt x="912" y="247"/>
                    </a:cubicBezTo>
                    <a:cubicBezTo>
                      <a:pt x="986" y="210"/>
                      <a:pt x="666" y="13"/>
                      <a:pt x="604" y="1"/>
                    </a:cubicBezTo>
                    <a:cubicBezTo>
                      <a:pt x="601" y="0"/>
                      <a:pt x="597" y="0"/>
                      <a:pt x="594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8200;p67"/>
              <p:cNvSpPr/>
              <p:nvPr/>
            </p:nvSpPr>
            <p:spPr>
              <a:xfrm>
                <a:off x="2904200" y="4349150"/>
                <a:ext cx="33175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1004" extrusionOk="0">
                    <a:moveTo>
                      <a:pt x="553" y="1"/>
                    </a:moveTo>
                    <a:cubicBezTo>
                      <a:pt x="506" y="1"/>
                      <a:pt x="393" y="20"/>
                      <a:pt x="309" y="62"/>
                    </a:cubicBezTo>
                    <a:cubicBezTo>
                      <a:pt x="267" y="83"/>
                      <a:pt x="261" y="89"/>
                      <a:pt x="272" y="89"/>
                    </a:cubicBezTo>
                    <a:cubicBezTo>
                      <a:pt x="295" y="89"/>
                      <a:pt x="391" y="62"/>
                      <a:pt x="432" y="62"/>
                    </a:cubicBezTo>
                    <a:cubicBezTo>
                      <a:pt x="493" y="62"/>
                      <a:pt x="456" y="87"/>
                      <a:pt x="444" y="124"/>
                    </a:cubicBezTo>
                    <a:cubicBezTo>
                      <a:pt x="419" y="161"/>
                      <a:pt x="493" y="210"/>
                      <a:pt x="617" y="234"/>
                    </a:cubicBezTo>
                    <a:cubicBezTo>
                      <a:pt x="740" y="271"/>
                      <a:pt x="715" y="345"/>
                      <a:pt x="617" y="358"/>
                    </a:cubicBezTo>
                    <a:cubicBezTo>
                      <a:pt x="530" y="370"/>
                      <a:pt x="617" y="382"/>
                      <a:pt x="715" y="382"/>
                    </a:cubicBezTo>
                    <a:cubicBezTo>
                      <a:pt x="801" y="382"/>
                      <a:pt x="752" y="456"/>
                      <a:pt x="715" y="469"/>
                    </a:cubicBezTo>
                    <a:cubicBezTo>
                      <a:pt x="712" y="470"/>
                      <a:pt x="709" y="471"/>
                      <a:pt x="704" y="471"/>
                    </a:cubicBezTo>
                    <a:cubicBezTo>
                      <a:pt x="642" y="471"/>
                      <a:pt x="462" y="302"/>
                      <a:pt x="358" y="198"/>
                    </a:cubicBezTo>
                    <a:cubicBezTo>
                      <a:pt x="322" y="162"/>
                      <a:pt x="298" y="149"/>
                      <a:pt x="277" y="149"/>
                    </a:cubicBezTo>
                    <a:cubicBezTo>
                      <a:pt x="239" y="149"/>
                      <a:pt x="211" y="191"/>
                      <a:pt x="148" y="222"/>
                    </a:cubicBezTo>
                    <a:cubicBezTo>
                      <a:pt x="62" y="271"/>
                      <a:pt x="136" y="271"/>
                      <a:pt x="247" y="271"/>
                    </a:cubicBezTo>
                    <a:cubicBezTo>
                      <a:pt x="370" y="271"/>
                      <a:pt x="210" y="308"/>
                      <a:pt x="148" y="382"/>
                    </a:cubicBezTo>
                    <a:cubicBezTo>
                      <a:pt x="87" y="444"/>
                      <a:pt x="173" y="407"/>
                      <a:pt x="296" y="432"/>
                    </a:cubicBezTo>
                    <a:cubicBezTo>
                      <a:pt x="432" y="469"/>
                      <a:pt x="296" y="543"/>
                      <a:pt x="222" y="543"/>
                    </a:cubicBezTo>
                    <a:cubicBezTo>
                      <a:pt x="136" y="543"/>
                      <a:pt x="1" y="604"/>
                      <a:pt x="1" y="678"/>
                    </a:cubicBezTo>
                    <a:cubicBezTo>
                      <a:pt x="1" y="707"/>
                      <a:pt x="1" y="716"/>
                      <a:pt x="8" y="716"/>
                    </a:cubicBezTo>
                    <a:cubicBezTo>
                      <a:pt x="22" y="716"/>
                      <a:pt x="66" y="678"/>
                      <a:pt x="198" y="678"/>
                    </a:cubicBezTo>
                    <a:cubicBezTo>
                      <a:pt x="346" y="666"/>
                      <a:pt x="481" y="641"/>
                      <a:pt x="617" y="604"/>
                    </a:cubicBezTo>
                    <a:cubicBezTo>
                      <a:pt x="656" y="596"/>
                      <a:pt x="685" y="592"/>
                      <a:pt x="707" y="592"/>
                    </a:cubicBezTo>
                    <a:cubicBezTo>
                      <a:pt x="784" y="592"/>
                      <a:pt x="774" y="632"/>
                      <a:pt x="764" y="641"/>
                    </a:cubicBezTo>
                    <a:cubicBezTo>
                      <a:pt x="678" y="678"/>
                      <a:pt x="604" y="715"/>
                      <a:pt x="518" y="764"/>
                    </a:cubicBezTo>
                    <a:cubicBezTo>
                      <a:pt x="493" y="801"/>
                      <a:pt x="543" y="801"/>
                      <a:pt x="641" y="863"/>
                    </a:cubicBezTo>
                    <a:cubicBezTo>
                      <a:pt x="740" y="912"/>
                      <a:pt x="617" y="900"/>
                      <a:pt x="592" y="961"/>
                    </a:cubicBezTo>
                    <a:cubicBezTo>
                      <a:pt x="585" y="996"/>
                      <a:pt x="670" y="1003"/>
                      <a:pt x="771" y="1003"/>
                    </a:cubicBezTo>
                    <a:cubicBezTo>
                      <a:pt x="853" y="1003"/>
                      <a:pt x="945" y="998"/>
                      <a:pt x="1011" y="998"/>
                    </a:cubicBezTo>
                    <a:cubicBezTo>
                      <a:pt x="1060" y="998"/>
                      <a:pt x="1220" y="949"/>
                      <a:pt x="1196" y="912"/>
                    </a:cubicBezTo>
                    <a:cubicBezTo>
                      <a:pt x="1183" y="875"/>
                      <a:pt x="1097" y="752"/>
                      <a:pt x="1134" y="715"/>
                    </a:cubicBezTo>
                    <a:cubicBezTo>
                      <a:pt x="1138" y="712"/>
                      <a:pt x="1141" y="710"/>
                      <a:pt x="1145" y="710"/>
                    </a:cubicBezTo>
                    <a:cubicBezTo>
                      <a:pt x="1170" y="710"/>
                      <a:pt x="1204" y="766"/>
                      <a:pt x="1257" y="777"/>
                    </a:cubicBezTo>
                    <a:cubicBezTo>
                      <a:pt x="1260" y="777"/>
                      <a:pt x="1262" y="777"/>
                      <a:pt x="1264" y="777"/>
                    </a:cubicBezTo>
                    <a:cubicBezTo>
                      <a:pt x="1326" y="777"/>
                      <a:pt x="1256" y="616"/>
                      <a:pt x="1220" y="604"/>
                    </a:cubicBezTo>
                    <a:cubicBezTo>
                      <a:pt x="1171" y="592"/>
                      <a:pt x="1208" y="432"/>
                      <a:pt x="1220" y="345"/>
                    </a:cubicBezTo>
                    <a:cubicBezTo>
                      <a:pt x="1220" y="259"/>
                      <a:pt x="1196" y="259"/>
                      <a:pt x="1196" y="234"/>
                    </a:cubicBezTo>
                    <a:cubicBezTo>
                      <a:pt x="1146" y="161"/>
                      <a:pt x="1097" y="99"/>
                      <a:pt x="1036" y="50"/>
                    </a:cubicBezTo>
                    <a:cubicBezTo>
                      <a:pt x="1029" y="44"/>
                      <a:pt x="1021" y="42"/>
                      <a:pt x="1013" y="42"/>
                    </a:cubicBezTo>
                    <a:cubicBezTo>
                      <a:pt x="966" y="42"/>
                      <a:pt x="904" y="127"/>
                      <a:pt x="851" y="148"/>
                    </a:cubicBezTo>
                    <a:cubicBezTo>
                      <a:pt x="839" y="152"/>
                      <a:pt x="826" y="154"/>
                      <a:pt x="813" y="154"/>
                    </a:cubicBezTo>
                    <a:cubicBezTo>
                      <a:pt x="748" y="154"/>
                      <a:pt x="674" y="109"/>
                      <a:pt x="592" y="99"/>
                    </a:cubicBezTo>
                    <a:cubicBezTo>
                      <a:pt x="493" y="87"/>
                      <a:pt x="506" y="25"/>
                      <a:pt x="567" y="13"/>
                    </a:cubicBezTo>
                    <a:cubicBezTo>
                      <a:pt x="583" y="5"/>
                      <a:pt x="575" y="1"/>
                      <a:pt x="553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8201;p67"/>
              <p:cNvSpPr/>
              <p:nvPr/>
            </p:nvSpPr>
            <p:spPr>
              <a:xfrm>
                <a:off x="2900225" y="4360550"/>
                <a:ext cx="10475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37" extrusionOk="0">
                    <a:moveTo>
                      <a:pt x="295" y="0"/>
                    </a:moveTo>
                    <a:cubicBezTo>
                      <a:pt x="165" y="0"/>
                      <a:pt x="1" y="137"/>
                      <a:pt x="31" y="137"/>
                    </a:cubicBezTo>
                    <a:cubicBezTo>
                      <a:pt x="33" y="137"/>
                      <a:pt x="34" y="136"/>
                      <a:pt x="36" y="136"/>
                    </a:cubicBezTo>
                    <a:cubicBezTo>
                      <a:pt x="160" y="111"/>
                      <a:pt x="418" y="0"/>
                      <a:pt x="295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8202;p67"/>
              <p:cNvSpPr/>
              <p:nvPr/>
            </p:nvSpPr>
            <p:spPr>
              <a:xfrm>
                <a:off x="2897125" y="4359275"/>
                <a:ext cx="9000" cy="22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89" extrusionOk="0">
                    <a:moveTo>
                      <a:pt x="298" y="1"/>
                    </a:moveTo>
                    <a:cubicBezTo>
                      <a:pt x="294" y="1"/>
                      <a:pt x="289" y="1"/>
                      <a:pt x="284" y="2"/>
                    </a:cubicBezTo>
                    <a:cubicBezTo>
                      <a:pt x="185" y="2"/>
                      <a:pt x="0" y="88"/>
                      <a:pt x="49" y="88"/>
                    </a:cubicBezTo>
                    <a:cubicBezTo>
                      <a:pt x="177" y="88"/>
                      <a:pt x="359" y="1"/>
                      <a:pt x="298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8203;p67"/>
              <p:cNvSpPr/>
              <p:nvPr/>
            </p:nvSpPr>
            <p:spPr>
              <a:xfrm>
                <a:off x="2892575" y="4355650"/>
                <a:ext cx="1165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161" extrusionOk="0">
                    <a:moveTo>
                      <a:pt x="432" y="0"/>
                    </a:moveTo>
                    <a:cubicBezTo>
                      <a:pt x="325" y="0"/>
                      <a:pt x="1" y="93"/>
                      <a:pt x="84" y="135"/>
                    </a:cubicBezTo>
                    <a:cubicBezTo>
                      <a:pt x="122" y="152"/>
                      <a:pt x="164" y="161"/>
                      <a:pt x="206" y="161"/>
                    </a:cubicBezTo>
                    <a:cubicBezTo>
                      <a:pt x="310" y="161"/>
                      <a:pt x="413" y="108"/>
                      <a:pt x="466" y="11"/>
                    </a:cubicBezTo>
                    <a:cubicBezTo>
                      <a:pt x="466" y="3"/>
                      <a:pt x="453" y="0"/>
                      <a:pt x="432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8204;p67"/>
              <p:cNvSpPr/>
              <p:nvPr/>
            </p:nvSpPr>
            <p:spPr>
              <a:xfrm>
                <a:off x="2892800" y="4350375"/>
                <a:ext cx="111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13" extrusionOk="0">
                    <a:moveTo>
                      <a:pt x="75" y="1"/>
                    </a:moveTo>
                    <a:cubicBezTo>
                      <a:pt x="1" y="1"/>
                      <a:pt x="13" y="198"/>
                      <a:pt x="87" y="210"/>
                    </a:cubicBezTo>
                    <a:cubicBezTo>
                      <a:pt x="99" y="211"/>
                      <a:pt x="111" y="212"/>
                      <a:pt x="121" y="212"/>
                    </a:cubicBezTo>
                    <a:cubicBezTo>
                      <a:pt x="207" y="212"/>
                      <a:pt x="246" y="173"/>
                      <a:pt x="333" y="173"/>
                    </a:cubicBezTo>
                    <a:cubicBezTo>
                      <a:pt x="444" y="173"/>
                      <a:pt x="148" y="1"/>
                      <a:pt x="75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8205;p67"/>
              <p:cNvSpPr/>
              <p:nvPr/>
            </p:nvSpPr>
            <p:spPr>
              <a:xfrm>
                <a:off x="2882725" y="4334175"/>
                <a:ext cx="1350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540" h="403" extrusionOk="0">
                    <a:moveTo>
                      <a:pt x="82" y="0"/>
                    </a:moveTo>
                    <a:cubicBezTo>
                      <a:pt x="0" y="0"/>
                      <a:pt x="249" y="402"/>
                      <a:pt x="317" y="402"/>
                    </a:cubicBezTo>
                    <a:cubicBezTo>
                      <a:pt x="539" y="378"/>
                      <a:pt x="256" y="70"/>
                      <a:pt x="108" y="8"/>
                    </a:cubicBezTo>
                    <a:cubicBezTo>
                      <a:pt x="97" y="3"/>
                      <a:pt x="89" y="0"/>
                      <a:pt x="82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8206;p67"/>
              <p:cNvSpPr/>
              <p:nvPr/>
            </p:nvSpPr>
            <p:spPr>
              <a:xfrm>
                <a:off x="2904425" y="4332100"/>
                <a:ext cx="10625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425" h="105" extrusionOk="0">
                    <a:moveTo>
                      <a:pt x="139" y="0"/>
                    </a:moveTo>
                    <a:cubicBezTo>
                      <a:pt x="122" y="0"/>
                      <a:pt x="105" y="2"/>
                      <a:pt x="90" y="5"/>
                    </a:cubicBezTo>
                    <a:cubicBezTo>
                      <a:pt x="1" y="35"/>
                      <a:pt x="88" y="104"/>
                      <a:pt x="235" y="104"/>
                    </a:cubicBezTo>
                    <a:cubicBezTo>
                      <a:pt x="270" y="104"/>
                      <a:pt x="308" y="100"/>
                      <a:pt x="349" y="91"/>
                    </a:cubicBezTo>
                    <a:cubicBezTo>
                      <a:pt x="424" y="69"/>
                      <a:pt x="263" y="0"/>
                      <a:pt x="139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8207;p67"/>
              <p:cNvSpPr/>
              <p:nvPr/>
            </p:nvSpPr>
            <p:spPr>
              <a:xfrm>
                <a:off x="2886025" y="4309800"/>
                <a:ext cx="40375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939" extrusionOk="0">
                    <a:moveTo>
                      <a:pt x="557" y="0"/>
                    </a:moveTo>
                    <a:cubicBezTo>
                      <a:pt x="469" y="0"/>
                      <a:pt x="376" y="16"/>
                      <a:pt x="358" y="34"/>
                    </a:cubicBezTo>
                    <a:cubicBezTo>
                      <a:pt x="341" y="42"/>
                      <a:pt x="317" y="45"/>
                      <a:pt x="288" y="45"/>
                    </a:cubicBezTo>
                    <a:cubicBezTo>
                      <a:pt x="231" y="45"/>
                      <a:pt x="157" y="34"/>
                      <a:pt x="99" y="34"/>
                    </a:cubicBezTo>
                    <a:cubicBezTo>
                      <a:pt x="1" y="34"/>
                      <a:pt x="50" y="108"/>
                      <a:pt x="50" y="182"/>
                    </a:cubicBezTo>
                    <a:cubicBezTo>
                      <a:pt x="50" y="231"/>
                      <a:pt x="66" y="236"/>
                      <a:pt x="92" y="236"/>
                    </a:cubicBezTo>
                    <a:cubicBezTo>
                      <a:pt x="100" y="236"/>
                      <a:pt x="109" y="236"/>
                      <a:pt x="119" y="236"/>
                    </a:cubicBezTo>
                    <a:cubicBezTo>
                      <a:pt x="135" y="236"/>
                      <a:pt x="153" y="237"/>
                      <a:pt x="173" y="244"/>
                    </a:cubicBezTo>
                    <a:cubicBezTo>
                      <a:pt x="237" y="276"/>
                      <a:pt x="199" y="308"/>
                      <a:pt x="236" y="308"/>
                    </a:cubicBezTo>
                    <a:cubicBezTo>
                      <a:pt x="242" y="308"/>
                      <a:pt x="249" y="307"/>
                      <a:pt x="259" y="305"/>
                    </a:cubicBezTo>
                    <a:cubicBezTo>
                      <a:pt x="321" y="293"/>
                      <a:pt x="296" y="268"/>
                      <a:pt x="370" y="268"/>
                    </a:cubicBezTo>
                    <a:cubicBezTo>
                      <a:pt x="444" y="268"/>
                      <a:pt x="419" y="268"/>
                      <a:pt x="419" y="367"/>
                    </a:cubicBezTo>
                    <a:cubicBezTo>
                      <a:pt x="415" y="396"/>
                      <a:pt x="422" y="405"/>
                      <a:pt x="435" y="405"/>
                    </a:cubicBezTo>
                    <a:cubicBezTo>
                      <a:pt x="459" y="405"/>
                      <a:pt x="506" y="367"/>
                      <a:pt x="530" y="367"/>
                    </a:cubicBezTo>
                    <a:cubicBezTo>
                      <a:pt x="580" y="367"/>
                      <a:pt x="530" y="404"/>
                      <a:pt x="493" y="416"/>
                    </a:cubicBezTo>
                    <a:cubicBezTo>
                      <a:pt x="444" y="428"/>
                      <a:pt x="493" y="453"/>
                      <a:pt x="530" y="502"/>
                    </a:cubicBezTo>
                    <a:cubicBezTo>
                      <a:pt x="547" y="523"/>
                      <a:pt x="543" y="530"/>
                      <a:pt x="525" y="530"/>
                    </a:cubicBezTo>
                    <a:cubicBezTo>
                      <a:pt x="491" y="530"/>
                      <a:pt x="403" y="502"/>
                      <a:pt x="321" y="502"/>
                    </a:cubicBezTo>
                    <a:cubicBezTo>
                      <a:pt x="261" y="502"/>
                      <a:pt x="235" y="498"/>
                      <a:pt x="223" y="498"/>
                    </a:cubicBezTo>
                    <a:cubicBezTo>
                      <a:pt x="208" y="498"/>
                      <a:pt x="217" y="505"/>
                      <a:pt x="210" y="539"/>
                    </a:cubicBezTo>
                    <a:cubicBezTo>
                      <a:pt x="210" y="601"/>
                      <a:pt x="333" y="663"/>
                      <a:pt x="370" y="663"/>
                    </a:cubicBezTo>
                    <a:cubicBezTo>
                      <a:pt x="407" y="663"/>
                      <a:pt x="629" y="626"/>
                      <a:pt x="728" y="626"/>
                    </a:cubicBezTo>
                    <a:cubicBezTo>
                      <a:pt x="814" y="626"/>
                      <a:pt x="728" y="663"/>
                      <a:pt x="604" y="724"/>
                    </a:cubicBezTo>
                    <a:cubicBezTo>
                      <a:pt x="572" y="746"/>
                      <a:pt x="569" y="754"/>
                      <a:pt x="583" y="754"/>
                    </a:cubicBezTo>
                    <a:cubicBezTo>
                      <a:pt x="618" y="754"/>
                      <a:pt x="759" y="705"/>
                      <a:pt x="838" y="687"/>
                    </a:cubicBezTo>
                    <a:cubicBezTo>
                      <a:pt x="865" y="679"/>
                      <a:pt x="888" y="676"/>
                      <a:pt x="910" y="676"/>
                    </a:cubicBezTo>
                    <a:cubicBezTo>
                      <a:pt x="990" y="676"/>
                      <a:pt x="1047" y="722"/>
                      <a:pt x="1134" y="761"/>
                    </a:cubicBezTo>
                    <a:cubicBezTo>
                      <a:pt x="1245" y="823"/>
                      <a:pt x="1171" y="860"/>
                      <a:pt x="1257" y="909"/>
                    </a:cubicBezTo>
                    <a:cubicBezTo>
                      <a:pt x="1293" y="929"/>
                      <a:pt x="1332" y="939"/>
                      <a:pt x="1371" y="939"/>
                    </a:cubicBezTo>
                    <a:cubicBezTo>
                      <a:pt x="1450" y="939"/>
                      <a:pt x="1528" y="898"/>
                      <a:pt x="1578" y="823"/>
                    </a:cubicBezTo>
                    <a:cubicBezTo>
                      <a:pt x="1615" y="737"/>
                      <a:pt x="1528" y="687"/>
                      <a:pt x="1491" y="650"/>
                    </a:cubicBezTo>
                    <a:cubicBezTo>
                      <a:pt x="1430" y="564"/>
                      <a:pt x="1393" y="478"/>
                      <a:pt x="1368" y="392"/>
                    </a:cubicBezTo>
                    <a:cubicBezTo>
                      <a:pt x="1345" y="337"/>
                      <a:pt x="1296" y="327"/>
                      <a:pt x="1236" y="327"/>
                    </a:cubicBezTo>
                    <a:cubicBezTo>
                      <a:pt x="1201" y="327"/>
                      <a:pt x="1162" y="330"/>
                      <a:pt x="1122" y="330"/>
                    </a:cubicBezTo>
                    <a:cubicBezTo>
                      <a:pt x="1023" y="330"/>
                      <a:pt x="1085" y="318"/>
                      <a:pt x="1011" y="244"/>
                    </a:cubicBezTo>
                    <a:cubicBezTo>
                      <a:pt x="957" y="199"/>
                      <a:pt x="949" y="167"/>
                      <a:pt x="920" y="167"/>
                    </a:cubicBezTo>
                    <a:cubicBezTo>
                      <a:pt x="910" y="167"/>
                      <a:pt x="896" y="172"/>
                      <a:pt x="875" y="182"/>
                    </a:cubicBezTo>
                    <a:cubicBezTo>
                      <a:pt x="801" y="219"/>
                      <a:pt x="826" y="244"/>
                      <a:pt x="728" y="268"/>
                    </a:cubicBezTo>
                    <a:cubicBezTo>
                      <a:pt x="716" y="272"/>
                      <a:pt x="707" y="274"/>
                      <a:pt x="700" y="274"/>
                    </a:cubicBezTo>
                    <a:cubicBezTo>
                      <a:pt x="638" y="274"/>
                      <a:pt x="728" y="136"/>
                      <a:pt x="728" y="59"/>
                    </a:cubicBezTo>
                    <a:cubicBezTo>
                      <a:pt x="728" y="16"/>
                      <a:pt x="644" y="0"/>
                      <a:pt x="557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8208;p67"/>
              <p:cNvSpPr/>
              <p:nvPr/>
            </p:nvSpPr>
            <p:spPr>
              <a:xfrm>
                <a:off x="2917750" y="4297575"/>
                <a:ext cx="11725" cy="5700"/>
              </a:xfrm>
              <a:custGeom>
                <a:avLst/>
                <a:gdLst/>
                <a:ahLst/>
                <a:cxnLst/>
                <a:rect l="l" t="t" r="r" b="b"/>
                <a:pathLst>
                  <a:path w="469" h="228" extrusionOk="0">
                    <a:moveTo>
                      <a:pt x="245" y="0"/>
                    </a:moveTo>
                    <a:cubicBezTo>
                      <a:pt x="177" y="0"/>
                      <a:pt x="105" y="58"/>
                      <a:pt x="62" y="92"/>
                    </a:cubicBezTo>
                    <a:cubicBezTo>
                      <a:pt x="1" y="154"/>
                      <a:pt x="50" y="154"/>
                      <a:pt x="198" y="166"/>
                    </a:cubicBezTo>
                    <a:cubicBezTo>
                      <a:pt x="333" y="191"/>
                      <a:pt x="259" y="227"/>
                      <a:pt x="346" y="227"/>
                    </a:cubicBezTo>
                    <a:cubicBezTo>
                      <a:pt x="469" y="227"/>
                      <a:pt x="432" y="129"/>
                      <a:pt x="333" y="43"/>
                    </a:cubicBezTo>
                    <a:cubicBezTo>
                      <a:pt x="307" y="12"/>
                      <a:pt x="276" y="0"/>
                      <a:pt x="245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8209;p67"/>
              <p:cNvSpPr/>
              <p:nvPr/>
            </p:nvSpPr>
            <p:spPr>
              <a:xfrm>
                <a:off x="2927600" y="4318950"/>
                <a:ext cx="246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572" extrusionOk="0">
                    <a:moveTo>
                      <a:pt x="136" y="1"/>
                    </a:moveTo>
                    <a:lnTo>
                      <a:pt x="136" y="1"/>
                    </a:lnTo>
                    <a:cubicBezTo>
                      <a:pt x="1" y="13"/>
                      <a:pt x="149" y="62"/>
                      <a:pt x="198" y="99"/>
                    </a:cubicBezTo>
                    <a:cubicBezTo>
                      <a:pt x="247" y="136"/>
                      <a:pt x="173" y="124"/>
                      <a:pt x="124" y="186"/>
                    </a:cubicBezTo>
                    <a:cubicBezTo>
                      <a:pt x="63" y="247"/>
                      <a:pt x="247" y="334"/>
                      <a:pt x="408" y="371"/>
                    </a:cubicBezTo>
                    <a:cubicBezTo>
                      <a:pt x="494" y="383"/>
                      <a:pt x="297" y="420"/>
                      <a:pt x="235" y="420"/>
                    </a:cubicBezTo>
                    <a:cubicBezTo>
                      <a:pt x="161" y="432"/>
                      <a:pt x="334" y="506"/>
                      <a:pt x="420" y="555"/>
                    </a:cubicBezTo>
                    <a:cubicBezTo>
                      <a:pt x="436" y="567"/>
                      <a:pt x="458" y="571"/>
                      <a:pt x="484" y="571"/>
                    </a:cubicBezTo>
                    <a:cubicBezTo>
                      <a:pt x="600" y="571"/>
                      <a:pt x="791" y="481"/>
                      <a:pt x="851" y="481"/>
                    </a:cubicBezTo>
                    <a:cubicBezTo>
                      <a:pt x="937" y="481"/>
                      <a:pt x="839" y="383"/>
                      <a:pt x="814" y="321"/>
                    </a:cubicBezTo>
                    <a:cubicBezTo>
                      <a:pt x="777" y="272"/>
                      <a:pt x="863" y="272"/>
                      <a:pt x="925" y="223"/>
                    </a:cubicBezTo>
                    <a:cubicBezTo>
                      <a:pt x="987" y="173"/>
                      <a:pt x="679" y="173"/>
                      <a:pt x="605" y="136"/>
                    </a:cubicBezTo>
                    <a:cubicBezTo>
                      <a:pt x="457" y="62"/>
                      <a:pt x="297" y="26"/>
                      <a:pt x="136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8210;p67"/>
              <p:cNvSpPr/>
              <p:nvPr/>
            </p:nvSpPr>
            <p:spPr>
              <a:xfrm>
                <a:off x="2942100" y="4333250"/>
                <a:ext cx="20350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814" h="218" extrusionOk="0">
                    <a:moveTo>
                      <a:pt x="180" y="0"/>
                    </a:moveTo>
                    <a:cubicBezTo>
                      <a:pt x="92" y="0"/>
                      <a:pt x="29" y="9"/>
                      <a:pt x="25" y="33"/>
                    </a:cubicBezTo>
                    <a:cubicBezTo>
                      <a:pt x="0" y="94"/>
                      <a:pt x="0" y="205"/>
                      <a:pt x="111" y="205"/>
                    </a:cubicBezTo>
                    <a:cubicBezTo>
                      <a:pt x="271" y="217"/>
                      <a:pt x="444" y="217"/>
                      <a:pt x="604" y="217"/>
                    </a:cubicBezTo>
                    <a:cubicBezTo>
                      <a:pt x="702" y="193"/>
                      <a:pt x="813" y="57"/>
                      <a:pt x="715" y="45"/>
                    </a:cubicBezTo>
                    <a:cubicBezTo>
                      <a:pt x="648" y="37"/>
                      <a:pt x="362" y="0"/>
                      <a:pt x="180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8211;p67"/>
              <p:cNvSpPr/>
              <p:nvPr/>
            </p:nvSpPr>
            <p:spPr>
              <a:xfrm>
                <a:off x="2940025" y="4365650"/>
                <a:ext cx="19950" cy="13950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58" extrusionOk="0">
                    <a:moveTo>
                      <a:pt x="326" y="0"/>
                    </a:moveTo>
                    <a:cubicBezTo>
                      <a:pt x="207" y="0"/>
                      <a:pt x="1" y="255"/>
                      <a:pt x="46" y="289"/>
                    </a:cubicBezTo>
                    <a:cubicBezTo>
                      <a:pt x="132" y="375"/>
                      <a:pt x="231" y="437"/>
                      <a:pt x="342" y="486"/>
                    </a:cubicBezTo>
                    <a:cubicBezTo>
                      <a:pt x="406" y="505"/>
                      <a:pt x="546" y="557"/>
                      <a:pt x="633" y="557"/>
                    </a:cubicBezTo>
                    <a:cubicBezTo>
                      <a:pt x="663" y="557"/>
                      <a:pt x="687" y="551"/>
                      <a:pt x="699" y="536"/>
                    </a:cubicBezTo>
                    <a:cubicBezTo>
                      <a:pt x="748" y="462"/>
                      <a:pt x="699" y="388"/>
                      <a:pt x="711" y="338"/>
                    </a:cubicBezTo>
                    <a:cubicBezTo>
                      <a:pt x="736" y="277"/>
                      <a:pt x="798" y="264"/>
                      <a:pt x="724" y="203"/>
                    </a:cubicBezTo>
                    <a:cubicBezTo>
                      <a:pt x="613" y="129"/>
                      <a:pt x="490" y="55"/>
                      <a:pt x="354" y="6"/>
                    </a:cubicBezTo>
                    <a:cubicBezTo>
                      <a:pt x="346" y="2"/>
                      <a:pt x="336" y="0"/>
                      <a:pt x="326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8212;p67"/>
              <p:cNvSpPr/>
              <p:nvPr/>
            </p:nvSpPr>
            <p:spPr>
              <a:xfrm>
                <a:off x="2949300" y="4361050"/>
                <a:ext cx="4975" cy="2400"/>
              </a:xfrm>
              <a:custGeom>
                <a:avLst/>
                <a:gdLst/>
                <a:ahLst/>
                <a:cxnLst/>
                <a:rect l="l" t="t" r="r" b="b"/>
                <a:pathLst>
                  <a:path w="199" h="96" extrusionOk="0">
                    <a:moveTo>
                      <a:pt x="66" y="1"/>
                    </a:moveTo>
                    <a:cubicBezTo>
                      <a:pt x="59" y="1"/>
                      <a:pt x="52" y="2"/>
                      <a:pt x="45" y="5"/>
                    </a:cubicBezTo>
                    <a:cubicBezTo>
                      <a:pt x="1" y="16"/>
                      <a:pt x="55" y="95"/>
                      <a:pt x="119" y="95"/>
                    </a:cubicBezTo>
                    <a:cubicBezTo>
                      <a:pt x="127" y="95"/>
                      <a:pt x="135" y="94"/>
                      <a:pt x="143" y="91"/>
                    </a:cubicBezTo>
                    <a:cubicBezTo>
                      <a:pt x="198" y="80"/>
                      <a:pt x="126" y="1"/>
                      <a:pt x="66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8213;p67"/>
              <p:cNvSpPr/>
              <p:nvPr/>
            </p:nvSpPr>
            <p:spPr>
              <a:xfrm>
                <a:off x="2971525" y="4335750"/>
                <a:ext cx="118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18" extrusionOk="0">
                    <a:moveTo>
                      <a:pt x="56" y="0"/>
                    </a:moveTo>
                    <a:cubicBezTo>
                      <a:pt x="1" y="0"/>
                      <a:pt x="45" y="48"/>
                      <a:pt x="55" y="130"/>
                    </a:cubicBezTo>
                    <a:cubicBezTo>
                      <a:pt x="68" y="228"/>
                      <a:pt x="6" y="216"/>
                      <a:pt x="43" y="265"/>
                    </a:cubicBezTo>
                    <a:cubicBezTo>
                      <a:pt x="69" y="291"/>
                      <a:pt x="77" y="318"/>
                      <a:pt x="101" y="318"/>
                    </a:cubicBezTo>
                    <a:cubicBezTo>
                      <a:pt x="111" y="318"/>
                      <a:pt x="123" y="313"/>
                      <a:pt x="141" y="302"/>
                    </a:cubicBezTo>
                    <a:cubicBezTo>
                      <a:pt x="215" y="253"/>
                      <a:pt x="302" y="228"/>
                      <a:pt x="388" y="179"/>
                    </a:cubicBezTo>
                    <a:cubicBezTo>
                      <a:pt x="474" y="117"/>
                      <a:pt x="228" y="31"/>
                      <a:pt x="104" y="7"/>
                    </a:cubicBezTo>
                    <a:cubicBezTo>
                      <a:pt x="83" y="2"/>
                      <a:pt x="68" y="0"/>
                      <a:pt x="56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8214;p67"/>
              <p:cNvSpPr/>
              <p:nvPr/>
            </p:nvSpPr>
            <p:spPr>
              <a:xfrm>
                <a:off x="2976600" y="4348375"/>
                <a:ext cx="4100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59" extrusionOk="0">
                    <a:moveTo>
                      <a:pt x="60" y="1"/>
                    </a:moveTo>
                    <a:cubicBezTo>
                      <a:pt x="7" y="1"/>
                      <a:pt x="1" y="124"/>
                      <a:pt x="62" y="155"/>
                    </a:cubicBezTo>
                    <a:cubicBezTo>
                      <a:pt x="69" y="158"/>
                      <a:pt x="76" y="159"/>
                      <a:pt x="83" y="159"/>
                    </a:cubicBezTo>
                    <a:cubicBezTo>
                      <a:pt x="133" y="159"/>
                      <a:pt x="164" y="84"/>
                      <a:pt x="99" y="19"/>
                    </a:cubicBezTo>
                    <a:cubicBezTo>
                      <a:pt x="84" y="6"/>
                      <a:pt x="71" y="1"/>
                      <a:pt x="60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8215;p67"/>
              <p:cNvSpPr/>
              <p:nvPr/>
            </p:nvSpPr>
            <p:spPr>
              <a:xfrm>
                <a:off x="2936225" y="4344775"/>
                <a:ext cx="106300" cy="36600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1464" extrusionOk="0">
                    <a:moveTo>
                      <a:pt x="368" y="1"/>
                    </a:moveTo>
                    <a:cubicBezTo>
                      <a:pt x="248" y="1"/>
                      <a:pt x="62" y="44"/>
                      <a:pt x="161" y="77"/>
                    </a:cubicBezTo>
                    <a:cubicBezTo>
                      <a:pt x="272" y="114"/>
                      <a:pt x="223" y="126"/>
                      <a:pt x="136" y="151"/>
                    </a:cubicBezTo>
                    <a:cubicBezTo>
                      <a:pt x="50" y="163"/>
                      <a:pt x="1" y="188"/>
                      <a:pt x="136" y="212"/>
                    </a:cubicBezTo>
                    <a:cubicBezTo>
                      <a:pt x="210" y="237"/>
                      <a:pt x="297" y="262"/>
                      <a:pt x="371" y="299"/>
                    </a:cubicBezTo>
                    <a:cubicBezTo>
                      <a:pt x="420" y="311"/>
                      <a:pt x="371" y="360"/>
                      <a:pt x="346" y="360"/>
                    </a:cubicBezTo>
                    <a:cubicBezTo>
                      <a:pt x="321" y="360"/>
                      <a:pt x="383" y="397"/>
                      <a:pt x="481" y="409"/>
                    </a:cubicBezTo>
                    <a:cubicBezTo>
                      <a:pt x="568" y="434"/>
                      <a:pt x="654" y="434"/>
                      <a:pt x="740" y="434"/>
                    </a:cubicBezTo>
                    <a:cubicBezTo>
                      <a:pt x="833" y="434"/>
                      <a:pt x="849" y="413"/>
                      <a:pt x="882" y="413"/>
                    </a:cubicBezTo>
                    <a:cubicBezTo>
                      <a:pt x="893" y="413"/>
                      <a:pt x="907" y="416"/>
                      <a:pt x="925" y="422"/>
                    </a:cubicBezTo>
                    <a:cubicBezTo>
                      <a:pt x="1011" y="446"/>
                      <a:pt x="1024" y="508"/>
                      <a:pt x="1110" y="545"/>
                    </a:cubicBezTo>
                    <a:cubicBezTo>
                      <a:pt x="1196" y="582"/>
                      <a:pt x="1171" y="668"/>
                      <a:pt x="1208" y="730"/>
                    </a:cubicBezTo>
                    <a:cubicBezTo>
                      <a:pt x="1245" y="791"/>
                      <a:pt x="1307" y="816"/>
                      <a:pt x="1270" y="865"/>
                    </a:cubicBezTo>
                    <a:cubicBezTo>
                      <a:pt x="1221" y="915"/>
                      <a:pt x="1159" y="939"/>
                      <a:pt x="1171" y="1026"/>
                    </a:cubicBezTo>
                    <a:cubicBezTo>
                      <a:pt x="1171" y="1099"/>
                      <a:pt x="1208" y="1173"/>
                      <a:pt x="1258" y="1235"/>
                    </a:cubicBezTo>
                    <a:cubicBezTo>
                      <a:pt x="1312" y="1311"/>
                      <a:pt x="1271" y="1387"/>
                      <a:pt x="1336" y="1387"/>
                    </a:cubicBezTo>
                    <a:cubicBezTo>
                      <a:pt x="1345" y="1387"/>
                      <a:pt x="1356" y="1386"/>
                      <a:pt x="1369" y="1383"/>
                    </a:cubicBezTo>
                    <a:cubicBezTo>
                      <a:pt x="1454" y="1354"/>
                      <a:pt x="1488" y="1289"/>
                      <a:pt x="1511" y="1289"/>
                    </a:cubicBezTo>
                    <a:cubicBezTo>
                      <a:pt x="1518" y="1289"/>
                      <a:pt x="1523" y="1295"/>
                      <a:pt x="1529" y="1309"/>
                    </a:cubicBezTo>
                    <a:cubicBezTo>
                      <a:pt x="1560" y="1382"/>
                      <a:pt x="1636" y="1438"/>
                      <a:pt x="1718" y="1438"/>
                    </a:cubicBezTo>
                    <a:cubicBezTo>
                      <a:pt x="1733" y="1438"/>
                      <a:pt x="1748" y="1436"/>
                      <a:pt x="1763" y="1432"/>
                    </a:cubicBezTo>
                    <a:cubicBezTo>
                      <a:pt x="1886" y="1408"/>
                      <a:pt x="1849" y="1383"/>
                      <a:pt x="1960" y="1334"/>
                    </a:cubicBezTo>
                    <a:cubicBezTo>
                      <a:pt x="2037" y="1300"/>
                      <a:pt x="2072" y="1242"/>
                      <a:pt x="2087" y="1242"/>
                    </a:cubicBezTo>
                    <a:cubicBezTo>
                      <a:pt x="2093" y="1242"/>
                      <a:pt x="2096" y="1254"/>
                      <a:pt x="2096" y="1284"/>
                    </a:cubicBezTo>
                    <a:cubicBezTo>
                      <a:pt x="2108" y="1395"/>
                      <a:pt x="2182" y="1444"/>
                      <a:pt x="2280" y="1444"/>
                    </a:cubicBezTo>
                    <a:cubicBezTo>
                      <a:pt x="2347" y="1444"/>
                      <a:pt x="2635" y="1458"/>
                      <a:pt x="2869" y="1458"/>
                    </a:cubicBezTo>
                    <a:cubicBezTo>
                      <a:pt x="3024" y="1458"/>
                      <a:pt x="3155" y="1452"/>
                      <a:pt x="3180" y="1432"/>
                    </a:cubicBezTo>
                    <a:cubicBezTo>
                      <a:pt x="3254" y="1383"/>
                      <a:pt x="3229" y="1309"/>
                      <a:pt x="3266" y="1284"/>
                    </a:cubicBezTo>
                    <a:cubicBezTo>
                      <a:pt x="3282" y="1274"/>
                      <a:pt x="3287" y="1265"/>
                      <a:pt x="3293" y="1265"/>
                    </a:cubicBezTo>
                    <a:cubicBezTo>
                      <a:pt x="3300" y="1265"/>
                      <a:pt x="3311" y="1279"/>
                      <a:pt x="3352" y="1321"/>
                    </a:cubicBezTo>
                    <a:cubicBezTo>
                      <a:pt x="3434" y="1413"/>
                      <a:pt x="3542" y="1463"/>
                      <a:pt x="3653" y="1463"/>
                    </a:cubicBezTo>
                    <a:cubicBezTo>
                      <a:pt x="3676" y="1463"/>
                      <a:pt x="3699" y="1461"/>
                      <a:pt x="3722" y="1457"/>
                    </a:cubicBezTo>
                    <a:cubicBezTo>
                      <a:pt x="3845" y="1420"/>
                      <a:pt x="4005" y="1457"/>
                      <a:pt x="4042" y="1395"/>
                    </a:cubicBezTo>
                    <a:cubicBezTo>
                      <a:pt x="4079" y="1321"/>
                      <a:pt x="4018" y="1321"/>
                      <a:pt x="4104" y="1297"/>
                    </a:cubicBezTo>
                    <a:cubicBezTo>
                      <a:pt x="4178" y="1272"/>
                      <a:pt x="4203" y="1161"/>
                      <a:pt x="4153" y="1161"/>
                    </a:cubicBezTo>
                    <a:cubicBezTo>
                      <a:pt x="4129" y="1161"/>
                      <a:pt x="4027" y="1183"/>
                      <a:pt x="3992" y="1183"/>
                    </a:cubicBezTo>
                    <a:cubicBezTo>
                      <a:pt x="3974" y="1183"/>
                      <a:pt x="3973" y="1178"/>
                      <a:pt x="4005" y="1161"/>
                    </a:cubicBezTo>
                    <a:cubicBezTo>
                      <a:pt x="4104" y="1112"/>
                      <a:pt x="4252" y="927"/>
                      <a:pt x="4178" y="927"/>
                    </a:cubicBezTo>
                    <a:cubicBezTo>
                      <a:pt x="4104" y="927"/>
                      <a:pt x="4141" y="902"/>
                      <a:pt x="4042" y="865"/>
                    </a:cubicBezTo>
                    <a:cubicBezTo>
                      <a:pt x="4004" y="851"/>
                      <a:pt x="3975" y="848"/>
                      <a:pt x="3950" y="848"/>
                    </a:cubicBezTo>
                    <a:cubicBezTo>
                      <a:pt x="3930" y="848"/>
                      <a:pt x="3913" y="850"/>
                      <a:pt x="3896" y="850"/>
                    </a:cubicBezTo>
                    <a:cubicBezTo>
                      <a:pt x="3880" y="850"/>
                      <a:pt x="3864" y="848"/>
                      <a:pt x="3845" y="841"/>
                    </a:cubicBezTo>
                    <a:cubicBezTo>
                      <a:pt x="3784" y="816"/>
                      <a:pt x="3882" y="754"/>
                      <a:pt x="3771" y="754"/>
                    </a:cubicBezTo>
                    <a:lnTo>
                      <a:pt x="3402" y="754"/>
                    </a:lnTo>
                    <a:cubicBezTo>
                      <a:pt x="3313" y="754"/>
                      <a:pt x="3264" y="723"/>
                      <a:pt x="3210" y="723"/>
                    </a:cubicBezTo>
                    <a:cubicBezTo>
                      <a:pt x="3196" y="723"/>
                      <a:pt x="3182" y="725"/>
                      <a:pt x="3168" y="730"/>
                    </a:cubicBezTo>
                    <a:cubicBezTo>
                      <a:pt x="3032" y="791"/>
                      <a:pt x="2884" y="841"/>
                      <a:pt x="2736" y="878"/>
                    </a:cubicBezTo>
                    <a:cubicBezTo>
                      <a:pt x="2650" y="878"/>
                      <a:pt x="2650" y="915"/>
                      <a:pt x="2712" y="939"/>
                    </a:cubicBezTo>
                    <a:cubicBezTo>
                      <a:pt x="2786" y="952"/>
                      <a:pt x="2712" y="976"/>
                      <a:pt x="2662" y="976"/>
                    </a:cubicBezTo>
                    <a:cubicBezTo>
                      <a:pt x="2636" y="976"/>
                      <a:pt x="2621" y="983"/>
                      <a:pt x="2602" y="983"/>
                    </a:cubicBezTo>
                    <a:cubicBezTo>
                      <a:pt x="2576" y="983"/>
                      <a:pt x="2543" y="971"/>
                      <a:pt x="2465" y="915"/>
                    </a:cubicBezTo>
                    <a:cubicBezTo>
                      <a:pt x="2409" y="879"/>
                      <a:pt x="2377" y="869"/>
                      <a:pt x="2351" y="869"/>
                    </a:cubicBezTo>
                    <a:cubicBezTo>
                      <a:pt x="2315" y="869"/>
                      <a:pt x="2294" y="890"/>
                      <a:pt x="2243" y="890"/>
                    </a:cubicBezTo>
                    <a:cubicBezTo>
                      <a:pt x="2169" y="890"/>
                      <a:pt x="2132" y="863"/>
                      <a:pt x="2091" y="863"/>
                    </a:cubicBezTo>
                    <a:cubicBezTo>
                      <a:pt x="2085" y="863"/>
                      <a:pt x="2078" y="864"/>
                      <a:pt x="2071" y="865"/>
                    </a:cubicBezTo>
                    <a:cubicBezTo>
                      <a:pt x="2034" y="878"/>
                      <a:pt x="2083" y="952"/>
                      <a:pt x="2022" y="952"/>
                    </a:cubicBezTo>
                    <a:cubicBezTo>
                      <a:pt x="1960" y="952"/>
                      <a:pt x="1935" y="865"/>
                      <a:pt x="1886" y="865"/>
                    </a:cubicBezTo>
                    <a:cubicBezTo>
                      <a:pt x="1825" y="865"/>
                      <a:pt x="1788" y="853"/>
                      <a:pt x="1849" y="804"/>
                    </a:cubicBezTo>
                    <a:cubicBezTo>
                      <a:pt x="1911" y="767"/>
                      <a:pt x="1923" y="767"/>
                      <a:pt x="1849" y="705"/>
                    </a:cubicBezTo>
                    <a:cubicBezTo>
                      <a:pt x="1791" y="657"/>
                      <a:pt x="1771" y="624"/>
                      <a:pt x="1735" y="624"/>
                    </a:cubicBezTo>
                    <a:cubicBezTo>
                      <a:pt x="1725" y="624"/>
                      <a:pt x="1714" y="626"/>
                      <a:pt x="1701" y="631"/>
                    </a:cubicBezTo>
                    <a:cubicBezTo>
                      <a:pt x="1657" y="658"/>
                      <a:pt x="1542" y="678"/>
                      <a:pt x="1500" y="678"/>
                    </a:cubicBezTo>
                    <a:cubicBezTo>
                      <a:pt x="1484" y="678"/>
                      <a:pt x="1478" y="675"/>
                      <a:pt x="1492" y="668"/>
                    </a:cubicBezTo>
                    <a:cubicBezTo>
                      <a:pt x="1553" y="631"/>
                      <a:pt x="1640" y="619"/>
                      <a:pt x="1566" y="594"/>
                    </a:cubicBezTo>
                    <a:cubicBezTo>
                      <a:pt x="1492" y="582"/>
                      <a:pt x="1332" y="483"/>
                      <a:pt x="1393" y="483"/>
                    </a:cubicBezTo>
                    <a:cubicBezTo>
                      <a:pt x="1438" y="483"/>
                      <a:pt x="1698" y="509"/>
                      <a:pt x="1808" y="509"/>
                    </a:cubicBezTo>
                    <a:cubicBezTo>
                      <a:pt x="1849" y="509"/>
                      <a:pt x="1869" y="506"/>
                      <a:pt x="1849" y="496"/>
                    </a:cubicBezTo>
                    <a:cubicBezTo>
                      <a:pt x="1800" y="459"/>
                      <a:pt x="1738" y="422"/>
                      <a:pt x="1677" y="397"/>
                    </a:cubicBezTo>
                    <a:cubicBezTo>
                      <a:pt x="1603" y="360"/>
                      <a:pt x="1516" y="348"/>
                      <a:pt x="1430" y="348"/>
                    </a:cubicBezTo>
                    <a:cubicBezTo>
                      <a:pt x="1504" y="348"/>
                      <a:pt x="1603" y="323"/>
                      <a:pt x="1553" y="274"/>
                    </a:cubicBezTo>
                    <a:cubicBezTo>
                      <a:pt x="1492" y="237"/>
                      <a:pt x="1443" y="225"/>
                      <a:pt x="1319" y="225"/>
                    </a:cubicBezTo>
                    <a:cubicBezTo>
                      <a:pt x="1208" y="237"/>
                      <a:pt x="1098" y="262"/>
                      <a:pt x="987" y="274"/>
                    </a:cubicBezTo>
                    <a:cubicBezTo>
                      <a:pt x="962" y="274"/>
                      <a:pt x="913" y="323"/>
                      <a:pt x="876" y="336"/>
                    </a:cubicBezTo>
                    <a:cubicBezTo>
                      <a:pt x="876" y="336"/>
                      <a:pt x="1011" y="249"/>
                      <a:pt x="950" y="188"/>
                    </a:cubicBezTo>
                    <a:cubicBezTo>
                      <a:pt x="893" y="142"/>
                      <a:pt x="836" y="75"/>
                      <a:pt x="779" y="75"/>
                    </a:cubicBezTo>
                    <a:cubicBezTo>
                      <a:pt x="774" y="75"/>
                      <a:pt x="769" y="76"/>
                      <a:pt x="765" y="77"/>
                    </a:cubicBezTo>
                    <a:cubicBezTo>
                      <a:pt x="642" y="64"/>
                      <a:pt x="531" y="40"/>
                      <a:pt x="408" y="3"/>
                    </a:cubicBezTo>
                    <a:cubicBezTo>
                      <a:pt x="396" y="2"/>
                      <a:pt x="382" y="1"/>
                      <a:pt x="368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8216;p67"/>
              <p:cNvSpPr/>
              <p:nvPr/>
            </p:nvSpPr>
            <p:spPr>
              <a:xfrm>
                <a:off x="2940000" y="4277325"/>
                <a:ext cx="69575" cy="51025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2041" extrusionOk="0">
                    <a:moveTo>
                      <a:pt x="673" y="0"/>
                    </a:moveTo>
                    <a:cubicBezTo>
                      <a:pt x="553" y="0"/>
                      <a:pt x="522" y="30"/>
                      <a:pt x="565" y="52"/>
                    </a:cubicBezTo>
                    <a:cubicBezTo>
                      <a:pt x="602" y="64"/>
                      <a:pt x="811" y="101"/>
                      <a:pt x="811" y="126"/>
                    </a:cubicBezTo>
                    <a:cubicBezTo>
                      <a:pt x="811" y="163"/>
                      <a:pt x="811" y="187"/>
                      <a:pt x="762" y="187"/>
                    </a:cubicBezTo>
                    <a:cubicBezTo>
                      <a:pt x="700" y="187"/>
                      <a:pt x="577" y="163"/>
                      <a:pt x="552" y="163"/>
                    </a:cubicBezTo>
                    <a:cubicBezTo>
                      <a:pt x="540" y="163"/>
                      <a:pt x="675" y="212"/>
                      <a:pt x="614" y="212"/>
                    </a:cubicBezTo>
                    <a:lnTo>
                      <a:pt x="429" y="212"/>
                    </a:lnTo>
                    <a:cubicBezTo>
                      <a:pt x="367" y="212"/>
                      <a:pt x="330" y="224"/>
                      <a:pt x="306" y="261"/>
                    </a:cubicBezTo>
                    <a:cubicBezTo>
                      <a:pt x="294" y="311"/>
                      <a:pt x="257" y="323"/>
                      <a:pt x="330" y="323"/>
                    </a:cubicBezTo>
                    <a:cubicBezTo>
                      <a:pt x="404" y="335"/>
                      <a:pt x="429" y="397"/>
                      <a:pt x="515" y="421"/>
                    </a:cubicBezTo>
                    <a:cubicBezTo>
                      <a:pt x="602" y="434"/>
                      <a:pt x="491" y="434"/>
                      <a:pt x="491" y="458"/>
                    </a:cubicBezTo>
                    <a:cubicBezTo>
                      <a:pt x="491" y="481"/>
                      <a:pt x="562" y="534"/>
                      <a:pt x="519" y="534"/>
                    </a:cubicBezTo>
                    <a:cubicBezTo>
                      <a:pt x="515" y="534"/>
                      <a:pt x="510" y="533"/>
                      <a:pt x="503" y="532"/>
                    </a:cubicBezTo>
                    <a:cubicBezTo>
                      <a:pt x="441" y="520"/>
                      <a:pt x="330" y="458"/>
                      <a:pt x="281" y="458"/>
                    </a:cubicBezTo>
                    <a:cubicBezTo>
                      <a:pt x="250" y="458"/>
                      <a:pt x="127" y="431"/>
                      <a:pt x="124" y="431"/>
                    </a:cubicBezTo>
                    <a:lnTo>
                      <a:pt x="124" y="431"/>
                    </a:lnTo>
                    <a:cubicBezTo>
                      <a:pt x="124" y="431"/>
                      <a:pt x="126" y="432"/>
                      <a:pt x="133" y="434"/>
                    </a:cubicBezTo>
                    <a:cubicBezTo>
                      <a:pt x="183" y="458"/>
                      <a:pt x="318" y="495"/>
                      <a:pt x="269" y="495"/>
                    </a:cubicBezTo>
                    <a:cubicBezTo>
                      <a:pt x="232" y="495"/>
                      <a:pt x="146" y="495"/>
                      <a:pt x="170" y="545"/>
                    </a:cubicBezTo>
                    <a:cubicBezTo>
                      <a:pt x="207" y="594"/>
                      <a:pt x="330" y="656"/>
                      <a:pt x="244" y="656"/>
                    </a:cubicBezTo>
                    <a:cubicBezTo>
                      <a:pt x="170" y="656"/>
                      <a:pt x="109" y="668"/>
                      <a:pt x="47" y="692"/>
                    </a:cubicBezTo>
                    <a:cubicBezTo>
                      <a:pt x="72" y="692"/>
                      <a:pt x="84" y="729"/>
                      <a:pt x="158" y="754"/>
                    </a:cubicBezTo>
                    <a:cubicBezTo>
                      <a:pt x="201" y="769"/>
                      <a:pt x="249" y="775"/>
                      <a:pt x="296" y="775"/>
                    </a:cubicBezTo>
                    <a:cubicBezTo>
                      <a:pt x="329" y="775"/>
                      <a:pt x="361" y="772"/>
                      <a:pt x="392" y="766"/>
                    </a:cubicBezTo>
                    <a:cubicBezTo>
                      <a:pt x="435" y="759"/>
                      <a:pt x="494" y="752"/>
                      <a:pt x="529" y="752"/>
                    </a:cubicBezTo>
                    <a:cubicBezTo>
                      <a:pt x="555" y="752"/>
                      <a:pt x="568" y="756"/>
                      <a:pt x="552" y="766"/>
                    </a:cubicBezTo>
                    <a:cubicBezTo>
                      <a:pt x="515" y="791"/>
                      <a:pt x="454" y="828"/>
                      <a:pt x="478" y="840"/>
                    </a:cubicBezTo>
                    <a:cubicBezTo>
                      <a:pt x="503" y="853"/>
                      <a:pt x="528" y="890"/>
                      <a:pt x="503" y="890"/>
                    </a:cubicBezTo>
                    <a:lnTo>
                      <a:pt x="269" y="890"/>
                    </a:lnTo>
                    <a:cubicBezTo>
                      <a:pt x="195" y="890"/>
                      <a:pt x="121" y="877"/>
                      <a:pt x="59" y="853"/>
                    </a:cubicBezTo>
                    <a:cubicBezTo>
                      <a:pt x="44" y="842"/>
                      <a:pt x="29" y="836"/>
                      <a:pt x="19" y="836"/>
                    </a:cubicBezTo>
                    <a:cubicBezTo>
                      <a:pt x="4" y="836"/>
                      <a:pt x="1" y="848"/>
                      <a:pt x="22" y="877"/>
                    </a:cubicBezTo>
                    <a:cubicBezTo>
                      <a:pt x="59" y="939"/>
                      <a:pt x="109" y="1111"/>
                      <a:pt x="220" y="1111"/>
                    </a:cubicBezTo>
                    <a:cubicBezTo>
                      <a:pt x="343" y="1124"/>
                      <a:pt x="392" y="1161"/>
                      <a:pt x="330" y="1161"/>
                    </a:cubicBezTo>
                    <a:cubicBezTo>
                      <a:pt x="257" y="1161"/>
                      <a:pt x="257" y="1247"/>
                      <a:pt x="281" y="1259"/>
                    </a:cubicBezTo>
                    <a:cubicBezTo>
                      <a:pt x="293" y="1259"/>
                      <a:pt x="369" y="1334"/>
                      <a:pt x="419" y="1334"/>
                    </a:cubicBezTo>
                    <a:cubicBezTo>
                      <a:pt x="422" y="1334"/>
                      <a:pt x="426" y="1334"/>
                      <a:pt x="429" y="1333"/>
                    </a:cubicBezTo>
                    <a:cubicBezTo>
                      <a:pt x="479" y="1313"/>
                      <a:pt x="521" y="1277"/>
                      <a:pt x="561" y="1277"/>
                    </a:cubicBezTo>
                    <a:cubicBezTo>
                      <a:pt x="570" y="1277"/>
                      <a:pt x="580" y="1279"/>
                      <a:pt x="589" y="1284"/>
                    </a:cubicBezTo>
                    <a:cubicBezTo>
                      <a:pt x="619" y="1304"/>
                      <a:pt x="633" y="1340"/>
                      <a:pt x="657" y="1340"/>
                    </a:cubicBezTo>
                    <a:cubicBezTo>
                      <a:pt x="662" y="1340"/>
                      <a:pt x="668" y="1338"/>
                      <a:pt x="675" y="1333"/>
                    </a:cubicBezTo>
                    <a:cubicBezTo>
                      <a:pt x="719" y="1301"/>
                      <a:pt x="829" y="1230"/>
                      <a:pt x="905" y="1230"/>
                    </a:cubicBezTo>
                    <a:cubicBezTo>
                      <a:pt x="915" y="1230"/>
                      <a:pt x="925" y="1232"/>
                      <a:pt x="934" y="1235"/>
                    </a:cubicBezTo>
                    <a:cubicBezTo>
                      <a:pt x="1008" y="1247"/>
                      <a:pt x="1070" y="1296"/>
                      <a:pt x="1057" y="1296"/>
                    </a:cubicBezTo>
                    <a:cubicBezTo>
                      <a:pt x="1119" y="1309"/>
                      <a:pt x="1181" y="1309"/>
                      <a:pt x="1242" y="1309"/>
                    </a:cubicBezTo>
                    <a:cubicBezTo>
                      <a:pt x="1316" y="1309"/>
                      <a:pt x="1008" y="1333"/>
                      <a:pt x="1020" y="1333"/>
                    </a:cubicBezTo>
                    <a:cubicBezTo>
                      <a:pt x="1131" y="1346"/>
                      <a:pt x="1242" y="1358"/>
                      <a:pt x="1353" y="1382"/>
                    </a:cubicBezTo>
                    <a:cubicBezTo>
                      <a:pt x="1316" y="1395"/>
                      <a:pt x="836" y="1419"/>
                      <a:pt x="774" y="1444"/>
                    </a:cubicBezTo>
                    <a:cubicBezTo>
                      <a:pt x="712" y="1456"/>
                      <a:pt x="589" y="1506"/>
                      <a:pt x="626" y="1555"/>
                    </a:cubicBezTo>
                    <a:cubicBezTo>
                      <a:pt x="651" y="1580"/>
                      <a:pt x="688" y="1604"/>
                      <a:pt x="725" y="1629"/>
                    </a:cubicBezTo>
                    <a:cubicBezTo>
                      <a:pt x="749" y="1629"/>
                      <a:pt x="725" y="1703"/>
                      <a:pt x="786" y="1727"/>
                    </a:cubicBezTo>
                    <a:cubicBezTo>
                      <a:pt x="836" y="1752"/>
                      <a:pt x="996" y="1752"/>
                      <a:pt x="1082" y="1789"/>
                    </a:cubicBezTo>
                    <a:cubicBezTo>
                      <a:pt x="1168" y="1814"/>
                      <a:pt x="1082" y="1814"/>
                      <a:pt x="1020" y="1814"/>
                    </a:cubicBezTo>
                    <a:cubicBezTo>
                      <a:pt x="959" y="1814"/>
                      <a:pt x="860" y="1838"/>
                      <a:pt x="947" y="1875"/>
                    </a:cubicBezTo>
                    <a:cubicBezTo>
                      <a:pt x="1008" y="1937"/>
                      <a:pt x="1094" y="1974"/>
                      <a:pt x="1168" y="1999"/>
                    </a:cubicBezTo>
                    <a:cubicBezTo>
                      <a:pt x="1224" y="2026"/>
                      <a:pt x="1286" y="2040"/>
                      <a:pt x="1350" y="2040"/>
                    </a:cubicBezTo>
                    <a:cubicBezTo>
                      <a:pt x="1372" y="2040"/>
                      <a:pt x="1393" y="2039"/>
                      <a:pt x="1415" y="2036"/>
                    </a:cubicBezTo>
                    <a:cubicBezTo>
                      <a:pt x="1464" y="2011"/>
                      <a:pt x="1600" y="2011"/>
                      <a:pt x="1513" y="1974"/>
                    </a:cubicBezTo>
                    <a:cubicBezTo>
                      <a:pt x="1462" y="1952"/>
                      <a:pt x="1476" y="1934"/>
                      <a:pt x="1507" y="1934"/>
                    </a:cubicBezTo>
                    <a:cubicBezTo>
                      <a:pt x="1528" y="1934"/>
                      <a:pt x="1555" y="1942"/>
                      <a:pt x="1575" y="1962"/>
                    </a:cubicBezTo>
                    <a:cubicBezTo>
                      <a:pt x="1610" y="1988"/>
                      <a:pt x="1638" y="2014"/>
                      <a:pt x="1652" y="2014"/>
                    </a:cubicBezTo>
                    <a:cubicBezTo>
                      <a:pt x="1658" y="2014"/>
                      <a:pt x="1661" y="2009"/>
                      <a:pt x="1661" y="1999"/>
                    </a:cubicBezTo>
                    <a:cubicBezTo>
                      <a:pt x="1661" y="1967"/>
                      <a:pt x="1573" y="1822"/>
                      <a:pt x="1605" y="1822"/>
                    </a:cubicBezTo>
                    <a:cubicBezTo>
                      <a:pt x="1611" y="1822"/>
                      <a:pt x="1621" y="1827"/>
                      <a:pt x="1637" y="1838"/>
                    </a:cubicBezTo>
                    <a:cubicBezTo>
                      <a:pt x="1724" y="1904"/>
                      <a:pt x="1801" y="2017"/>
                      <a:pt x="1835" y="2017"/>
                    </a:cubicBezTo>
                    <a:cubicBezTo>
                      <a:pt x="1839" y="2017"/>
                      <a:pt x="1843" y="2015"/>
                      <a:pt x="1846" y="2011"/>
                    </a:cubicBezTo>
                    <a:cubicBezTo>
                      <a:pt x="1871" y="1986"/>
                      <a:pt x="1945" y="1937"/>
                      <a:pt x="1920" y="1888"/>
                    </a:cubicBezTo>
                    <a:cubicBezTo>
                      <a:pt x="1883" y="1851"/>
                      <a:pt x="1871" y="1801"/>
                      <a:pt x="1920" y="1801"/>
                    </a:cubicBezTo>
                    <a:cubicBezTo>
                      <a:pt x="1965" y="1801"/>
                      <a:pt x="1948" y="1954"/>
                      <a:pt x="1973" y="1954"/>
                    </a:cubicBezTo>
                    <a:cubicBezTo>
                      <a:pt x="1975" y="1954"/>
                      <a:pt x="1978" y="1953"/>
                      <a:pt x="1982" y="1949"/>
                    </a:cubicBezTo>
                    <a:cubicBezTo>
                      <a:pt x="2018" y="1900"/>
                      <a:pt x="2043" y="1826"/>
                      <a:pt x="2031" y="1764"/>
                    </a:cubicBezTo>
                    <a:cubicBezTo>
                      <a:pt x="2018" y="1727"/>
                      <a:pt x="1957" y="1629"/>
                      <a:pt x="1982" y="1580"/>
                    </a:cubicBezTo>
                    <a:cubicBezTo>
                      <a:pt x="1997" y="1556"/>
                      <a:pt x="2018" y="1518"/>
                      <a:pt x="2031" y="1518"/>
                    </a:cubicBezTo>
                    <a:cubicBezTo>
                      <a:pt x="2038" y="1518"/>
                      <a:pt x="2043" y="1531"/>
                      <a:pt x="2043" y="1567"/>
                    </a:cubicBezTo>
                    <a:cubicBezTo>
                      <a:pt x="2043" y="1654"/>
                      <a:pt x="2072" y="1732"/>
                      <a:pt x="2113" y="1732"/>
                    </a:cubicBezTo>
                    <a:cubicBezTo>
                      <a:pt x="2118" y="1732"/>
                      <a:pt x="2124" y="1730"/>
                      <a:pt x="2129" y="1727"/>
                    </a:cubicBezTo>
                    <a:cubicBezTo>
                      <a:pt x="2203" y="1654"/>
                      <a:pt x="2277" y="1580"/>
                      <a:pt x="2363" y="1518"/>
                    </a:cubicBezTo>
                    <a:cubicBezTo>
                      <a:pt x="2397" y="1504"/>
                      <a:pt x="2429" y="1498"/>
                      <a:pt x="2454" y="1498"/>
                    </a:cubicBezTo>
                    <a:cubicBezTo>
                      <a:pt x="2493" y="1498"/>
                      <a:pt x="2514" y="1511"/>
                      <a:pt x="2499" y="1518"/>
                    </a:cubicBezTo>
                    <a:cubicBezTo>
                      <a:pt x="2477" y="1529"/>
                      <a:pt x="2426" y="1569"/>
                      <a:pt x="2450" y="1569"/>
                    </a:cubicBezTo>
                    <a:cubicBezTo>
                      <a:pt x="2453" y="1569"/>
                      <a:pt x="2457" y="1569"/>
                      <a:pt x="2462" y="1567"/>
                    </a:cubicBezTo>
                    <a:cubicBezTo>
                      <a:pt x="2511" y="1543"/>
                      <a:pt x="2721" y="1506"/>
                      <a:pt x="2672" y="1493"/>
                    </a:cubicBezTo>
                    <a:cubicBezTo>
                      <a:pt x="2622" y="1493"/>
                      <a:pt x="2536" y="1493"/>
                      <a:pt x="2598" y="1469"/>
                    </a:cubicBezTo>
                    <a:cubicBezTo>
                      <a:pt x="2659" y="1432"/>
                      <a:pt x="2782" y="1395"/>
                      <a:pt x="2782" y="1346"/>
                    </a:cubicBezTo>
                    <a:cubicBezTo>
                      <a:pt x="2770" y="1284"/>
                      <a:pt x="2647" y="1235"/>
                      <a:pt x="2622" y="1185"/>
                    </a:cubicBezTo>
                    <a:cubicBezTo>
                      <a:pt x="2611" y="1169"/>
                      <a:pt x="2608" y="1162"/>
                      <a:pt x="2601" y="1162"/>
                    </a:cubicBezTo>
                    <a:cubicBezTo>
                      <a:pt x="2594" y="1162"/>
                      <a:pt x="2582" y="1172"/>
                      <a:pt x="2548" y="1185"/>
                    </a:cubicBezTo>
                    <a:cubicBezTo>
                      <a:pt x="2538" y="1189"/>
                      <a:pt x="2530" y="1191"/>
                      <a:pt x="2523" y="1191"/>
                    </a:cubicBezTo>
                    <a:cubicBezTo>
                      <a:pt x="2485" y="1191"/>
                      <a:pt x="2475" y="1144"/>
                      <a:pt x="2413" y="1124"/>
                    </a:cubicBezTo>
                    <a:cubicBezTo>
                      <a:pt x="2395" y="1120"/>
                      <a:pt x="2386" y="1119"/>
                      <a:pt x="2380" y="1119"/>
                    </a:cubicBezTo>
                    <a:cubicBezTo>
                      <a:pt x="2366" y="1119"/>
                      <a:pt x="2368" y="1127"/>
                      <a:pt x="2290" y="1136"/>
                    </a:cubicBezTo>
                    <a:cubicBezTo>
                      <a:pt x="2240" y="1142"/>
                      <a:pt x="2206" y="1148"/>
                      <a:pt x="2191" y="1148"/>
                    </a:cubicBezTo>
                    <a:cubicBezTo>
                      <a:pt x="2176" y="1148"/>
                      <a:pt x="2179" y="1142"/>
                      <a:pt x="2203" y="1124"/>
                    </a:cubicBezTo>
                    <a:cubicBezTo>
                      <a:pt x="2240" y="1087"/>
                      <a:pt x="2327" y="1025"/>
                      <a:pt x="2253" y="1013"/>
                    </a:cubicBezTo>
                    <a:cubicBezTo>
                      <a:pt x="2246" y="1012"/>
                      <a:pt x="2239" y="1011"/>
                      <a:pt x="2233" y="1011"/>
                    </a:cubicBezTo>
                    <a:cubicBezTo>
                      <a:pt x="2198" y="1011"/>
                      <a:pt x="2182" y="1028"/>
                      <a:pt x="2180" y="1028"/>
                    </a:cubicBezTo>
                    <a:cubicBezTo>
                      <a:pt x="2178" y="1028"/>
                      <a:pt x="2182" y="1022"/>
                      <a:pt x="2191" y="1001"/>
                    </a:cubicBezTo>
                    <a:cubicBezTo>
                      <a:pt x="2216" y="951"/>
                      <a:pt x="2277" y="939"/>
                      <a:pt x="2228" y="902"/>
                    </a:cubicBezTo>
                    <a:cubicBezTo>
                      <a:pt x="2191" y="890"/>
                      <a:pt x="2142" y="865"/>
                      <a:pt x="2092" y="865"/>
                    </a:cubicBezTo>
                    <a:cubicBezTo>
                      <a:pt x="2068" y="865"/>
                      <a:pt x="2055" y="853"/>
                      <a:pt x="2105" y="816"/>
                    </a:cubicBezTo>
                    <a:cubicBezTo>
                      <a:pt x="2142" y="779"/>
                      <a:pt x="2179" y="742"/>
                      <a:pt x="2129" y="705"/>
                    </a:cubicBezTo>
                    <a:cubicBezTo>
                      <a:pt x="2084" y="660"/>
                      <a:pt x="2091" y="605"/>
                      <a:pt x="1999" y="605"/>
                    </a:cubicBezTo>
                    <a:cubicBezTo>
                      <a:pt x="1990" y="605"/>
                      <a:pt x="1980" y="605"/>
                      <a:pt x="1969" y="606"/>
                    </a:cubicBezTo>
                    <a:cubicBezTo>
                      <a:pt x="1858" y="606"/>
                      <a:pt x="1760" y="643"/>
                      <a:pt x="1846" y="680"/>
                    </a:cubicBezTo>
                    <a:cubicBezTo>
                      <a:pt x="1920" y="717"/>
                      <a:pt x="2080" y="828"/>
                      <a:pt x="2018" y="828"/>
                    </a:cubicBezTo>
                    <a:cubicBezTo>
                      <a:pt x="1973" y="828"/>
                      <a:pt x="1951" y="847"/>
                      <a:pt x="1929" y="847"/>
                    </a:cubicBezTo>
                    <a:cubicBezTo>
                      <a:pt x="1915" y="847"/>
                      <a:pt x="1902" y="839"/>
                      <a:pt x="1883" y="816"/>
                    </a:cubicBezTo>
                    <a:cubicBezTo>
                      <a:pt x="1821" y="766"/>
                      <a:pt x="1784" y="766"/>
                      <a:pt x="1760" y="692"/>
                    </a:cubicBezTo>
                    <a:cubicBezTo>
                      <a:pt x="1747" y="631"/>
                      <a:pt x="1809" y="569"/>
                      <a:pt x="1723" y="569"/>
                    </a:cubicBezTo>
                    <a:cubicBezTo>
                      <a:pt x="1649" y="557"/>
                      <a:pt x="1439" y="569"/>
                      <a:pt x="1390" y="495"/>
                    </a:cubicBezTo>
                    <a:cubicBezTo>
                      <a:pt x="1329" y="360"/>
                      <a:pt x="1230" y="237"/>
                      <a:pt x="1119" y="126"/>
                    </a:cubicBezTo>
                    <a:cubicBezTo>
                      <a:pt x="996" y="52"/>
                      <a:pt x="873" y="15"/>
                      <a:pt x="737" y="2"/>
                    </a:cubicBezTo>
                    <a:cubicBezTo>
                      <a:pt x="713" y="1"/>
                      <a:pt x="692" y="0"/>
                      <a:pt x="673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8217;p67"/>
              <p:cNvSpPr/>
              <p:nvPr/>
            </p:nvSpPr>
            <p:spPr>
              <a:xfrm>
                <a:off x="2967975" y="4247825"/>
                <a:ext cx="183600" cy="109350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4374" extrusionOk="0">
                    <a:moveTo>
                      <a:pt x="4978" y="1"/>
                    </a:moveTo>
                    <a:cubicBezTo>
                      <a:pt x="4927" y="1"/>
                      <a:pt x="4894" y="9"/>
                      <a:pt x="4916" y="37"/>
                    </a:cubicBezTo>
                    <a:cubicBezTo>
                      <a:pt x="4962" y="82"/>
                      <a:pt x="5071" y="149"/>
                      <a:pt x="4999" y="149"/>
                    </a:cubicBezTo>
                    <a:cubicBezTo>
                      <a:pt x="4993" y="149"/>
                      <a:pt x="4986" y="148"/>
                      <a:pt x="4978" y="147"/>
                    </a:cubicBezTo>
                    <a:cubicBezTo>
                      <a:pt x="4879" y="135"/>
                      <a:pt x="4830" y="24"/>
                      <a:pt x="4731" y="12"/>
                    </a:cubicBezTo>
                    <a:cubicBezTo>
                      <a:pt x="4721" y="11"/>
                      <a:pt x="4708" y="10"/>
                      <a:pt x="4693" y="10"/>
                    </a:cubicBezTo>
                    <a:cubicBezTo>
                      <a:pt x="4571" y="10"/>
                      <a:pt x="4329" y="53"/>
                      <a:pt x="4362" y="86"/>
                    </a:cubicBezTo>
                    <a:cubicBezTo>
                      <a:pt x="4399" y="111"/>
                      <a:pt x="4423" y="209"/>
                      <a:pt x="4534" y="234"/>
                    </a:cubicBezTo>
                    <a:cubicBezTo>
                      <a:pt x="4564" y="240"/>
                      <a:pt x="4566" y="243"/>
                      <a:pt x="4552" y="243"/>
                    </a:cubicBezTo>
                    <a:cubicBezTo>
                      <a:pt x="4514" y="243"/>
                      <a:pt x="4354" y="221"/>
                      <a:pt x="4300" y="184"/>
                    </a:cubicBezTo>
                    <a:cubicBezTo>
                      <a:pt x="4226" y="135"/>
                      <a:pt x="4152" y="12"/>
                      <a:pt x="4078" y="12"/>
                    </a:cubicBezTo>
                    <a:cubicBezTo>
                      <a:pt x="3992" y="12"/>
                      <a:pt x="3339" y="12"/>
                      <a:pt x="3475" y="86"/>
                    </a:cubicBezTo>
                    <a:cubicBezTo>
                      <a:pt x="3610" y="147"/>
                      <a:pt x="3894" y="369"/>
                      <a:pt x="3844" y="369"/>
                    </a:cubicBezTo>
                    <a:cubicBezTo>
                      <a:pt x="3804" y="379"/>
                      <a:pt x="3715" y="472"/>
                      <a:pt x="3696" y="472"/>
                    </a:cubicBezTo>
                    <a:cubicBezTo>
                      <a:pt x="3692" y="472"/>
                      <a:pt x="3692" y="467"/>
                      <a:pt x="3696" y="456"/>
                    </a:cubicBezTo>
                    <a:cubicBezTo>
                      <a:pt x="3709" y="406"/>
                      <a:pt x="3820" y="406"/>
                      <a:pt x="3696" y="357"/>
                    </a:cubicBezTo>
                    <a:cubicBezTo>
                      <a:pt x="3573" y="295"/>
                      <a:pt x="3499" y="172"/>
                      <a:pt x="3425" y="160"/>
                    </a:cubicBezTo>
                    <a:cubicBezTo>
                      <a:pt x="3314" y="160"/>
                      <a:pt x="3216" y="147"/>
                      <a:pt x="3105" y="135"/>
                    </a:cubicBezTo>
                    <a:cubicBezTo>
                      <a:pt x="3036" y="120"/>
                      <a:pt x="2973" y="109"/>
                      <a:pt x="2908" y="109"/>
                    </a:cubicBezTo>
                    <a:cubicBezTo>
                      <a:pt x="2868" y="109"/>
                      <a:pt x="2827" y="113"/>
                      <a:pt x="2785" y="123"/>
                    </a:cubicBezTo>
                    <a:cubicBezTo>
                      <a:pt x="2809" y="135"/>
                      <a:pt x="2834" y="246"/>
                      <a:pt x="2933" y="246"/>
                    </a:cubicBezTo>
                    <a:cubicBezTo>
                      <a:pt x="3019" y="246"/>
                      <a:pt x="3216" y="271"/>
                      <a:pt x="3117" y="271"/>
                    </a:cubicBezTo>
                    <a:cubicBezTo>
                      <a:pt x="3052" y="271"/>
                      <a:pt x="2936" y="328"/>
                      <a:pt x="2846" y="328"/>
                    </a:cubicBezTo>
                    <a:cubicBezTo>
                      <a:pt x="2818" y="328"/>
                      <a:pt x="2793" y="322"/>
                      <a:pt x="2772" y="308"/>
                    </a:cubicBezTo>
                    <a:cubicBezTo>
                      <a:pt x="2711" y="246"/>
                      <a:pt x="2624" y="197"/>
                      <a:pt x="2538" y="184"/>
                    </a:cubicBezTo>
                    <a:cubicBezTo>
                      <a:pt x="2517" y="184"/>
                      <a:pt x="2502" y="183"/>
                      <a:pt x="2493" y="183"/>
                    </a:cubicBezTo>
                    <a:cubicBezTo>
                      <a:pt x="2470" y="183"/>
                      <a:pt x="2485" y="190"/>
                      <a:pt x="2538" y="234"/>
                    </a:cubicBezTo>
                    <a:cubicBezTo>
                      <a:pt x="2614" y="288"/>
                      <a:pt x="2643" y="400"/>
                      <a:pt x="2589" y="400"/>
                    </a:cubicBezTo>
                    <a:cubicBezTo>
                      <a:pt x="2582" y="400"/>
                      <a:pt x="2573" y="398"/>
                      <a:pt x="2563" y="394"/>
                    </a:cubicBezTo>
                    <a:cubicBezTo>
                      <a:pt x="2477" y="357"/>
                      <a:pt x="2378" y="332"/>
                      <a:pt x="2279" y="332"/>
                    </a:cubicBezTo>
                    <a:cubicBezTo>
                      <a:pt x="2304" y="345"/>
                      <a:pt x="2501" y="406"/>
                      <a:pt x="2427" y="406"/>
                    </a:cubicBezTo>
                    <a:cubicBezTo>
                      <a:pt x="2366" y="406"/>
                      <a:pt x="2169" y="406"/>
                      <a:pt x="2218" y="480"/>
                    </a:cubicBezTo>
                    <a:cubicBezTo>
                      <a:pt x="2267" y="554"/>
                      <a:pt x="2674" y="677"/>
                      <a:pt x="2748" y="702"/>
                    </a:cubicBezTo>
                    <a:cubicBezTo>
                      <a:pt x="2822" y="713"/>
                      <a:pt x="2950" y="877"/>
                      <a:pt x="2938" y="877"/>
                    </a:cubicBezTo>
                    <a:cubicBezTo>
                      <a:pt x="2937" y="877"/>
                      <a:pt x="2931" y="873"/>
                      <a:pt x="2920" y="862"/>
                    </a:cubicBezTo>
                    <a:cubicBezTo>
                      <a:pt x="2834" y="801"/>
                      <a:pt x="2723" y="751"/>
                      <a:pt x="2612" y="739"/>
                    </a:cubicBezTo>
                    <a:cubicBezTo>
                      <a:pt x="2535" y="728"/>
                      <a:pt x="2172" y="559"/>
                      <a:pt x="2149" y="559"/>
                    </a:cubicBezTo>
                    <a:cubicBezTo>
                      <a:pt x="2146" y="559"/>
                      <a:pt x="2149" y="561"/>
                      <a:pt x="2156" y="566"/>
                    </a:cubicBezTo>
                    <a:cubicBezTo>
                      <a:pt x="2222" y="621"/>
                      <a:pt x="2357" y="706"/>
                      <a:pt x="2315" y="706"/>
                    </a:cubicBezTo>
                    <a:cubicBezTo>
                      <a:pt x="2310" y="706"/>
                      <a:pt x="2302" y="705"/>
                      <a:pt x="2292" y="702"/>
                    </a:cubicBezTo>
                    <a:cubicBezTo>
                      <a:pt x="2281" y="701"/>
                      <a:pt x="2272" y="700"/>
                      <a:pt x="2263" y="700"/>
                    </a:cubicBezTo>
                    <a:cubicBezTo>
                      <a:pt x="2219" y="700"/>
                      <a:pt x="2204" y="714"/>
                      <a:pt x="2187" y="714"/>
                    </a:cubicBezTo>
                    <a:cubicBezTo>
                      <a:pt x="2174" y="714"/>
                      <a:pt x="2161" y="706"/>
                      <a:pt x="2132" y="677"/>
                    </a:cubicBezTo>
                    <a:cubicBezTo>
                      <a:pt x="2058" y="603"/>
                      <a:pt x="1959" y="505"/>
                      <a:pt x="1873" y="492"/>
                    </a:cubicBezTo>
                    <a:cubicBezTo>
                      <a:pt x="1808" y="492"/>
                      <a:pt x="1593" y="426"/>
                      <a:pt x="1515" y="426"/>
                    </a:cubicBezTo>
                    <a:cubicBezTo>
                      <a:pt x="1504" y="426"/>
                      <a:pt x="1496" y="428"/>
                      <a:pt x="1491" y="431"/>
                    </a:cubicBezTo>
                    <a:cubicBezTo>
                      <a:pt x="1454" y="468"/>
                      <a:pt x="1639" y="492"/>
                      <a:pt x="1565" y="529"/>
                    </a:cubicBezTo>
                    <a:cubicBezTo>
                      <a:pt x="1491" y="566"/>
                      <a:pt x="1158" y="665"/>
                      <a:pt x="1232" y="665"/>
                    </a:cubicBezTo>
                    <a:cubicBezTo>
                      <a:pt x="1239" y="666"/>
                      <a:pt x="1246" y="667"/>
                      <a:pt x="1253" y="667"/>
                    </a:cubicBezTo>
                    <a:cubicBezTo>
                      <a:pt x="1295" y="667"/>
                      <a:pt x="1338" y="649"/>
                      <a:pt x="1388" y="649"/>
                    </a:cubicBezTo>
                    <a:cubicBezTo>
                      <a:pt x="1419" y="649"/>
                      <a:pt x="1453" y="656"/>
                      <a:pt x="1491" y="677"/>
                    </a:cubicBezTo>
                    <a:cubicBezTo>
                      <a:pt x="1590" y="744"/>
                      <a:pt x="1690" y="790"/>
                      <a:pt x="1647" y="790"/>
                    </a:cubicBezTo>
                    <a:cubicBezTo>
                      <a:pt x="1642" y="790"/>
                      <a:pt x="1635" y="789"/>
                      <a:pt x="1626" y="788"/>
                    </a:cubicBezTo>
                    <a:cubicBezTo>
                      <a:pt x="1540" y="788"/>
                      <a:pt x="1479" y="788"/>
                      <a:pt x="1516" y="813"/>
                    </a:cubicBezTo>
                    <a:cubicBezTo>
                      <a:pt x="1549" y="830"/>
                      <a:pt x="1537" y="864"/>
                      <a:pt x="1510" y="864"/>
                    </a:cubicBezTo>
                    <a:cubicBezTo>
                      <a:pt x="1497" y="864"/>
                      <a:pt x="1482" y="857"/>
                      <a:pt x="1466" y="837"/>
                    </a:cubicBezTo>
                    <a:cubicBezTo>
                      <a:pt x="1417" y="788"/>
                      <a:pt x="1380" y="702"/>
                      <a:pt x="1294" y="702"/>
                    </a:cubicBezTo>
                    <a:cubicBezTo>
                      <a:pt x="1233" y="712"/>
                      <a:pt x="1197" y="831"/>
                      <a:pt x="1145" y="831"/>
                    </a:cubicBezTo>
                    <a:cubicBezTo>
                      <a:pt x="1134" y="831"/>
                      <a:pt x="1122" y="826"/>
                      <a:pt x="1109" y="813"/>
                    </a:cubicBezTo>
                    <a:cubicBezTo>
                      <a:pt x="1035" y="739"/>
                      <a:pt x="1072" y="702"/>
                      <a:pt x="961" y="702"/>
                    </a:cubicBezTo>
                    <a:cubicBezTo>
                      <a:pt x="838" y="702"/>
                      <a:pt x="653" y="776"/>
                      <a:pt x="653" y="825"/>
                    </a:cubicBezTo>
                    <a:cubicBezTo>
                      <a:pt x="653" y="860"/>
                      <a:pt x="615" y="889"/>
                      <a:pt x="580" y="889"/>
                    </a:cubicBezTo>
                    <a:cubicBezTo>
                      <a:pt x="566" y="889"/>
                      <a:pt x="553" y="885"/>
                      <a:pt x="542" y="874"/>
                    </a:cubicBezTo>
                    <a:cubicBezTo>
                      <a:pt x="505" y="837"/>
                      <a:pt x="456" y="825"/>
                      <a:pt x="394" y="825"/>
                    </a:cubicBezTo>
                    <a:cubicBezTo>
                      <a:pt x="320" y="825"/>
                      <a:pt x="210" y="911"/>
                      <a:pt x="148" y="911"/>
                    </a:cubicBezTo>
                    <a:cubicBezTo>
                      <a:pt x="74" y="911"/>
                      <a:pt x="0" y="961"/>
                      <a:pt x="49" y="985"/>
                    </a:cubicBezTo>
                    <a:cubicBezTo>
                      <a:pt x="76" y="1003"/>
                      <a:pt x="110" y="1015"/>
                      <a:pt x="145" y="1015"/>
                    </a:cubicBezTo>
                    <a:cubicBezTo>
                      <a:pt x="158" y="1015"/>
                      <a:pt x="172" y="1013"/>
                      <a:pt x="185" y="1010"/>
                    </a:cubicBezTo>
                    <a:cubicBezTo>
                      <a:pt x="250" y="1001"/>
                      <a:pt x="323" y="977"/>
                      <a:pt x="381" y="977"/>
                    </a:cubicBezTo>
                    <a:cubicBezTo>
                      <a:pt x="400" y="977"/>
                      <a:pt x="416" y="979"/>
                      <a:pt x="431" y="985"/>
                    </a:cubicBezTo>
                    <a:cubicBezTo>
                      <a:pt x="481" y="1022"/>
                      <a:pt x="431" y="1035"/>
                      <a:pt x="370" y="1047"/>
                    </a:cubicBezTo>
                    <a:cubicBezTo>
                      <a:pt x="327" y="1058"/>
                      <a:pt x="221" y="1114"/>
                      <a:pt x="263" y="1114"/>
                    </a:cubicBezTo>
                    <a:cubicBezTo>
                      <a:pt x="269" y="1114"/>
                      <a:pt x="280" y="1112"/>
                      <a:pt x="296" y="1109"/>
                    </a:cubicBezTo>
                    <a:cubicBezTo>
                      <a:pt x="407" y="1096"/>
                      <a:pt x="702" y="1084"/>
                      <a:pt x="813" y="1059"/>
                    </a:cubicBezTo>
                    <a:cubicBezTo>
                      <a:pt x="824" y="1058"/>
                      <a:pt x="833" y="1058"/>
                      <a:pt x="839" y="1058"/>
                    </a:cubicBezTo>
                    <a:cubicBezTo>
                      <a:pt x="904" y="1058"/>
                      <a:pt x="743" y="1110"/>
                      <a:pt x="653" y="1121"/>
                    </a:cubicBezTo>
                    <a:cubicBezTo>
                      <a:pt x="542" y="1133"/>
                      <a:pt x="370" y="1281"/>
                      <a:pt x="394" y="1306"/>
                    </a:cubicBezTo>
                    <a:cubicBezTo>
                      <a:pt x="419" y="1343"/>
                      <a:pt x="468" y="1380"/>
                      <a:pt x="579" y="1380"/>
                    </a:cubicBezTo>
                    <a:cubicBezTo>
                      <a:pt x="653" y="1386"/>
                      <a:pt x="724" y="1389"/>
                      <a:pt x="795" y="1389"/>
                    </a:cubicBezTo>
                    <a:cubicBezTo>
                      <a:pt x="866" y="1389"/>
                      <a:pt x="936" y="1386"/>
                      <a:pt x="1010" y="1380"/>
                    </a:cubicBezTo>
                    <a:cubicBezTo>
                      <a:pt x="1109" y="1367"/>
                      <a:pt x="1380" y="1219"/>
                      <a:pt x="1503" y="1219"/>
                    </a:cubicBezTo>
                    <a:cubicBezTo>
                      <a:pt x="1626" y="1219"/>
                      <a:pt x="1688" y="1219"/>
                      <a:pt x="1602" y="1256"/>
                    </a:cubicBezTo>
                    <a:cubicBezTo>
                      <a:pt x="1503" y="1306"/>
                      <a:pt x="1392" y="1343"/>
                      <a:pt x="1281" y="1367"/>
                    </a:cubicBezTo>
                    <a:cubicBezTo>
                      <a:pt x="1072" y="1404"/>
                      <a:pt x="863" y="1429"/>
                      <a:pt x="665" y="1454"/>
                    </a:cubicBezTo>
                    <a:cubicBezTo>
                      <a:pt x="654" y="1452"/>
                      <a:pt x="644" y="1452"/>
                      <a:pt x="637" y="1452"/>
                    </a:cubicBezTo>
                    <a:cubicBezTo>
                      <a:pt x="578" y="1452"/>
                      <a:pt x="676" y="1494"/>
                      <a:pt x="764" y="1527"/>
                    </a:cubicBezTo>
                    <a:cubicBezTo>
                      <a:pt x="845" y="1558"/>
                      <a:pt x="876" y="1638"/>
                      <a:pt x="967" y="1638"/>
                    </a:cubicBezTo>
                    <a:cubicBezTo>
                      <a:pt x="987" y="1638"/>
                      <a:pt x="1009" y="1635"/>
                      <a:pt x="1035" y="1626"/>
                    </a:cubicBezTo>
                    <a:cubicBezTo>
                      <a:pt x="1183" y="1577"/>
                      <a:pt x="1306" y="1441"/>
                      <a:pt x="1405" y="1429"/>
                    </a:cubicBezTo>
                    <a:cubicBezTo>
                      <a:pt x="1491" y="1404"/>
                      <a:pt x="2033" y="1306"/>
                      <a:pt x="2144" y="1306"/>
                    </a:cubicBezTo>
                    <a:cubicBezTo>
                      <a:pt x="2150" y="1305"/>
                      <a:pt x="2153" y="1305"/>
                      <a:pt x="2154" y="1305"/>
                    </a:cubicBezTo>
                    <a:cubicBezTo>
                      <a:pt x="2173" y="1305"/>
                      <a:pt x="1618" y="1396"/>
                      <a:pt x="1479" y="1454"/>
                    </a:cubicBezTo>
                    <a:cubicBezTo>
                      <a:pt x="1318" y="1515"/>
                      <a:pt x="1183" y="1651"/>
                      <a:pt x="1269" y="1688"/>
                    </a:cubicBezTo>
                    <a:cubicBezTo>
                      <a:pt x="1301" y="1697"/>
                      <a:pt x="1316" y="1699"/>
                      <a:pt x="1332" y="1699"/>
                    </a:cubicBezTo>
                    <a:cubicBezTo>
                      <a:pt x="1350" y="1699"/>
                      <a:pt x="1369" y="1696"/>
                      <a:pt x="1413" y="1696"/>
                    </a:cubicBezTo>
                    <a:cubicBezTo>
                      <a:pt x="1438" y="1696"/>
                      <a:pt x="1471" y="1697"/>
                      <a:pt x="1516" y="1700"/>
                    </a:cubicBezTo>
                    <a:cubicBezTo>
                      <a:pt x="1581" y="1704"/>
                      <a:pt x="1635" y="1709"/>
                      <a:pt x="1683" y="1709"/>
                    </a:cubicBezTo>
                    <a:cubicBezTo>
                      <a:pt x="1769" y="1709"/>
                      <a:pt x="1829" y="1694"/>
                      <a:pt x="1885" y="1638"/>
                    </a:cubicBezTo>
                    <a:cubicBezTo>
                      <a:pt x="1961" y="1574"/>
                      <a:pt x="1942" y="1537"/>
                      <a:pt x="1993" y="1537"/>
                    </a:cubicBezTo>
                    <a:cubicBezTo>
                      <a:pt x="2001" y="1537"/>
                      <a:pt x="2010" y="1538"/>
                      <a:pt x="2021" y="1540"/>
                    </a:cubicBezTo>
                    <a:cubicBezTo>
                      <a:pt x="2082" y="1557"/>
                      <a:pt x="1989" y="1575"/>
                      <a:pt x="2007" y="1575"/>
                    </a:cubicBezTo>
                    <a:cubicBezTo>
                      <a:pt x="2015" y="1575"/>
                      <a:pt x="2042" y="1572"/>
                      <a:pt x="2107" y="1564"/>
                    </a:cubicBezTo>
                    <a:cubicBezTo>
                      <a:pt x="2264" y="1538"/>
                      <a:pt x="2384" y="1512"/>
                      <a:pt x="2410" y="1512"/>
                    </a:cubicBezTo>
                    <a:cubicBezTo>
                      <a:pt x="2421" y="1512"/>
                      <a:pt x="2416" y="1517"/>
                      <a:pt x="2390" y="1527"/>
                    </a:cubicBezTo>
                    <a:cubicBezTo>
                      <a:pt x="2308" y="1563"/>
                      <a:pt x="2002" y="1676"/>
                      <a:pt x="2101" y="1676"/>
                    </a:cubicBezTo>
                    <a:cubicBezTo>
                      <a:pt x="2106" y="1676"/>
                      <a:pt x="2112" y="1676"/>
                      <a:pt x="2119" y="1675"/>
                    </a:cubicBezTo>
                    <a:cubicBezTo>
                      <a:pt x="2267" y="1663"/>
                      <a:pt x="2649" y="1675"/>
                      <a:pt x="2760" y="1589"/>
                    </a:cubicBezTo>
                    <a:cubicBezTo>
                      <a:pt x="2871" y="1503"/>
                      <a:pt x="3019" y="1429"/>
                      <a:pt x="2994" y="1355"/>
                    </a:cubicBezTo>
                    <a:cubicBezTo>
                      <a:pt x="2974" y="1309"/>
                      <a:pt x="2983" y="1298"/>
                      <a:pt x="3003" y="1298"/>
                    </a:cubicBezTo>
                    <a:cubicBezTo>
                      <a:pt x="3020" y="1298"/>
                      <a:pt x="3045" y="1306"/>
                      <a:pt x="3068" y="1306"/>
                    </a:cubicBezTo>
                    <a:cubicBezTo>
                      <a:pt x="3117" y="1306"/>
                      <a:pt x="3130" y="1256"/>
                      <a:pt x="3241" y="1170"/>
                    </a:cubicBezTo>
                    <a:cubicBezTo>
                      <a:pt x="3320" y="1117"/>
                      <a:pt x="3471" y="1076"/>
                      <a:pt x="3507" y="1076"/>
                    </a:cubicBezTo>
                    <a:cubicBezTo>
                      <a:pt x="3521" y="1076"/>
                      <a:pt x="3518" y="1082"/>
                      <a:pt x="3487" y="1096"/>
                    </a:cubicBezTo>
                    <a:cubicBezTo>
                      <a:pt x="3376" y="1158"/>
                      <a:pt x="3314" y="1269"/>
                      <a:pt x="3228" y="1343"/>
                    </a:cubicBezTo>
                    <a:cubicBezTo>
                      <a:pt x="3130" y="1417"/>
                      <a:pt x="3019" y="1491"/>
                      <a:pt x="3154" y="1491"/>
                    </a:cubicBezTo>
                    <a:cubicBezTo>
                      <a:pt x="3222" y="1491"/>
                      <a:pt x="3373" y="1487"/>
                      <a:pt x="3485" y="1487"/>
                    </a:cubicBezTo>
                    <a:cubicBezTo>
                      <a:pt x="3598" y="1487"/>
                      <a:pt x="3672" y="1491"/>
                      <a:pt x="3586" y="1503"/>
                    </a:cubicBezTo>
                    <a:cubicBezTo>
                      <a:pt x="3425" y="1540"/>
                      <a:pt x="2748" y="1651"/>
                      <a:pt x="2933" y="1651"/>
                    </a:cubicBezTo>
                    <a:cubicBezTo>
                      <a:pt x="3105" y="1651"/>
                      <a:pt x="3401" y="1700"/>
                      <a:pt x="3253" y="1712"/>
                    </a:cubicBezTo>
                    <a:cubicBezTo>
                      <a:pt x="3117" y="1725"/>
                      <a:pt x="2649" y="1799"/>
                      <a:pt x="2538" y="1799"/>
                    </a:cubicBezTo>
                    <a:cubicBezTo>
                      <a:pt x="2415" y="1799"/>
                      <a:pt x="1996" y="1823"/>
                      <a:pt x="2095" y="1885"/>
                    </a:cubicBezTo>
                    <a:cubicBezTo>
                      <a:pt x="2193" y="1959"/>
                      <a:pt x="2464" y="2082"/>
                      <a:pt x="2440" y="2131"/>
                    </a:cubicBezTo>
                    <a:cubicBezTo>
                      <a:pt x="2427" y="2193"/>
                      <a:pt x="2440" y="2279"/>
                      <a:pt x="2514" y="2279"/>
                    </a:cubicBezTo>
                    <a:cubicBezTo>
                      <a:pt x="2557" y="2273"/>
                      <a:pt x="2603" y="2270"/>
                      <a:pt x="2649" y="2270"/>
                    </a:cubicBezTo>
                    <a:cubicBezTo>
                      <a:pt x="2695" y="2270"/>
                      <a:pt x="2742" y="2273"/>
                      <a:pt x="2785" y="2279"/>
                    </a:cubicBezTo>
                    <a:cubicBezTo>
                      <a:pt x="2739" y="2288"/>
                      <a:pt x="2612" y="2338"/>
                      <a:pt x="2519" y="2338"/>
                    </a:cubicBezTo>
                    <a:cubicBezTo>
                      <a:pt x="2487" y="2338"/>
                      <a:pt x="2459" y="2332"/>
                      <a:pt x="2440" y="2316"/>
                    </a:cubicBezTo>
                    <a:cubicBezTo>
                      <a:pt x="2353" y="2242"/>
                      <a:pt x="2267" y="2181"/>
                      <a:pt x="2169" y="2119"/>
                    </a:cubicBezTo>
                    <a:cubicBezTo>
                      <a:pt x="2070" y="2057"/>
                      <a:pt x="1984" y="1922"/>
                      <a:pt x="1885" y="1909"/>
                    </a:cubicBezTo>
                    <a:cubicBezTo>
                      <a:pt x="1774" y="1897"/>
                      <a:pt x="1479" y="1885"/>
                      <a:pt x="1405" y="1860"/>
                    </a:cubicBezTo>
                    <a:cubicBezTo>
                      <a:pt x="1380" y="1855"/>
                      <a:pt x="1356" y="1850"/>
                      <a:pt x="1337" y="1850"/>
                    </a:cubicBezTo>
                    <a:cubicBezTo>
                      <a:pt x="1309" y="1850"/>
                      <a:pt x="1289" y="1861"/>
                      <a:pt x="1281" y="1897"/>
                    </a:cubicBezTo>
                    <a:cubicBezTo>
                      <a:pt x="1269" y="1971"/>
                      <a:pt x="1134" y="2045"/>
                      <a:pt x="1306" y="2045"/>
                    </a:cubicBezTo>
                    <a:cubicBezTo>
                      <a:pt x="1479" y="2045"/>
                      <a:pt x="1626" y="2070"/>
                      <a:pt x="1491" y="2070"/>
                    </a:cubicBezTo>
                    <a:cubicBezTo>
                      <a:pt x="1343" y="2070"/>
                      <a:pt x="1158" y="2230"/>
                      <a:pt x="1331" y="2242"/>
                    </a:cubicBezTo>
                    <a:cubicBezTo>
                      <a:pt x="1503" y="2254"/>
                      <a:pt x="1589" y="2254"/>
                      <a:pt x="1651" y="2328"/>
                    </a:cubicBezTo>
                    <a:cubicBezTo>
                      <a:pt x="1725" y="2439"/>
                      <a:pt x="1811" y="2538"/>
                      <a:pt x="1922" y="2599"/>
                    </a:cubicBezTo>
                    <a:cubicBezTo>
                      <a:pt x="2037" y="2673"/>
                      <a:pt x="2090" y="2728"/>
                      <a:pt x="2171" y="2728"/>
                    </a:cubicBezTo>
                    <a:cubicBezTo>
                      <a:pt x="2186" y="2728"/>
                      <a:pt x="2201" y="2726"/>
                      <a:pt x="2218" y="2723"/>
                    </a:cubicBezTo>
                    <a:cubicBezTo>
                      <a:pt x="2299" y="2714"/>
                      <a:pt x="2408" y="2685"/>
                      <a:pt x="2445" y="2685"/>
                    </a:cubicBezTo>
                    <a:cubicBezTo>
                      <a:pt x="2458" y="2685"/>
                      <a:pt x="2462" y="2688"/>
                      <a:pt x="2452" y="2698"/>
                    </a:cubicBezTo>
                    <a:cubicBezTo>
                      <a:pt x="2415" y="2735"/>
                      <a:pt x="2477" y="2809"/>
                      <a:pt x="2341" y="2809"/>
                    </a:cubicBezTo>
                    <a:cubicBezTo>
                      <a:pt x="2264" y="2801"/>
                      <a:pt x="2164" y="2784"/>
                      <a:pt x="2123" y="2784"/>
                    </a:cubicBezTo>
                    <a:cubicBezTo>
                      <a:pt x="2098" y="2784"/>
                      <a:pt x="2094" y="2790"/>
                      <a:pt x="2132" y="2809"/>
                    </a:cubicBezTo>
                    <a:cubicBezTo>
                      <a:pt x="2201" y="2849"/>
                      <a:pt x="2343" y="2952"/>
                      <a:pt x="2305" y="2952"/>
                    </a:cubicBezTo>
                    <a:cubicBezTo>
                      <a:pt x="2296" y="2952"/>
                      <a:pt x="2276" y="2946"/>
                      <a:pt x="2243" y="2932"/>
                    </a:cubicBezTo>
                    <a:cubicBezTo>
                      <a:pt x="2070" y="2871"/>
                      <a:pt x="2045" y="2797"/>
                      <a:pt x="1885" y="2784"/>
                    </a:cubicBezTo>
                    <a:cubicBezTo>
                      <a:pt x="1802" y="2757"/>
                      <a:pt x="1719" y="2743"/>
                      <a:pt x="1631" y="2743"/>
                    </a:cubicBezTo>
                    <a:cubicBezTo>
                      <a:pt x="1601" y="2743"/>
                      <a:pt x="1571" y="2744"/>
                      <a:pt x="1540" y="2747"/>
                    </a:cubicBezTo>
                    <a:cubicBezTo>
                      <a:pt x="1491" y="2784"/>
                      <a:pt x="1429" y="2858"/>
                      <a:pt x="1343" y="2858"/>
                    </a:cubicBezTo>
                    <a:cubicBezTo>
                      <a:pt x="1257" y="2858"/>
                      <a:pt x="1232" y="2883"/>
                      <a:pt x="1208" y="2944"/>
                    </a:cubicBezTo>
                    <a:cubicBezTo>
                      <a:pt x="1195" y="2994"/>
                      <a:pt x="1146" y="3006"/>
                      <a:pt x="1097" y="3031"/>
                    </a:cubicBezTo>
                    <a:cubicBezTo>
                      <a:pt x="1035" y="3043"/>
                      <a:pt x="1072" y="3179"/>
                      <a:pt x="1134" y="3191"/>
                    </a:cubicBezTo>
                    <a:cubicBezTo>
                      <a:pt x="1158" y="3203"/>
                      <a:pt x="1186" y="3209"/>
                      <a:pt x="1215" y="3209"/>
                    </a:cubicBezTo>
                    <a:cubicBezTo>
                      <a:pt x="1244" y="3209"/>
                      <a:pt x="1275" y="3203"/>
                      <a:pt x="1306" y="3191"/>
                    </a:cubicBezTo>
                    <a:cubicBezTo>
                      <a:pt x="1313" y="3188"/>
                      <a:pt x="1318" y="3187"/>
                      <a:pt x="1322" y="3187"/>
                    </a:cubicBezTo>
                    <a:cubicBezTo>
                      <a:pt x="1349" y="3187"/>
                      <a:pt x="1300" y="3254"/>
                      <a:pt x="1364" y="3254"/>
                    </a:cubicBezTo>
                    <a:cubicBezTo>
                      <a:pt x="1369" y="3254"/>
                      <a:pt x="1374" y="3253"/>
                      <a:pt x="1380" y="3252"/>
                    </a:cubicBezTo>
                    <a:cubicBezTo>
                      <a:pt x="1434" y="3252"/>
                      <a:pt x="1458" y="3263"/>
                      <a:pt x="1483" y="3263"/>
                    </a:cubicBezTo>
                    <a:cubicBezTo>
                      <a:pt x="1504" y="3263"/>
                      <a:pt x="1526" y="3256"/>
                      <a:pt x="1565" y="3228"/>
                    </a:cubicBezTo>
                    <a:cubicBezTo>
                      <a:pt x="1638" y="3186"/>
                      <a:pt x="1685" y="3000"/>
                      <a:pt x="1697" y="3000"/>
                    </a:cubicBezTo>
                    <a:cubicBezTo>
                      <a:pt x="1699" y="3000"/>
                      <a:pt x="1700" y="3006"/>
                      <a:pt x="1700" y="3018"/>
                    </a:cubicBezTo>
                    <a:cubicBezTo>
                      <a:pt x="1700" y="3092"/>
                      <a:pt x="1651" y="3105"/>
                      <a:pt x="1725" y="3105"/>
                    </a:cubicBezTo>
                    <a:cubicBezTo>
                      <a:pt x="1799" y="3105"/>
                      <a:pt x="1651" y="3191"/>
                      <a:pt x="1713" y="3191"/>
                    </a:cubicBezTo>
                    <a:cubicBezTo>
                      <a:pt x="1774" y="3191"/>
                      <a:pt x="1565" y="3277"/>
                      <a:pt x="1651" y="3277"/>
                    </a:cubicBezTo>
                    <a:cubicBezTo>
                      <a:pt x="1737" y="3277"/>
                      <a:pt x="1368" y="3351"/>
                      <a:pt x="1516" y="3351"/>
                    </a:cubicBezTo>
                    <a:cubicBezTo>
                      <a:pt x="1549" y="3351"/>
                      <a:pt x="1584" y="3350"/>
                      <a:pt x="1615" y="3350"/>
                    </a:cubicBezTo>
                    <a:cubicBezTo>
                      <a:pt x="1710" y="3350"/>
                      <a:pt x="1774" y="3357"/>
                      <a:pt x="1700" y="3413"/>
                    </a:cubicBezTo>
                    <a:cubicBezTo>
                      <a:pt x="1605" y="3476"/>
                      <a:pt x="1518" y="3568"/>
                      <a:pt x="1552" y="3568"/>
                    </a:cubicBezTo>
                    <a:cubicBezTo>
                      <a:pt x="1557" y="3568"/>
                      <a:pt x="1565" y="3566"/>
                      <a:pt x="1577" y="3561"/>
                    </a:cubicBezTo>
                    <a:cubicBezTo>
                      <a:pt x="1642" y="3533"/>
                      <a:pt x="1755" y="3519"/>
                      <a:pt x="1787" y="3519"/>
                    </a:cubicBezTo>
                    <a:cubicBezTo>
                      <a:pt x="1797" y="3519"/>
                      <a:pt x="1799" y="3520"/>
                      <a:pt x="1787" y="3524"/>
                    </a:cubicBezTo>
                    <a:cubicBezTo>
                      <a:pt x="1725" y="3548"/>
                      <a:pt x="1688" y="3561"/>
                      <a:pt x="1811" y="3573"/>
                    </a:cubicBezTo>
                    <a:cubicBezTo>
                      <a:pt x="1947" y="3561"/>
                      <a:pt x="2070" y="3487"/>
                      <a:pt x="2144" y="3363"/>
                    </a:cubicBezTo>
                    <a:cubicBezTo>
                      <a:pt x="2190" y="3297"/>
                      <a:pt x="2241" y="3263"/>
                      <a:pt x="2265" y="3263"/>
                    </a:cubicBezTo>
                    <a:cubicBezTo>
                      <a:pt x="2286" y="3263"/>
                      <a:pt x="2289" y="3288"/>
                      <a:pt x="2255" y="3339"/>
                    </a:cubicBezTo>
                    <a:cubicBezTo>
                      <a:pt x="2181" y="3437"/>
                      <a:pt x="2021" y="3536"/>
                      <a:pt x="1971" y="3610"/>
                    </a:cubicBezTo>
                    <a:cubicBezTo>
                      <a:pt x="1922" y="3684"/>
                      <a:pt x="1885" y="3671"/>
                      <a:pt x="1799" y="3684"/>
                    </a:cubicBezTo>
                    <a:cubicBezTo>
                      <a:pt x="1741" y="3684"/>
                      <a:pt x="1684" y="3706"/>
                      <a:pt x="1626" y="3706"/>
                    </a:cubicBezTo>
                    <a:cubicBezTo>
                      <a:pt x="1598" y="3706"/>
                      <a:pt x="1569" y="3700"/>
                      <a:pt x="1540" y="3684"/>
                    </a:cubicBezTo>
                    <a:cubicBezTo>
                      <a:pt x="1442" y="3634"/>
                      <a:pt x="1442" y="3622"/>
                      <a:pt x="1405" y="3548"/>
                    </a:cubicBezTo>
                    <a:cubicBezTo>
                      <a:pt x="1355" y="3450"/>
                      <a:pt x="1257" y="3388"/>
                      <a:pt x="1146" y="3388"/>
                    </a:cubicBezTo>
                    <a:cubicBezTo>
                      <a:pt x="1124" y="3388"/>
                      <a:pt x="1097" y="3388"/>
                      <a:pt x="1070" y="3388"/>
                    </a:cubicBezTo>
                    <a:cubicBezTo>
                      <a:pt x="949" y="3388"/>
                      <a:pt x="807" y="3396"/>
                      <a:pt x="887" y="3487"/>
                    </a:cubicBezTo>
                    <a:cubicBezTo>
                      <a:pt x="998" y="3597"/>
                      <a:pt x="924" y="3634"/>
                      <a:pt x="1072" y="3647"/>
                    </a:cubicBezTo>
                    <a:cubicBezTo>
                      <a:pt x="1232" y="3671"/>
                      <a:pt x="1047" y="3708"/>
                      <a:pt x="1109" y="3721"/>
                    </a:cubicBezTo>
                    <a:cubicBezTo>
                      <a:pt x="1171" y="3745"/>
                      <a:pt x="1306" y="3807"/>
                      <a:pt x="1257" y="3807"/>
                    </a:cubicBezTo>
                    <a:cubicBezTo>
                      <a:pt x="1121" y="3807"/>
                      <a:pt x="986" y="3819"/>
                      <a:pt x="863" y="3844"/>
                    </a:cubicBezTo>
                    <a:cubicBezTo>
                      <a:pt x="789" y="3856"/>
                      <a:pt x="579" y="3893"/>
                      <a:pt x="579" y="3992"/>
                    </a:cubicBezTo>
                    <a:cubicBezTo>
                      <a:pt x="579" y="4103"/>
                      <a:pt x="579" y="4177"/>
                      <a:pt x="628" y="4201"/>
                    </a:cubicBezTo>
                    <a:cubicBezTo>
                      <a:pt x="660" y="4217"/>
                      <a:pt x="703" y="4249"/>
                      <a:pt x="739" y="4249"/>
                    </a:cubicBezTo>
                    <a:cubicBezTo>
                      <a:pt x="758" y="4249"/>
                      <a:pt x="776" y="4240"/>
                      <a:pt x="789" y="4214"/>
                    </a:cubicBezTo>
                    <a:cubicBezTo>
                      <a:pt x="829" y="4163"/>
                      <a:pt x="804" y="4105"/>
                      <a:pt x="819" y="4105"/>
                    </a:cubicBezTo>
                    <a:cubicBezTo>
                      <a:pt x="823" y="4105"/>
                      <a:pt x="829" y="4108"/>
                      <a:pt x="838" y="4115"/>
                    </a:cubicBezTo>
                    <a:cubicBezTo>
                      <a:pt x="875" y="4152"/>
                      <a:pt x="801" y="4263"/>
                      <a:pt x="887" y="4263"/>
                    </a:cubicBezTo>
                    <a:lnTo>
                      <a:pt x="1097" y="4263"/>
                    </a:lnTo>
                    <a:cubicBezTo>
                      <a:pt x="1143" y="4276"/>
                      <a:pt x="1178" y="4289"/>
                      <a:pt x="1205" y="4289"/>
                    </a:cubicBezTo>
                    <a:cubicBezTo>
                      <a:pt x="1229" y="4289"/>
                      <a:pt x="1245" y="4279"/>
                      <a:pt x="1257" y="4251"/>
                    </a:cubicBezTo>
                    <a:cubicBezTo>
                      <a:pt x="1265" y="4207"/>
                      <a:pt x="1298" y="4158"/>
                      <a:pt x="1322" y="4158"/>
                    </a:cubicBezTo>
                    <a:cubicBezTo>
                      <a:pt x="1331" y="4158"/>
                      <a:pt x="1339" y="4167"/>
                      <a:pt x="1343" y="4189"/>
                    </a:cubicBezTo>
                    <a:cubicBezTo>
                      <a:pt x="1355" y="4275"/>
                      <a:pt x="1220" y="4263"/>
                      <a:pt x="1405" y="4275"/>
                    </a:cubicBezTo>
                    <a:cubicBezTo>
                      <a:pt x="1515" y="4290"/>
                      <a:pt x="1638" y="4309"/>
                      <a:pt x="1709" y="4309"/>
                    </a:cubicBezTo>
                    <a:cubicBezTo>
                      <a:pt x="1758" y="4309"/>
                      <a:pt x="1782" y="4300"/>
                      <a:pt x="1762" y="4275"/>
                    </a:cubicBezTo>
                    <a:cubicBezTo>
                      <a:pt x="1731" y="4234"/>
                      <a:pt x="1638" y="4183"/>
                      <a:pt x="1669" y="4183"/>
                    </a:cubicBezTo>
                    <a:cubicBezTo>
                      <a:pt x="1675" y="4183"/>
                      <a:pt x="1685" y="4185"/>
                      <a:pt x="1700" y="4189"/>
                    </a:cubicBezTo>
                    <a:cubicBezTo>
                      <a:pt x="1785" y="4198"/>
                      <a:pt x="1805" y="4258"/>
                      <a:pt x="1810" y="4258"/>
                    </a:cubicBezTo>
                    <a:cubicBezTo>
                      <a:pt x="1811" y="4258"/>
                      <a:pt x="1811" y="4253"/>
                      <a:pt x="1811" y="4238"/>
                    </a:cubicBezTo>
                    <a:cubicBezTo>
                      <a:pt x="1820" y="4194"/>
                      <a:pt x="1816" y="4162"/>
                      <a:pt x="1832" y="4162"/>
                    </a:cubicBezTo>
                    <a:cubicBezTo>
                      <a:pt x="1838" y="4162"/>
                      <a:pt x="1847" y="4166"/>
                      <a:pt x="1861" y="4177"/>
                    </a:cubicBezTo>
                    <a:cubicBezTo>
                      <a:pt x="1905" y="4210"/>
                      <a:pt x="2002" y="4264"/>
                      <a:pt x="2028" y="4264"/>
                    </a:cubicBezTo>
                    <a:cubicBezTo>
                      <a:pt x="2030" y="4264"/>
                      <a:pt x="2032" y="4264"/>
                      <a:pt x="2033" y="4263"/>
                    </a:cubicBezTo>
                    <a:cubicBezTo>
                      <a:pt x="2044" y="4240"/>
                      <a:pt x="1983" y="4124"/>
                      <a:pt x="2030" y="4124"/>
                    </a:cubicBezTo>
                    <a:cubicBezTo>
                      <a:pt x="2034" y="4124"/>
                      <a:pt x="2039" y="4125"/>
                      <a:pt x="2045" y="4127"/>
                    </a:cubicBezTo>
                    <a:cubicBezTo>
                      <a:pt x="2107" y="4152"/>
                      <a:pt x="2132" y="4226"/>
                      <a:pt x="2193" y="4226"/>
                    </a:cubicBezTo>
                    <a:cubicBezTo>
                      <a:pt x="2214" y="4226"/>
                      <a:pt x="2236" y="4227"/>
                      <a:pt x="2256" y="4227"/>
                    </a:cubicBezTo>
                    <a:cubicBezTo>
                      <a:pt x="2303" y="4227"/>
                      <a:pt x="2332" y="4221"/>
                      <a:pt x="2279" y="4177"/>
                    </a:cubicBezTo>
                    <a:cubicBezTo>
                      <a:pt x="2234" y="4122"/>
                      <a:pt x="2216" y="4088"/>
                      <a:pt x="2238" y="4088"/>
                    </a:cubicBezTo>
                    <a:cubicBezTo>
                      <a:pt x="2246" y="4088"/>
                      <a:pt x="2260" y="4093"/>
                      <a:pt x="2279" y="4103"/>
                    </a:cubicBezTo>
                    <a:cubicBezTo>
                      <a:pt x="2366" y="4127"/>
                      <a:pt x="2255" y="4103"/>
                      <a:pt x="2403" y="4164"/>
                    </a:cubicBezTo>
                    <a:cubicBezTo>
                      <a:pt x="2453" y="4187"/>
                      <a:pt x="2497" y="4191"/>
                      <a:pt x="2532" y="4191"/>
                    </a:cubicBezTo>
                    <a:cubicBezTo>
                      <a:pt x="2552" y="4191"/>
                      <a:pt x="2569" y="4190"/>
                      <a:pt x="2583" y="4190"/>
                    </a:cubicBezTo>
                    <a:cubicBezTo>
                      <a:pt x="2610" y="4190"/>
                      <a:pt x="2624" y="4195"/>
                      <a:pt x="2624" y="4226"/>
                    </a:cubicBezTo>
                    <a:cubicBezTo>
                      <a:pt x="2624" y="4287"/>
                      <a:pt x="2452" y="4374"/>
                      <a:pt x="2501" y="4374"/>
                    </a:cubicBezTo>
                    <a:cubicBezTo>
                      <a:pt x="2637" y="4361"/>
                      <a:pt x="2772" y="4337"/>
                      <a:pt x="2896" y="4275"/>
                    </a:cubicBezTo>
                    <a:cubicBezTo>
                      <a:pt x="3006" y="4226"/>
                      <a:pt x="3043" y="4189"/>
                      <a:pt x="3142" y="4177"/>
                    </a:cubicBezTo>
                    <a:cubicBezTo>
                      <a:pt x="3241" y="4164"/>
                      <a:pt x="3314" y="4127"/>
                      <a:pt x="3327" y="4041"/>
                    </a:cubicBezTo>
                    <a:cubicBezTo>
                      <a:pt x="3339" y="3955"/>
                      <a:pt x="3290" y="3918"/>
                      <a:pt x="3241" y="3918"/>
                    </a:cubicBezTo>
                    <a:cubicBezTo>
                      <a:pt x="3209" y="3928"/>
                      <a:pt x="3186" y="3957"/>
                      <a:pt x="3141" y="3957"/>
                    </a:cubicBezTo>
                    <a:cubicBezTo>
                      <a:pt x="3134" y="3957"/>
                      <a:pt x="3126" y="3957"/>
                      <a:pt x="3117" y="3955"/>
                    </a:cubicBezTo>
                    <a:cubicBezTo>
                      <a:pt x="3095" y="3947"/>
                      <a:pt x="3070" y="3946"/>
                      <a:pt x="3046" y="3946"/>
                    </a:cubicBezTo>
                    <a:cubicBezTo>
                      <a:pt x="3021" y="3946"/>
                      <a:pt x="2997" y="3948"/>
                      <a:pt x="2980" y="3948"/>
                    </a:cubicBezTo>
                    <a:cubicBezTo>
                      <a:pt x="2958" y="3948"/>
                      <a:pt x="2948" y="3945"/>
                      <a:pt x="2957" y="3930"/>
                    </a:cubicBezTo>
                    <a:cubicBezTo>
                      <a:pt x="2994" y="3893"/>
                      <a:pt x="3093" y="3819"/>
                      <a:pt x="3031" y="3807"/>
                    </a:cubicBezTo>
                    <a:cubicBezTo>
                      <a:pt x="2969" y="3795"/>
                      <a:pt x="2908" y="3795"/>
                      <a:pt x="2859" y="3795"/>
                    </a:cubicBezTo>
                    <a:cubicBezTo>
                      <a:pt x="2823" y="3802"/>
                      <a:pt x="2796" y="3817"/>
                      <a:pt x="2768" y="3817"/>
                    </a:cubicBezTo>
                    <a:cubicBezTo>
                      <a:pt x="2746" y="3817"/>
                      <a:pt x="2725" y="3809"/>
                      <a:pt x="2698" y="3782"/>
                    </a:cubicBezTo>
                    <a:cubicBezTo>
                      <a:pt x="2681" y="3756"/>
                      <a:pt x="2644" y="3735"/>
                      <a:pt x="2611" y="3735"/>
                    </a:cubicBezTo>
                    <a:cubicBezTo>
                      <a:pt x="2598" y="3735"/>
                      <a:pt x="2586" y="3738"/>
                      <a:pt x="2575" y="3745"/>
                    </a:cubicBezTo>
                    <a:cubicBezTo>
                      <a:pt x="2489" y="3758"/>
                      <a:pt x="2415" y="3758"/>
                      <a:pt x="2341" y="3758"/>
                    </a:cubicBezTo>
                    <a:cubicBezTo>
                      <a:pt x="2390" y="3758"/>
                      <a:pt x="2489" y="3758"/>
                      <a:pt x="2452" y="3684"/>
                    </a:cubicBezTo>
                    <a:cubicBezTo>
                      <a:pt x="2409" y="3630"/>
                      <a:pt x="2375" y="3556"/>
                      <a:pt x="2401" y="3556"/>
                    </a:cubicBezTo>
                    <a:cubicBezTo>
                      <a:pt x="2404" y="3556"/>
                      <a:pt x="2409" y="3558"/>
                      <a:pt x="2415" y="3561"/>
                    </a:cubicBezTo>
                    <a:cubicBezTo>
                      <a:pt x="2514" y="3659"/>
                      <a:pt x="2649" y="3708"/>
                      <a:pt x="2797" y="3708"/>
                    </a:cubicBezTo>
                    <a:cubicBezTo>
                      <a:pt x="2909" y="3708"/>
                      <a:pt x="2989" y="3722"/>
                      <a:pt x="3052" y="3722"/>
                    </a:cubicBezTo>
                    <a:cubicBezTo>
                      <a:pt x="3108" y="3722"/>
                      <a:pt x="3151" y="3712"/>
                      <a:pt x="3191" y="3671"/>
                    </a:cubicBezTo>
                    <a:cubicBezTo>
                      <a:pt x="3278" y="3585"/>
                      <a:pt x="3314" y="3511"/>
                      <a:pt x="3265" y="3462"/>
                    </a:cubicBezTo>
                    <a:cubicBezTo>
                      <a:pt x="3216" y="3413"/>
                      <a:pt x="3191" y="3351"/>
                      <a:pt x="3278" y="3339"/>
                    </a:cubicBezTo>
                    <a:cubicBezTo>
                      <a:pt x="3376" y="3326"/>
                      <a:pt x="3968" y="3302"/>
                      <a:pt x="3820" y="3252"/>
                    </a:cubicBezTo>
                    <a:cubicBezTo>
                      <a:pt x="3672" y="3216"/>
                      <a:pt x="3524" y="3166"/>
                      <a:pt x="3623" y="3166"/>
                    </a:cubicBezTo>
                    <a:cubicBezTo>
                      <a:pt x="3721" y="3166"/>
                      <a:pt x="4004" y="3129"/>
                      <a:pt x="3918" y="3068"/>
                    </a:cubicBezTo>
                    <a:cubicBezTo>
                      <a:pt x="3832" y="3018"/>
                      <a:pt x="3573" y="2981"/>
                      <a:pt x="3672" y="2969"/>
                    </a:cubicBezTo>
                    <a:cubicBezTo>
                      <a:pt x="3770" y="2944"/>
                      <a:pt x="4165" y="2944"/>
                      <a:pt x="4078" y="2858"/>
                    </a:cubicBezTo>
                    <a:cubicBezTo>
                      <a:pt x="4047" y="2796"/>
                      <a:pt x="3991" y="2769"/>
                      <a:pt x="3929" y="2769"/>
                    </a:cubicBezTo>
                    <a:cubicBezTo>
                      <a:pt x="3918" y="2769"/>
                      <a:pt x="3906" y="2770"/>
                      <a:pt x="3894" y="2772"/>
                    </a:cubicBezTo>
                    <a:cubicBezTo>
                      <a:pt x="3874" y="2772"/>
                      <a:pt x="3829" y="2774"/>
                      <a:pt x="3785" y="2774"/>
                    </a:cubicBezTo>
                    <a:cubicBezTo>
                      <a:pt x="3720" y="2774"/>
                      <a:pt x="3659" y="2769"/>
                      <a:pt x="3696" y="2747"/>
                    </a:cubicBezTo>
                    <a:cubicBezTo>
                      <a:pt x="3746" y="2710"/>
                      <a:pt x="3844" y="2673"/>
                      <a:pt x="3770" y="2673"/>
                    </a:cubicBezTo>
                    <a:cubicBezTo>
                      <a:pt x="3684" y="2673"/>
                      <a:pt x="3425" y="2698"/>
                      <a:pt x="3376" y="2698"/>
                    </a:cubicBezTo>
                    <a:cubicBezTo>
                      <a:pt x="3335" y="2698"/>
                      <a:pt x="3188" y="2838"/>
                      <a:pt x="3187" y="2838"/>
                    </a:cubicBezTo>
                    <a:cubicBezTo>
                      <a:pt x="3187" y="2838"/>
                      <a:pt x="3192" y="2833"/>
                      <a:pt x="3204" y="2821"/>
                    </a:cubicBezTo>
                    <a:cubicBezTo>
                      <a:pt x="3265" y="2760"/>
                      <a:pt x="3351" y="2673"/>
                      <a:pt x="3290" y="2673"/>
                    </a:cubicBezTo>
                    <a:cubicBezTo>
                      <a:pt x="3216" y="2673"/>
                      <a:pt x="3031" y="2624"/>
                      <a:pt x="3080" y="2624"/>
                    </a:cubicBezTo>
                    <a:lnTo>
                      <a:pt x="3425" y="2624"/>
                    </a:lnTo>
                    <a:cubicBezTo>
                      <a:pt x="3376" y="2624"/>
                      <a:pt x="3216" y="2550"/>
                      <a:pt x="3290" y="2550"/>
                    </a:cubicBezTo>
                    <a:cubicBezTo>
                      <a:pt x="3339" y="2550"/>
                      <a:pt x="3460" y="2561"/>
                      <a:pt x="3509" y="2561"/>
                    </a:cubicBezTo>
                    <a:cubicBezTo>
                      <a:pt x="3534" y="2561"/>
                      <a:pt x="3540" y="2558"/>
                      <a:pt x="3512" y="2550"/>
                    </a:cubicBezTo>
                    <a:cubicBezTo>
                      <a:pt x="3425" y="2513"/>
                      <a:pt x="3228" y="2501"/>
                      <a:pt x="3364" y="2476"/>
                    </a:cubicBezTo>
                    <a:cubicBezTo>
                      <a:pt x="3499" y="2464"/>
                      <a:pt x="3770" y="2476"/>
                      <a:pt x="3733" y="2452"/>
                    </a:cubicBezTo>
                    <a:cubicBezTo>
                      <a:pt x="3684" y="2427"/>
                      <a:pt x="3499" y="2353"/>
                      <a:pt x="3610" y="2353"/>
                    </a:cubicBezTo>
                    <a:cubicBezTo>
                      <a:pt x="3709" y="2365"/>
                      <a:pt x="3758" y="2476"/>
                      <a:pt x="3931" y="2476"/>
                    </a:cubicBezTo>
                    <a:cubicBezTo>
                      <a:pt x="4103" y="2476"/>
                      <a:pt x="4029" y="2439"/>
                      <a:pt x="4152" y="2427"/>
                    </a:cubicBezTo>
                    <a:cubicBezTo>
                      <a:pt x="4276" y="2402"/>
                      <a:pt x="4497" y="2378"/>
                      <a:pt x="4423" y="2328"/>
                    </a:cubicBezTo>
                    <a:cubicBezTo>
                      <a:pt x="4337" y="2279"/>
                      <a:pt x="3955" y="2181"/>
                      <a:pt x="4054" y="2156"/>
                    </a:cubicBezTo>
                    <a:cubicBezTo>
                      <a:pt x="4133" y="2146"/>
                      <a:pt x="4093" y="2112"/>
                      <a:pt x="4151" y="2112"/>
                    </a:cubicBezTo>
                    <a:cubicBezTo>
                      <a:pt x="4165" y="2112"/>
                      <a:pt x="4185" y="2114"/>
                      <a:pt x="4214" y="2119"/>
                    </a:cubicBezTo>
                    <a:cubicBezTo>
                      <a:pt x="4313" y="2131"/>
                      <a:pt x="4411" y="2156"/>
                      <a:pt x="4510" y="2193"/>
                    </a:cubicBezTo>
                    <a:cubicBezTo>
                      <a:pt x="4547" y="2221"/>
                      <a:pt x="4584" y="2276"/>
                      <a:pt x="4652" y="2276"/>
                    </a:cubicBezTo>
                    <a:cubicBezTo>
                      <a:pt x="4674" y="2276"/>
                      <a:pt x="4701" y="2270"/>
                      <a:pt x="4731" y="2254"/>
                    </a:cubicBezTo>
                    <a:cubicBezTo>
                      <a:pt x="4830" y="2217"/>
                      <a:pt x="4916" y="2156"/>
                      <a:pt x="5003" y="2082"/>
                    </a:cubicBezTo>
                    <a:cubicBezTo>
                      <a:pt x="5049" y="2036"/>
                      <a:pt x="5073" y="1958"/>
                      <a:pt x="5046" y="1958"/>
                    </a:cubicBezTo>
                    <a:cubicBezTo>
                      <a:pt x="5044" y="1958"/>
                      <a:pt x="5042" y="1958"/>
                      <a:pt x="5039" y="1959"/>
                    </a:cubicBezTo>
                    <a:cubicBezTo>
                      <a:pt x="4999" y="1979"/>
                      <a:pt x="4767" y="2057"/>
                      <a:pt x="4686" y="2057"/>
                    </a:cubicBezTo>
                    <a:cubicBezTo>
                      <a:pt x="4668" y="2057"/>
                      <a:pt x="4658" y="2054"/>
                      <a:pt x="4658" y="2045"/>
                    </a:cubicBezTo>
                    <a:cubicBezTo>
                      <a:pt x="4647" y="2001"/>
                      <a:pt x="4636" y="1918"/>
                      <a:pt x="4651" y="1918"/>
                    </a:cubicBezTo>
                    <a:cubicBezTo>
                      <a:pt x="4653" y="1918"/>
                      <a:pt x="4655" y="1919"/>
                      <a:pt x="4658" y="1922"/>
                    </a:cubicBezTo>
                    <a:cubicBezTo>
                      <a:pt x="4687" y="1951"/>
                      <a:pt x="4700" y="2011"/>
                      <a:pt x="4759" y="2011"/>
                    </a:cubicBezTo>
                    <a:cubicBezTo>
                      <a:pt x="4775" y="2011"/>
                      <a:pt x="4794" y="2006"/>
                      <a:pt x="4818" y="1996"/>
                    </a:cubicBezTo>
                    <a:cubicBezTo>
                      <a:pt x="4929" y="1959"/>
                      <a:pt x="5175" y="1909"/>
                      <a:pt x="5175" y="1909"/>
                    </a:cubicBezTo>
                    <a:cubicBezTo>
                      <a:pt x="5175" y="1909"/>
                      <a:pt x="4999" y="1723"/>
                      <a:pt x="5042" y="1723"/>
                    </a:cubicBezTo>
                    <a:cubicBezTo>
                      <a:pt x="5044" y="1723"/>
                      <a:pt x="5048" y="1723"/>
                      <a:pt x="5052" y="1725"/>
                    </a:cubicBezTo>
                    <a:cubicBezTo>
                      <a:pt x="5123" y="1755"/>
                      <a:pt x="5127" y="1836"/>
                      <a:pt x="5202" y="1836"/>
                    </a:cubicBezTo>
                    <a:cubicBezTo>
                      <a:pt x="5218" y="1836"/>
                      <a:pt x="5237" y="1832"/>
                      <a:pt x="5261" y="1823"/>
                    </a:cubicBezTo>
                    <a:cubicBezTo>
                      <a:pt x="5397" y="1774"/>
                      <a:pt x="5434" y="1663"/>
                      <a:pt x="5569" y="1601"/>
                    </a:cubicBezTo>
                    <a:cubicBezTo>
                      <a:pt x="5693" y="1552"/>
                      <a:pt x="6050" y="1330"/>
                      <a:pt x="6198" y="1256"/>
                    </a:cubicBezTo>
                    <a:cubicBezTo>
                      <a:pt x="6358" y="1195"/>
                      <a:pt x="6543" y="1084"/>
                      <a:pt x="6493" y="1084"/>
                    </a:cubicBezTo>
                    <a:cubicBezTo>
                      <a:pt x="6438" y="1084"/>
                      <a:pt x="5244" y="1341"/>
                      <a:pt x="5157" y="1341"/>
                    </a:cubicBezTo>
                    <a:cubicBezTo>
                      <a:pt x="5147" y="1341"/>
                      <a:pt x="5152" y="1338"/>
                      <a:pt x="5175" y="1330"/>
                    </a:cubicBezTo>
                    <a:cubicBezTo>
                      <a:pt x="5409" y="1256"/>
                      <a:pt x="5939" y="1084"/>
                      <a:pt x="5890" y="1084"/>
                    </a:cubicBezTo>
                    <a:cubicBezTo>
                      <a:pt x="5860" y="1087"/>
                      <a:pt x="5830" y="1089"/>
                      <a:pt x="5801" y="1089"/>
                    </a:cubicBezTo>
                    <a:cubicBezTo>
                      <a:pt x="5719" y="1089"/>
                      <a:pt x="5638" y="1077"/>
                      <a:pt x="5557" y="1059"/>
                    </a:cubicBezTo>
                    <a:cubicBezTo>
                      <a:pt x="5477" y="1025"/>
                      <a:pt x="5429" y="959"/>
                      <a:pt x="5461" y="959"/>
                    </a:cubicBezTo>
                    <a:cubicBezTo>
                      <a:pt x="5464" y="959"/>
                      <a:pt x="5467" y="960"/>
                      <a:pt x="5471" y="961"/>
                    </a:cubicBezTo>
                    <a:cubicBezTo>
                      <a:pt x="5520" y="985"/>
                      <a:pt x="5582" y="998"/>
                      <a:pt x="5643" y="998"/>
                    </a:cubicBezTo>
                    <a:cubicBezTo>
                      <a:pt x="5717" y="998"/>
                      <a:pt x="5939" y="1010"/>
                      <a:pt x="6050" y="1010"/>
                    </a:cubicBezTo>
                    <a:cubicBezTo>
                      <a:pt x="6161" y="998"/>
                      <a:pt x="6309" y="936"/>
                      <a:pt x="6383" y="936"/>
                    </a:cubicBezTo>
                    <a:lnTo>
                      <a:pt x="6580" y="936"/>
                    </a:lnTo>
                    <a:cubicBezTo>
                      <a:pt x="6691" y="924"/>
                      <a:pt x="7344" y="690"/>
                      <a:pt x="7344" y="579"/>
                    </a:cubicBezTo>
                    <a:cubicBezTo>
                      <a:pt x="7344" y="488"/>
                      <a:pt x="7344" y="480"/>
                      <a:pt x="7290" y="480"/>
                    </a:cubicBezTo>
                    <a:cubicBezTo>
                      <a:pt x="7278" y="480"/>
                      <a:pt x="7263" y="480"/>
                      <a:pt x="7245" y="480"/>
                    </a:cubicBezTo>
                    <a:cubicBezTo>
                      <a:pt x="7134" y="468"/>
                      <a:pt x="7011" y="456"/>
                      <a:pt x="6900" y="456"/>
                    </a:cubicBezTo>
                    <a:cubicBezTo>
                      <a:pt x="6889" y="461"/>
                      <a:pt x="6882" y="470"/>
                      <a:pt x="6878" y="470"/>
                    </a:cubicBezTo>
                    <a:cubicBezTo>
                      <a:pt x="6873" y="470"/>
                      <a:pt x="6870" y="458"/>
                      <a:pt x="6863" y="419"/>
                    </a:cubicBezTo>
                    <a:cubicBezTo>
                      <a:pt x="6863" y="332"/>
                      <a:pt x="6752" y="295"/>
                      <a:pt x="6752" y="258"/>
                    </a:cubicBezTo>
                    <a:cubicBezTo>
                      <a:pt x="6752" y="230"/>
                      <a:pt x="6774" y="201"/>
                      <a:pt x="6739" y="201"/>
                    </a:cubicBezTo>
                    <a:cubicBezTo>
                      <a:pt x="6728" y="201"/>
                      <a:pt x="6713" y="204"/>
                      <a:pt x="6691" y="209"/>
                    </a:cubicBezTo>
                    <a:cubicBezTo>
                      <a:pt x="6630" y="232"/>
                      <a:pt x="6593" y="254"/>
                      <a:pt x="6559" y="254"/>
                    </a:cubicBezTo>
                    <a:cubicBezTo>
                      <a:pt x="6537" y="254"/>
                      <a:pt x="6517" y="245"/>
                      <a:pt x="6493" y="221"/>
                    </a:cubicBezTo>
                    <a:cubicBezTo>
                      <a:pt x="6457" y="175"/>
                      <a:pt x="6440" y="130"/>
                      <a:pt x="6419" y="130"/>
                    </a:cubicBezTo>
                    <a:cubicBezTo>
                      <a:pt x="6412" y="130"/>
                      <a:pt x="6404" y="135"/>
                      <a:pt x="6395" y="147"/>
                    </a:cubicBezTo>
                    <a:cubicBezTo>
                      <a:pt x="6378" y="180"/>
                      <a:pt x="6395" y="180"/>
                      <a:pt x="6375" y="180"/>
                    </a:cubicBezTo>
                    <a:cubicBezTo>
                      <a:pt x="6365" y="180"/>
                      <a:pt x="6346" y="180"/>
                      <a:pt x="6309" y="184"/>
                    </a:cubicBezTo>
                    <a:cubicBezTo>
                      <a:pt x="6185" y="209"/>
                      <a:pt x="6050" y="258"/>
                      <a:pt x="5927" y="283"/>
                    </a:cubicBezTo>
                    <a:cubicBezTo>
                      <a:pt x="5848" y="300"/>
                      <a:pt x="5647" y="318"/>
                      <a:pt x="5583" y="318"/>
                    </a:cubicBezTo>
                    <a:cubicBezTo>
                      <a:pt x="5557" y="318"/>
                      <a:pt x="5554" y="315"/>
                      <a:pt x="5594" y="308"/>
                    </a:cubicBezTo>
                    <a:cubicBezTo>
                      <a:pt x="5742" y="258"/>
                      <a:pt x="5902" y="184"/>
                      <a:pt x="6038" y="111"/>
                    </a:cubicBezTo>
                    <a:lnTo>
                      <a:pt x="6038" y="111"/>
                    </a:lnTo>
                    <a:cubicBezTo>
                      <a:pt x="5998" y="114"/>
                      <a:pt x="5957" y="115"/>
                      <a:pt x="5916" y="115"/>
                    </a:cubicBezTo>
                    <a:cubicBezTo>
                      <a:pt x="5805" y="115"/>
                      <a:pt x="5690" y="104"/>
                      <a:pt x="5582" y="86"/>
                    </a:cubicBezTo>
                    <a:cubicBezTo>
                      <a:pt x="5564" y="88"/>
                      <a:pt x="5546" y="89"/>
                      <a:pt x="5529" y="89"/>
                    </a:cubicBezTo>
                    <a:cubicBezTo>
                      <a:pt x="5451" y="89"/>
                      <a:pt x="5381" y="69"/>
                      <a:pt x="5311" y="49"/>
                    </a:cubicBezTo>
                    <a:cubicBezTo>
                      <a:pt x="5283" y="21"/>
                      <a:pt x="5241" y="7"/>
                      <a:pt x="5201" y="7"/>
                    </a:cubicBezTo>
                    <a:cubicBezTo>
                      <a:pt x="5188" y="7"/>
                      <a:pt x="5175" y="9"/>
                      <a:pt x="5163" y="12"/>
                    </a:cubicBezTo>
                    <a:cubicBezTo>
                      <a:pt x="5122" y="12"/>
                      <a:pt x="5038" y="1"/>
                      <a:pt x="4978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8218;p67"/>
              <p:cNvSpPr/>
              <p:nvPr/>
            </p:nvSpPr>
            <p:spPr>
              <a:xfrm>
                <a:off x="3052675" y="4310100"/>
                <a:ext cx="19325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773" h="191" extrusionOk="0">
                    <a:moveTo>
                      <a:pt x="205" y="0"/>
                    </a:moveTo>
                    <a:cubicBezTo>
                      <a:pt x="172" y="0"/>
                      <a:pt x="163" y="7"/>
                      <a:pt x="198" y="22"/>
                    </a:cubicBezTo>
                    <a:cubicBezTo>
                      <a:pt x="333" y="96"/>
                      <a:pt x="0" y="121"/>
                      <a:pt x="136" y="121"/>
                    </a:cubicBezTo>
                    <a:cubicBezTo>
                      <a:pt x="164" y="118"/>
                      <a:pt x="191" y="116"/>
                      <a:pt x="219" y="116"/>
                    </a:cubicBezTo>
                    <a:cubicBezTo>
                      <a:pt x="302" y="116"/>
                      <a:pt x="382" y="130"/>
                      <a:pt x="456" y="158"/>
                    </a:cubicBezTo>
                    <a:cubicBezTo>
                      <a:pt x="502" y="181"/>
                      <a:pt x="580" y="190"/>
                      <a:pt x="644" y="190"/>
                    </a:cubicBezTo>
                    <a:cubicBezTo>
                      <a:pt x="717" y="190"/>
                      <a:pt x="773" y="178"/>
                      <a:pt x="740" y="158"/>
                    </a:cubicBezTo>
                    <a:cubicBezTo>
                      <a:pt x="678" y="121"/>
                      <a:pt x="764" y="96"/>
                      <a:pt x="678" y="71"/>
                    </a:cubicBezTo>
                    <a:cubicBezTo>
                      <a:pt x="614" y="53"/>
                      <a:pt x="303" y="0"/>
                      <a:pt x="205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8219;p67"/>
              <p:cNvSpPr/>
              <p:nvPr/>
            </p:nvSpPr>
            <p:spPr>
              <a:xfrm>
                <a:off x="3010000" y="4314025"/>
                <a:ext cx="6650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266" h="79" extrusionOk="0">
                    <a:moveTo>
                      <a:pt x="44" y="1"/>
                    </a:moveTo>
                    <a:cubicBezTo>
                      <a:pt x="0" y="1"/>
                      <a:pt x="141" y="79"/>
                      <a:pt x="208" y="79"/>
                    </a:cubicBezTo>
                    <a:cubicBezTo>
                      <a:pt x="216" y="79"/>
                      <a:pt x="223" y="77"/>
                      <a:pt x="229" y="75"/>
                    </a:cubicBezTo>
                    <a:cubicBezTo>
                      <a:pt x="266" y="38"/>
                      <a:pt x="106" y="1"/>
                      <a:pt x="44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8220;p67"/>
              <p:cNvSpPr/>
              <p:nvPr/>
            </p:nvSpPr>
            <p:spPr>
              <a:xfrm>
                <a:off x="3040450" y="4358350"/>
                <a:ext cx="6275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98" extrusionOk="0">
                    <a:moveTo>
                      <a:pt x="159" y="1"/>
                    </a:moveTo>
                    <a:cubicBezTo>
                      <a:pt x="113" y="1"/>
                      <a:pt x="0" y="65"/>
                      <a:pt x="46" y="88"/>
                    </a:cubicBezTo>
                    <a:cubicBezTo>
                      <a:pt x="54" y="95"/>
                      <a:pt x="66" y="97"/>
                      <a:pt x="80" y="97"/>
                    </a:cubicBezTo>
                    <a:cubicBezTo>
                      <a:pt x="146" y="97"/>
                      <a:pt x="251" y="33"/>
                      <a:pt x="169" y="2"/>
                    </a:cubicBezTo>
                    <a:cubicBezTo>
                      <a:pt x="166" y="1"/>
                      <a:pt x="163" y="1"/>
                      <a:pt x="159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221;p67"/>
              <p:cNvSpPr/>
              <p:nvPr/>
            </p:nvSpPr>
            <p:spPr>
              <a:xfrm>
                <a:off x="2634700" y="4552700"/>
                <a:ext cx="4900" cy="445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78" extrusionOk="0">
                    <a:moveTo>
                      <a:pt x="178" y="0"/>
                    </a:moveTo>
                    <a:cubicBezTo>
                      <a:pt x="139" y="0"/>
                      <a:pt x="1" y="152"/>
                      <a:pt x="24" y="175"/>
                    </a:cubicBezTo>
                    <a:cubicBezTo>
                      <a:pt x="25" y="177"/>
                      <a:pt x="26" y="178"/>
                      <a:pt x="28" y="178"/>
                    </a:cubicBezTo>
                    <a:cubicBezTo>
                      <a:pt x="56" y="178"/>
                      <a:pt x="196" y="14"/>
                      <a:pt x="184" y="3"/>
                    </a:cubicBezTo>
                    <a:cubicBezTo>
                      <a:pt x="183" y="1"/>
                      <a:pt x="180" y="0"/>
                      <a:pt x="178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222;p67"/>
              <p:cNvSpPr/>
              <p:nvPr/>
            </p:nvSpPr>
            <p:spPr>
              <a:xfrm>
                <a:off x="2642075" y="4549800"/>
                <a:ext cx="2175" cy="1550"/>
              </a:xfrm>
              <a:custGeom>
                <a:avLst/>
                <a:gdLst/>
                <a:ahLst/>
                <a:cxnLst/>
                <a:rect l="l" t="t" r="r" b="b"/>
                <a:pathLst>
                  <a:path w="87" h="62" extrusionOk="0">
                    <a:moveTo>
                      <a:pt x="48" y="0"/>
                    </a:moveTo>
                    <a:cubicBezTo>
                      <a:pt x="25" y="0"/>
                      <a:pt x="0" y="13"/>
                      <a:pt x="0" y="33"/>
                    </a:cubicBezTo>
                    <a:cubicBezTo>
                      <a:pt x="0" y="47"/>
                      <a:pt x="29" y="61"/>
                      <a:pt x="53" y="61"/>
                    </a:cubicBezTo>
                    <a:cubicBezTo>
                      <a:pt x="71" y="61"/>
                      <a:pt x="86" y="53"/>
                      <a:pt x="86" y="33"/>
                    </a:cubicBezTo>
                    <a:cubicBezTo>
                      <a:pt x="86" y="10"/>
                      <a:pt x="68" y="0"/>
                      <a:pt x="48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223;p67"/>
              <p:cNvSpPr/>
              <p:nvPr/>
            </p:nvSpPr>
            <p:spPr>
              <a:xfrm>
                <a:off x="2521625" y="4551775"/>
                <a:ext cx="6075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07" extrusionOk="0">
                    <a:moveTo>
                      <a:pt x="133" y="1"/>
                    </a:moveTo>
                    <a:cubicBezTo>
                      <a:pt x="129" y="1"/>
                      <a:pt x="126" y="2"/>
                      <a:pt x="124" y="3"/>
                    </a:cubicBezTo>
                    <a:cubicBezTo>
                      <a:pt x="99" y="3"/>
                      <a:pt x="0" y="77"/>
                      <a:pt x="13" y="101"/>
                    </a:cubicBezTo>
                    <a:cubicBezTo>
                      <a:pt x="21" y="110"/>
                      <a:pt x="57" y="206"/>
                      <a:pt x="113" y="206"/>
                    </a:cubicBezTo>
                    <a:cubicBezTo>
                      <a:pt x="141" y="206"/>
                      <a:pt x="173" y="183"/>
                      <a:pt x="210" y="114"/>
                    </a:cubicBezTo>
                    <a:cubicBezTo>
                      <a:pt x="243" y="47"/>
                      <a:pt x="167" y="1"/>
                      <a:pt x="133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224;p67"/>
              <p:cNvSpPr/>
              <p:nvPr/>
            </p:nvSpPr>
            <p:spPr>
              <a:xfrm>
                <a:off x="3835800" y="4290900"/>
                <a:ext cx="3000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82" extrusionOk="0">
                    <a:moveTo>
                      <a:pt x="74" y="0"/>
                    </a:moveTo>
                    <a:cubicBezTo>
                      <a:pt x="62" y="0"/>
                      <a:pt x="48" y="7"/>
                      <a:pt x="33" y="26"/>
                    </a:cubicBezTo>
                    <a:cubicBezTo>
                      <a:pt x="0" y="59"/>
                      <a:pt x="50" y="81"/>
                      <a:pt x="86" y="81"/>
                    </a:cubicBezTo>
                    <a:cubicBezTo>
                      <a:pt x="104" y="81"/>
                      <a:pt x="120" y="76"/>
                      <a:pt x="120" y="63"/>
                    </a:cubicBezTo>
                    <a:cubicBezTo>
                      <a:pt x="120" y="38"/>
                      <a:pt x="102" y="0"/>
                      <a:pt x="74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225;p67"/>
              <p:cNvSpPr/>
              <p:nvPr/>
            </p:nvSpPr>
            <p:spPr>
              <a:xfrm>
                <a:off x="4279075" y="5047225"/>
                <a:ext cx="2075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83" h="35" extrusionOk="0">
                    <a:moveTo>
                      <a:pt x="50" y="1"/>
                    </a:moveTo>
                    <a:cubicBezTo>
                      <a:pt x="33" y="1"/>
                      <a:pt x="14" y="4"/>
                      <a:pt x="8" y="10"/>
                    </a:cubicBezTo>
                    <a:cubicBezTo>
                      <a:pt x="0" y="18"/>
                      <a:pt x="31" y="35"/>
                      <a:pt x="55" y="35"/>
                    </a:cubicBezTo>
                    <a:cubicBezTo>
                      <a:pt x="70" y="35"/>
                      <a:pt x="82" y="29"/>
                      <a:pt x="82" y="10"/>
                    </a:cubicBezTo>
                    <a:cubicBezTo>
                      <a:pt x="82" y="4"/>
                      <a:pt x="67" y="1"/>
                      <a:pt x="50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226;p67"/>
              <p:cNvSpPr/>
              <p:nvPr/>
            </p:nvSpPr>
            <p:spPr>
              <a:xfrm>
                <a:off x="4263550" y="5044100"/>
                <a:ext cx="2500" cy="21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6" extrusionOk="0">
                    <a:moveTo>
                      <a:pt x="54" y="1"/>
                    </a:moveTo>
                    <a:cubicBezTo>
                      <a:pt x="28" y="1"/>
                      <a:pt x="1" y="16"/>
                      <a:pt x="1" y="49"/>
                    </a:cubicBezTo>
                    <a:cubicBezTo>
                      <a:pt x="1" y="75"/>
                      <a:pt x="18" y="85"/>
                      <a:pt x="38" y="85"/>
                    </a:cubicBezTo>
                    <a:cubicBezTo>
                      <a:pt x="66" y="85"/>
                      <a:pt x="99" y="65"/>
                      <a:pt x="99" y="36"/>
                    </a:cubicBezTo>
                    <a:cubicBezTo>
                      <a:pt x="99" y="13"/>
                      <a:pt x="77" y="1"/>
                      <a:pt x="54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227;p67"/>
              <p:cNvSpPr/>
              <p:nvPr/>
            </p:nvSpPr>
            <p:spPr>
              <a:xfrm>
                <a:off x="4317725" y="5293925"/>
                <a:ext cx="7375" cy="382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153" extrusionOk="0">
                    <a:moveTo>
                      <a:pt x="182" y="1"/>
                    </a:moveTo>
                    <a:cubicBezTo>
                      <a:pt x="101" y="1"/>
                      <a:pt x="1" y="33"/>
                      <a:pt x="15" y="61"/>
                    </a:cubicBezTo>
                    <a:cubicBezTo>
                      <a:pt x="22" y="92"/>
                      <a:pt x="104" y="153"/>
                      <a:pt x="175" y="153"/>
                    </a:cubicBezTo>
                    <a:cubicBezTo>
                      <a:pt x="217" y="153"/>
                      <a:pt x="255" y="132"/>
                      <a:pt x="273" y="73"/>
                    </a:cubicBezTo>
                    <a:cubicBezTo>
                      <a:pt x="295" y="20"/>
                      <a:pt x="244" y="1"/>
                      <a:pt x="182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228;p67"/>
              <p:cNvSpPr/>
              <p:nvPr/>
            </p:nvSpPr>
            <p:spPr>
              <a:xfrm>
                <a:off x="3612075" y="4460050"/>
                <a:ext cx="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5" h="1" extrusionOk="0">
                    <a:moveTo>
                      <a:pt x="25" y="0"/>
                    </a:moveTo>
                    <a:cubicBezTo>
                      <a:pt x="0" y="0"/>
                      <a:pt x="12" y="0"/>
                      <a:pt x="25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229;p67"/>
              <p:cNvSpPr/>
              <p:nvPr/>
            </p:nvSpPr>
            <p:spPr>
              <a:xfrm>
                <a:off x="3020575" y="4688050"/>
                <a:ext cx="815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3" extrusionOk="0">
                    <a:moveTo>
                      <a:pt x="114" y="0"/>
                    </a:moveTo>
                    <a:cubicBezTo>
                      <a:pt x="51" y="0"/>
                      <a:pt x="0" y="5"/>
                      <a:pt x="15" y="10"/>
                    </a:cubicBezTo>
                    <a:cubicBezTo>
                      <a:pt x="41" y="19"/>
                      <a:pt x="152" y="112"/>
                      <a:pt x="233" y="112"/>
                    </a:cubicBezTo>
                    <a:cubicBezTo>
                      <a:pt x="267" y="112"/>
                      <a:pt x="296" y="95"/>
                      <a:pt x="311" y="47"/>
                    </a:cubicBezTo>
                    <a:cubicBezTo>
                      <a:pt x="326" y="11"/>
                      <a:pt x="206" y="0"/>
                      <a:pt x="114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230;p67"/>
              <p:cNvSpPr/>
              <p:nvPr/>
            </p:nvSpPr>
            <p:spPr>
              <a:xfrm>
                <a:off x="3081625" y="5437625"/>
                <a:ext cx="46550" cy="30950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1238" extrusionOk="0">
                    <a:moveTo>
                      <a:pt x="761" y="1"/>
                    </a:moveTo>
                    <a:cubicBezTo>
                      <a:pt x="755" y="1"/>
                      <a:pt x="749" y="5"/>
                      <a:pt x="740" y="18"/>
                    </a:cubicBezTo>
                    <a:cubicBezTo>
                      <a:pt x="715" y="67"/>
                      <a:pt x="715" y="91"/>
                      <a:pt x="666" y="91"/>
                    </a:cubicBezTo>
                    <a:cubicBezTo>
                      <a:pt x="625" y="91"/>
                      <a:pt x="611" y="80"/>
                      <a:pt x="599" y="80"/>
                    </a:cubicBezTo>
                    <a:cubicBezTo>
                      <a:pt x="593" y="80"/>
                      <a:pt x="588" y="83"/>
                      <a:pt x="580" y="91"/>
                    </a:cubicBezTo>
                    <a:cubicBezTo>
                      <a:pt x="567" y="116"/>
                      <a:pt x="592" y="153"/>
                      <a:pt x="567" y="190"/>
                    </a:cubicBezTo>
                    <a:cubicBezTo>
                      <a:pt x="543" y="239"/>
                      <a:pt x="530" y="289"/>
                      <a:pt x="530" y="338"/>
                    </a:cubicBezTo>
                    <a:cubicBezTo>
                      <a:pt x="538" y="353"/>
                      <a:pt x="546" y="364"/>
                      <a:pt x="556" y="364"/>
                    </a:cubicBezTo>
                    <a:cubicBezTo>
                      <a:pt x="563" y="364"/>
                      <a:pt x="570" y="360"/>
                      <a:pt x="580" y="350"/>
                    </a:cubicBezTo>
                    <a:cubicBezTo>
                      <a:pt x="597" y="333"/>
                      <a:pt x="680" y="310"/>
                      <a:pt x="724" y="310"/>
                    </a:cubicBezTo>
                    <a:cubicBezTo>
                      <a:pt x="744" y="310"/>
                      <a:pt x="756" y="314"/>
                      <a:pt x="752" y="326"/>
                    </a:cubicBezTo>
                    <a:cubicBezTo>
                      <a:pt x="752" y="350"/>
                      <a:pt x="740" y="412"/>
                      <a:pt x="691" y="424"/>
                    </a:cubicBezTo>
                    <a:cubicBezTo>
                      <a:pt x="629" y="436"/>
                      <a:pt x="604" y="486"/>
                      <a:pt x="604" y="547"/>
                    </a:cubicBezTo>
                    <a:cubicBezTo>
                      <a:pt x="604" y="597"/>
                      <a:pt x="654" y="609"/>
                      <a:pt x="703" y="646"/>
                    </a:cubicBezTo>
                    <a:cubicBezTo>
                      <a:pt x="746" y="678"/>
                      <a:pt x="807" y="710"/>
                      <a:pt x="790" y="710"/>
                    </a:cubicBezTo>
                    <a:cubicBezTo>
                      <a:pt x="788" y="710"/>
                      <a:pt x="783" y="709"/>
                      <a:pt x="777" y="708"/>
                    </a:cubicBezTo>
                    <a:cubicBezTo>
                      <a:pt x="741" y="693"/>
                      <a:pt x="705" y="687"/>
                      <a:pt x="669" y="687"/>
                    </a:cubicBezTo>
                    <a:cubicBezTo>
                      <a:pt x="643" y="687"/>
                      <a:pt x="618" y="690"/>
                      <a:pt x="592" y="695"/>
                    </a:cubicBezTo>
                    <a:cubicBezTo>
                      <a:pt x="567" y="708"/>
                      <a:pt x="552" y="714"/>
                      <a:pt x="538" y="714"/>
                    </a:cubicBezTo>
                    <a:cubicBezTo>
                      <a:pt x="524" y="714"/>
                      <a:pt x="512" y="708"/>
                      <a:pt x="493" y="695"/>
                    </a:cubicBezTo>
                    <a:cubicBezTo>
                      <a:pt x="457" y="671"/>
                      <a:pt x="407" y="658"/>
                      <a:pt x="469" y="658"/>
                    </a:cubicBezTo>
                    <a:cubicBezTo>
                      <a:pt x="518" y="646"/>
                      <a:pt x="481" y="621"/>
                      <a:pt x="493" y="572"/>
                    </a:cubicBezTo>
                    <a:cubicBezTo>
                      <a:pt x="493" y="535"/>
                      <a:pt x="518" y="510"/>
                      <a:pt x="493" y="486"/>
                    </a:cubicBezTo>
                    <a:cubicBezTo>
                      <a:pt x="490" y="479"/>
                      <a:pt x="488" y="476"/>
                      <a:pt x="485" y="476"/>
                    </a:cubicBezTo>
                    <a:cubicBezTo>
                      <a:pt x="478" y="476"/>
                      <a:pt x="471" y="496"/>
                      <a:pt x="444" y="523"/>
                    </a:cubicBezTo>
                    <a:cubicBezTo>
                      <a:pt x="407" y="560"/>
                      <a:pt x="407" y="597"/>
                      <a:pt x="395" y="609"/>
                    </a:cubicBezTo>
                    <a:cubicBezTo>
                      <a:pt x="391" y="613"/>
                      <a:pt x="387" y="614"/>
                      <a:pt x="382" y="614"/>
                    </a:cubicBezTo>
                    <a:cubicBezTo>
                      <a:pt x="373" y="614"/>
                      <a:pt x="362" y="609"/>
                      <a:pt x="346" y="609"/>
                    </a:cubicBezTo>
                    <a:cubicBezTo>
                      <a:pt x="321" y="597"/>
                      <a:pt x="296" y="584"/>
                      <a:pt x="259" y="584"/>
                    </a:cubicBezTo>
                    <a:cubicBezTo>
                      <a:pt x="232" y="584"/>
                      <a:pt x="190" y="564"/>
                      <a:pt x="161" y="564"/>
                    </a:cubicBezTo>
                    <a:cubicBezTo>
                      <a:pt x="151" y="564"/>
                      <a:pt x="142" y="566"/>
                      <a:pt x="136" y="572"/>
                    </a:cubicBezTo>
                    <a:cubicBezTo>
                      <a:pt x="112" y="584"/>
                      <a:pt x="1" y="671"/>
                      <a:pt x="50" y="671"/>
                    </a:cubicBezTo>
                    <a:cubicBezTo>
                      <a:pt x="80" y="671"/>
                      <a:pt x="111" y="612"/>
                      <a:pt x="134" y="612"/>
                    </a:cubicBezTo>
                    <a:cubicBezTo>
                      <a:pt x="139" y="612"/>
                      <a:pt x="144" y="615"/>
                      <a:pt x="148" y="621"/>
                    </a:cubicBezTo>
                    <a:cubicBezTo>
                      <a:pt x="157" y="638"/>
                      <a:pt x="160" y="667"/>
                      <a:pt x="173" y="667"/>
                    </a:cubicBezTo>
                    <a:cubicBezTo>
                      <a:pt x="178" y="667"/>
                      <a:pt x="186" y="661"/>
                      <a:pt x="198" y="646"/>
                    </a:cubicBezTo>
                    <a:cubicBezTo>
                      <a:pt x="206" y="633"/>
                      <a:pt x="215" y="628"/>
                      <a:pt x="223" y="628"/>
                    </a:cubicBezTo>
                    <a:cubicBezTo>
                      <a:pt x="238" y="628"/>
                      <a:pt x="251" y="646"/>
                      <a:pt x="259" y="671"/>
                    </a:cubicBezTo>
                    <a:cubicBezTo>
                      <a:pt x="284" y="695"/>
                      <a:pt x="358" y="695"/>
                      <a:pt x="309" y="720"/>
                    </a:cubicBezTo>
                    <a:cubicBezTo>
                      <a:pt x="290" y="726"/>
                      <a:pt x="266" y="726"/>
                      <a:pt x="244" y="726"/>
                    </a:cubicBezTo>
                    <a:cubicBezTo>
                      <a:pt x="222" y="726"/>
                      <a:pt x="204" y="726"/>
                      <a:pt x="198" y="732"/>
                    </a:cubicBezTo>
                    <a:cubicBezTo>
                      <a:pt x="186" y="755"/>
                      <a:pt x="164" y="820"/>
                      <a:pt x="220" y="820"/>
                    </a:cubicBezTo>
                    <a:cubicBezTo>
                      <a:pt x="224" y="820"/>
                      <a:pt x="229" y="819"/>
                      <a:pt x="235" y="818"/>
                    </a:cubicBezTo>
                    <a:cubicBezTo>
                      <a:pt x="271" y="804"/>
                      <a:pt x="286" y="785"/>
                      <a:pt x="305" y="785"/>
                    </a:cubicBezTo>
                    <a:cubicBezTo>
                      <a:pt x="318" y="785"/>
                      <a:pt x="333" y="793"/>
                      <a:pt x="358" y="818"/>
                    </a:cubicBezTo>
                    <a:cubicBezTo>
                      <a:pt x="420" y="880"/>
                      <a:pt x="444" y="868"/>
                      <a:pt x="395" y="880"/>
                    </a:cubicBezTo>
                    <a:cubicBezTo>
                      <a:pt x="346" y="880"/>
                      <a:pt x="346" y="917"/>
                      <a:pt x="395" y="917"/>
                    </a:cubicBezTo>
                    <a:cubicBezTo>
                      <a:pt x="417" y="924"/>
                      <a:pt x="458" y="936"/>
                      <a:pt x="489" y="936"/>
                    </a:cubicBezTo>
                    <a:cubicBezTo>
                      <a:pt x="509" y="936"/>
                      <a:pt x="526" y="931"/>
                      <a:pt x="530" y="917"/>
                    </a:cubicBezTo>
                    <a:cubicBezTo>
                      <a:pt x="530" y="895"/>
                      <a:pt x="539" y="877"/>
                      <a:pt x="557" y="877"/>
                    </a:cubicBezTo>
                    <a:cubicBezTo>
                      <a:pt x="569" y="877"/>
                      <a:pt x="585" y="885"/>
                      <a:pt x="604" y="905"/>
                    </a:cubicBezTo>
                    <a:cubicBezTo>
                      <a:pt x="629" y="942"/>
                      <a:pt x="654" y="991"/>
                      <a:pt x="678" y="1040"/>
                    </a:cubicBezTo>
                    <a:cubicBezTo>
                      <a:pt x="699" y="1071"/>
                      <a:pt x="811" y="1151"/>
                      <a:pt x="829" y="1151"/>
                    </a:cubicBezTo>
                    <a:cubicBezTo>
                      <a:pt x="833" y="1151"/>
                      <a:pt x="833" y="1147"/>
                      <a:pt x="826" y="1139"/>
                    </a:cubicBezTo>
                    <a:cubicBezTo>
                      <a:pt x="806" y="1098"/>
                      <a:pt x="777" y="1074"/>
                      <a:pt x="796" y="1074"/>
                    </a:cubicBezTo>
                    <a:cubicBezTo>
                      <a:pt x="799" y="1074"/>
                      <a:pt x="805" y="1075"/>
                      <a:pt x="814" y="1077"/>
                    </a:cubicBezTo>
                    <a:cubicBezTo>
                      <a:pt x="844" y="1087"/>
                      <a:pt x="1048" y="1238"/>
                      <a:pt x="1094" y="1238"/>
                    </a:cubicBezTo>
                    <a:cubicBezTo>
                      <a:pt x="1104" y="1238"/>
                      <a:pt x="1106" y="1231"/>
                      <a:pt x="1097" y="1213"/>
                    </a:cubicBezTo>
                    <a:cubicBezTo>
                      <a:pt x="1048" y="1114"/>
                      <a:pt x="900" y="979"/>
                      <a:pt x="962" y="979"/>
                    </a:cubicBezTo>
                    <a:cubicBezTo>
                      <a:pt x="1023" y="979"/>
                      <a:pt x="1183" y="1028"/>
                      <a:pt x="1257" y="1028"/>
                    </a:cubicBezTo>
                    <a:cubicBezTo>
                      <a:pt x="1319" y="1028"/>
                      <a:pt x="1381" y="1016"/>
                      <a:pt x="1442" y="991"/>
                    </a:cubicBezTo>
                    <a:lnTo>
                      <a:pt x="1467" y="991"/>
                    </a:lnTo>
                    <a:cubicBezTo>
                      <a:pt x="1504" y="966"/>
                      <a:pt x="1565" y="942"/>
                      <a:pt x="1615" y="942"/>
                    </a:cubicBezTo>
                    <a:cubicBezTo>
                      <a:pt x="1676" y="929"/>
                      <a:pt x="1861" y="831"/>
                      <a:pt x="1750" y="831"/>
                    </a:cubicBezTo>
                    <a:cubicBezTo>
                      <a:pt x="1627" y="831"/>
                      <a:pt x="1504" y="781"/>
                      <a:pt x="1430" y="695"/>
                    </a:cubicBezTo>
                    <a:cubicBezTo>
                      <a:pt x="1294" y="572"/>
                      <a:pt x="1134" y="363"/>
                      <a:pt x="1060" y="326"/>
                    </a:cubicBezTo>
                    <a:cubicBezTo>
                      <a:pt x="999" y="276"/>
                      <a:pt x="949" y="276"/>
                      <a:pt x="974" y="252"/>
                    </a:cubicBezTo>
                    <a:cubicBezTo>
                      <a:pt x="1011" y="215"/>
                      <a:pt x="1060" y="227"/>
                      <a:pt x="1023" y="178"/>
                    </a:cubicBezTo>
                    <a:cubicBezTo>
                      <a:pt x="986" y="128"/>
                      <a:pt x="974" y="128"/>
                      <a:pt x="949" y="91"/>
                    </a:cubicBezTo>
                    <a:cubicBezTo>
                      <a:pt x="912" y="67"/>
                      <a:pt x="875" y="42"/>
                      <a:pt x="838" y="42"/>
                    </a:cubicBezTo>
                    <a:cubicBezTo>
                      <a:pt x="783" y="42"/>
                      <a:pt x="776" y="1"/>
                      <a:pt x="761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231;p67"/>
              <p:cNvSpPr/>
              <p:nvPr/>
            </p:nvSpPr>
            <p:spPr>
              <a:xfrm>
                <a:off x="2514225" y="4416925"/>
                <a:ext cx="794450" cy="1036075"/>
              </a:xfrm>
              <a:custGeom>
                <a:avLst/>
                <a:gdLst/>
                <a:ahLst/>
                <a:cxnLst/>
                <a:rect l="l" t="t" r="r" b="b"/>
                <a:pathLst>
                  <a:path w="31778" h="41443" extrusionOk="0">
                    <a:moveTo>
                      <a:pt x="11520" y="2406"/>
                    </a:moveTo>
                    <a:cubicBezTo>
                      <a:pt x="11577" y="2406"/>
                      <a:pt x="11622" y="2422"/>
                      <a:pt x="11644" y="2452"/>
                    </a:cubicBezTo>
                    <a:cubicBezTo>
                      <a:pt x="11681" y="2501"/>
                      <a:pt x="11583" y="2538"/>
                      <a:pt x="11521" y="2588"/>
                    </a:cubicBezTo>
                    <a:cubicBezTo>
                      <a:pt x="11447" y="2625"/>
                      <a:pt x="11460" y="2600"/>
                      <a:pt x="11447" y="2674"/>
                    </a:cubicBezTo>
                    <a:cubicBezTo>
                      <a:pt x="11442" y="2700"/>
                      <a:pt x="11510" y="2708"/>
                      <a:pt x="11594" y="2708"/>
                    </a:cubicBezTo>
                    <a:cubicBezTo>
                      <a:pt x="11706" y="2708"/>
                      <a:pt x="11845" y="2693"/>
                      <a:pt x="11866" y="2686"/>
                    </a:cubicBezTo>
                    <a:cubicBezTo>
                      <a:pt x="11896" y="2686"/>
                      <a:pt x="11967" y="2565"/>
                      <a:pt x="12018" y="2565"/>
                    </a:cubicBezTo>
                    <a:cubicBezTo>
                      <a:pt x="12031" y="2565"/>
                      <a:pt x="12042" y="2571"/>
                      <a:pt x="12051" y="2588"/>
                    </a:cubicBezTo>
                    <a:cubicBezTo>
                      <a:pt x="12076" y="2637"/>
                      <a:pt x="11903" y="2957"/>
                      <a:pt x="11805" y="2982"/>
                    </a:cubicBezTo>
                    <a:lnTo>
                      <a:pt x="11805" y="2970"/>
                    </a:lnTo>
                    <a:cubicBezTo>
                      <a:pt x="11780" y="2976"/>
                      <a:pt x="11763" y="2978"/>
                      <a:pt x="11750" y="2978"/>
                    </a:cubicBezTo>
                    <a:cubicBezTo>
                      <a:pt x="11711" y="2978"/>
                      <a:pt x="11709" y="2957"/>
                      <a:pt x="11644" y="2957"/>
                    </a:cubicBezTo>
                    <a:cubicBezTo>
                      <a:pt x="11558" y="2970"/>
                      <a:pt x="11558" y="2982"/>
                      <a:pt x="11521" y="3043"/>
                    </a:cubicBezTo>
                    <a:cubicBezTo>
                      <a:pt x="11484" y="3117"/>
                      <a:pt x="11570" y="3105"/>
                      <a:pt x="11607" y="3142"/>
                    </a:cubicBezTo>
                    <a:cubicBezTo>
                      <a:pt x="11632" y="3167"/>
                      <a:pt x="11632" y="3173"/>
                      <a:pt x="11617" y="3173"/>
                    </a:cubicBezTo>
                    <a:cubicBezTo>
                      <a:pt x="11601" y="3173"/>
                      <a:pt x="11570" y="3167"/>
                      <a:pt x="11533" y="3167"/>
                    </a:cubicBezTo>
                    <a:cubicBezTo>
                      <a:pt x="11447" y="3167"/>
                      <a:pt x="11349" y="3265"/>
                      <a:pt x="11287" y="3327"/>
                    </a:cubicBezTo>
                    <a:cubicBezTo>
                      <a:pt x="11268" y="3346"/>
                      <a:pt x="11253" y="3353"/>
                      <a:pt x="11242" y="3353"/>
                    </a:cubicBezTo>
                    <a:cubicBezTo>
                      <a:pt x="11217" y="3353"/>
                      <a:pt x="11216" y="3316"/>
                      <a:pt x="11250" y="3290"/>
                    </a:cubicBezTo>
                    <a:cubicBezTo>
                      <a:pt x="11287" y="3253"/>
                      <a:pt x="11398" y="3105"/>
                      <a:pt x="11373" y="3056"/>
                    </a:cubicBezTo>
                    <a:cubicBezTo>
                      <a:pt x="11366" y="3049"/>
                      <a:pt x="11356" y="3046"/>
                      <a:pt x="11345" y="3046"/>
                    </a:cubicBezTo>
                    <a:cubicBezTo>
                      <a:pt x="11295" y="3046"/>
                      <a:pt x="11209" y="3100"/>
                      <a:pt x="11139" y="3130"/>
                    </a:cubicBezTo>
                    <a:cubicBezTo>
                      <a:pt x="11053" y="3154"/>
                      <a:pt x="11090" y="3228"/>
                      <a:pt x="11065" y="3278"/>
                    </a:cubicBezTo>
                    <a:cubicBezTo>
                      <a:pt x="11052" y="3295"/>
                      <a:pt x="11024" y="3301"/>
                      <a:pt x="10987" y="3301"/>
                    </a:cubicBezTo>
                    <a:cubicBezTo>
                      <a:pt x="10916" y="3301"/>
                      <a:pt x="10817" y="3277"/>
                      <a:pt x="10745" y="3253"/>
                    </a:cubicBezTo>
                    <a:cubicBezTo>
                      <a:pt x="10634" y="3228"/>
                      <a:pt x="10708" y="3216"/>
                      <a:pt x="10770" y="3216"/>
                    </a:cubicBezTo>
                    <a:cubicBezTo>
                      <a:pt x="10776" y="3217"/>
                      <a:pt x="10782" y="3218"/>
                      <a:pt x="10788" y="3218"/>
                    </a:cubicBezTo>
                    <a:cubicBezTo>
                      <a:pt x="10836" y="3218"/>
                      <a:pt x="10856" y="3174"/>
                      <a:pt x="10856" y="3130"/>
                    </a:cubicBezTo>
                    <a:cubicBezTo>
                      <a:pt x="10856" y="3080"/>
                      <a:pt x="10917" y="3031"/>
                      <a:pt x="10954" y="2982"/>
                    </a:cubicBezTo>
                    <a:cubicBezTo>
                      <a:pt x="10991" y="2945"/>
                      <a:pt x="10905" y="2896"/>
                      <a:pt x="10893" y="2859"/>
                    </a:cubicBezTo>
                    <a:cubicBezTo>
                      <a:pt x="10886" y="2849"/>
                      <a:pt x="10895" y="2845"/>
                      <a:pt x="10913" y="2845"/>
                    </a:cubicBezTo>
                    <a:cubicBezTo>
                      <a:pt x="10961" y="2845"/>
                      <a:pt x="11073" y="2871"/>
                      <a:pt x="11127" y="2871"/>
                    </a:cubicBezTo>
                    <a:cubicBezTo>
                      <a:pt x="11188" y="2871"/>
                      <a:pt x="11102" y="2797"/>
                      <a:pt x="10991" y="2760"/>
                    </a:cubicBezTo>
                    <a:cubicBezTo>
                      <a:pt x="10967" y="2752"/>
                      <a:pt x="10941" y="2748"/>
                      <a:pt x="10915" y="2748"/>
                    </a:cubicBezTo>
                    <a:cubicBezTo>
                      <a:pt x="10863" y="2748"/>
                      <a:pt x="10811" y="2764"/>
                      <a:pt x="10770" y="2797"/>
                    </a:cubicBezTo>
                    <a:cubicBezTo>
                      <a:pt x="10714" y="2803"/>
                      <a:pt x="10656" y="2806"/>
                      <a:pt x="10597" y="2806"/>
                    </a:cubicBezTo>
                    <a:cubicBezTo>
                      <a:pt x="10539" y="2806"/>
                      <a:pt x="10480" y="2803"/>
                      <a:pt x="10425" y="2797"/>
                    </a:cubicBezTo>
                    <a:cubicBezTo>
                      <a:pt x="10338" y="2797"/>
                      <a:pt x="10388" y="2822"/>
                      <a:pt x="10314" y="2859"/>
                    </a:cubicBezTo>
                    <a:cubicBezTo>
                      <a:pt x="10303" y="2867"/>
                      <a:pt x="10295" y="2871"/>
                      <a:pt x="10290" y="2871"/>
                    </a:cubicBezTo>
                    <a:cubicBezTo>
                      <a:pt x="10265" y="2871"/>
                      <a:pt x="10293" y="2791"/>
                      <a:pt x="10314" y="2760"/>
                    </a:cubicBezTo>
                    <a:cubicBezTo>
                      <a:pt x="10330" y="2727"/>
                      <a:pt x="10363" y="2722"/>
                      <a:pt x="10412" y="2722"/>
                    </a:cubicBezTo>
                    <a:cubicBezTo>
                      <a:pt x="10437" y="2722"/>
                      <a:pt x="10466" y="2723"/>
                      <a:pt x="10498" y="2723"/>
                    </a:cubicBezTo>
                    <a:cubicBezTo>
                      <a:pt x="10597" y="2711"/>
                      <a:pt x="10609" y="2662"/>
                      <a:pt x="10720" y="2625"/>
                    </a:cubicBezTo>
                    <a:cubicBezTo>
                      <a:pt x="10794" y="2600"/>
                      <a:pt x="10868" y="2575"/>
                      <a:pt x="10954" y="2563"/>
                    </a:cubicBezTo>
                    <a:cubicBezTo>
                      <a:pt x="11102" y="2526"/>
                      <a:pt x="11250" y="2489"/>
                      <a:pt x="11398" y="2427"/>
                    </a:cubicBezTo>
                    <a:cubicBezTo>
                      <a:pt x="11442" y="2413"/>
                      <a:pt x="11483" y="2406"/>
                      <a:pt x="11520" y="2406"/>
                    </a:cubicBezTo>
                    <a:close/>
                    <a:moveTo>
                      <a:pt x="13827" y="4223"/>
                    </a:moveTo>
                    <a:cubicBezTo>
                      <a:pt x="13929" y="4223"/>
                      <a:pt x="14029" y="4247"/>
                      <a:pt x="14121" y="4288"/>
                    </a:cubicBezTo>
                    <a:cubicBezTo>
                      <a:pt x="14158" y="4313"/>
                      <a:pt x="14035" y="4313"/>
                      <a:pt x="13985" y="4313"/>
                    </a:cubicBezTo>
                    <a:cubicBezTo>
                      <a:pt x="13948" y="4306"/>
                      <a:pt x="13911" y="4303"/>
                      <a:pt x="13876" y="4303"/>
                    </a:cubicBezTo>
                    <a:cubicBezTo>
                      <a:pt x="13841" y="4303"/>
                      <a:pt x="13807" y="4306"/>
                      <a:pt x="13776" y="4313"/>
                    </a:cubicBezTo>
                    <a:cubicBezTo>
                      <a:pt x="13727" y="4337"/>
                      <a:pt x="13899" y="4337"/>
                      <a:pt x="13899" y="4362"/>
                    </a:cubicBezTo>
                    <a:cubicBezTo>
                      <a:pt x="13899" y="4399"/>
                      <a:pt x="13776" y="4448"/>
                      <a:pt x="13677" y="4460"/>
                    </a:cubicBezTo>
                    <a:cubicBezTo>
                      <a:pt x="13603" y="4473"/>
                      <a:pt x="13542" y="4497"/>
                      <a:pt x="13493" y="4559"/>
                    </a:cubicBezTo>
                    <a:cubicBezTo>
                      <a:pt x="13443" y="4596"/>
                      <a:pt x="13419" y="4658"/>
                      <a:pt x="13357" y="4670"/>
                    </a:cubicBezTo>
                    <a:cubicBezTo>
                      <a:pt x="13348" y="4672"/>
                      <a:pt x="13340" y="4672"/>
                      <a:pt x="13333" y="4672"/>
                    </a:cubicBezTo>
                    <a:cubicBezTo>
                      <a:pt x="13306" y="4672"/>
                      <a:pt x="13296" y="4661"/>
                      <a:pt x="13282" y="4661"/>
                    </a:cubicBezTo>
                    <a:cubicBezTo>
                      <a:pt x="13275" y="4661"/>
                      <a:pt x="13268" y="4663"/>
                      <a:pt x="13258" y="4670"/>
                    </a:cubicBezTo>
                    <a:cubicBezTo>
                      <a:pt x="13221" y="4682"/>
                      <a:pt x="13234" y="4719"/>
                      <a:pt x="13258" y="4731"/>
                    </a:cubicBezTo>
                    <a:cubicBezTo>
                      <a:pt x="13283" y="4731"/>
                      <a:pt x="13382" y="4768"/>
                      <a:pt x="13320" y="4818"/>
                    </a:cubicBezTo>
                    <a:cubicBezTo>
                      <a:pt x="13246" y="4879"/>
                      <a:pt x="13172" y="4867"/>
                      <a:pt x="13061" y="4892"/>
                    </a:cubicBezTo>
                    <a:cubicBezTo>
                      <a:pt x="12950" y="4916"/>
                      <a:pt x="13012" y="4929"/>
                      <a:pt x="13000" y="5003"/>
                    </a:cubicBezTo>
                    <a:cubicBezTo>
                      <a:pt x="13000" y="5064"/>
                      <a:pt x="12876" y="5113"/>
                      <a:pt x="12741" y="5138"/>
                    </a:cubicBezTo>
                    <a:cubicBezTo>
                      <a:pt x="12700" y="5146"/>
                      <a:pt x="12658" y="5150"/>
                      <a:pt x="12615" y="5150"/>
                    </a:cubicBezTo>
                    <a:cubicBezTo>
                      <a:pt x="12518" y="5150"/>
                      <a:pt x="12420" y="5128"/>
                      <a:pt x="12334" y="5076"/>
                    </a:cubicBezTo>
                    <a:cubicBezTo>
                      <a:pt x="12270" y="5001"/>
                      <a:pt x="12196" y="4963"/>
                      <a:pt x="12219" y="4963"/>
                    </a:cubicBezTo>
                    <a:cubicBezTo>
                      <a:pt x="12223" y="4963"/>
                      <a:pt x="12228" y="4964"/>
                      <a:pt x="12236" y="4966"/>
                    </a:cubicBezTo>
                    <a:cubicBezTo>
                      <a:pt x="12241" y="4967"/>
                      <a:pt x="12245" y="4967"/>
                      <a:pt x="12249" y="4967"/>
                    </a:cubicBezTo>
                    <a:cubicBezTo>
                      <a:pt x="12287" y="4967"/>
                      <a:pt x="12301" y="4931"/>
                      <a:pt x="12359" y="4931"/>
                    </a:cubicBezTo>
                    <a:cubicBezTo>
                      <a:pt x="12376" y="4931"/>
                      <a:pt x="12396" y="4933"/>
                      <a:pt x="12421" y="4941"/>
                    </a:cubicBezTo>
                    <a:cubicBezTo>
                      <a:pt x="12438" y="4949"/>
                      <a:pt x="12452" y="4952"/>
                      <a:pt x="12463" y="4952"/>
                    </a:cubicBezTo>
                    <a:cubicBezTo>
                      <a:pt x="12522" y="4952"/>
                      <a:pt x="12500" y="4855"/>
                      <a:pt x="12531" y="4793"/>
                    </a:cubicBezTo>
                    <a:cubicBezTo>
                      <a:pt x="12581" y="4719"/>
                      <a:pt x="12667" y="4744"/>
                      <a:pt x="12729" y="4707"/>
                    </a:cubicBezTo>
                    <a:cubicBezTo>
                      <a:pt x="12790" y="4682"/>
                      <a:pt x="12704" y="4608"/>
                      <a:pt x="12630" y="4584"/>
                    </a:cubicBezTo>
                    <a:cubicBezTo>
                      <a:pt x="12556" y="4547"/>
                      <a:pt x="12581" y="4522"/>
                      <a:pt x="12581" y="4460"/>
                    </a:cubicBezTo>
                    <a:cubicBezTo>
                      <a:pt x="12581" y="4411"/>
                      <a:pt x="12581" y="4436"/>
                      <a:pt x="12519" y="4423"/>
                    </a:cubicBezTo>
                    <a:cubicBezTo>
                      <a:pt x="12476" y="4413"/>
                      <a:pt x="12452" y="4345"/>
                      <a:pt x="12496" y="4345"/>
                    </a:cubicBezTo>
                    <a:cubicBezTo>
                      <a:pt x="12502" y="4345"/>
                      <a:pt x="12510" y="4346"/>
                      <a:pt x="12519" y="4350"/>
                    </a:cubicBezTo>
                    <a:cubicBezTo>
                      <a:pt x="12605" y="4374"/>
                      <a:pt x="12778" y="4448"/>
                      <a:pt x="12852" y="4473"/>
                    </a:cubicBezTo>
                    <a:cubicBezTo>
                      <a:pt x="12913" y="4497"/>
                      <a:pt x="12950" y="4547"/>
                      <a:pt x="13000" y="4596"/>
                    </a:cubicBezTo>
                    <a:cubicBezTo>
                      <a:pt x="13012" y="4605"/>
                      <a:pt x="13035" y="4609"/>
                      <a:pt x="13064" y="4609"/>
                    </a:cubicBezTo>
                    <a:cubicBezTo>
                      <a:pt x="13150" y="4609"/>
                      <a:pt x="13286" y="4574"/>
                      <a:pt x="13332" y="4547"/>
                    </a:cubicBezTo>
                    <a:cubicBezTo>
                      <a:pt x="13394" y="4510"/>
                      <a:pt x="13456" y="4460"/>
                      <a:pt x="13493" y="4399"/>
                    </a:cubicBezTo>
                    <a:cubicBezTo>
                      <a:pt x="13566" y="4313"/>
                      <a:pt x="13665" y="4251"/>
                      <a:pt x="13764" y="4226"/>
                    </a:cubicBezTo>
                    <a:cubicBezTo>
                      <a:pt x="13785" y="4224"/>
                      <a:pt x="13806" y="4223"/>
                      <a:pt x="13827" y="4223"/>
                    </a:cubicBezTo>
                    <a:close/>
                    <a:moveTo>
                      <a:pt x="16544" y="7899"/>
                    </a:moveTo>
                    <a:cubicBezTo>
                      <a:pt x="16575" y="7899"/>
                      <a:pt x="16628" y="7948"/>
                      <a:pt x="16696" y="7997"/>
                    </a:cubicBezTo>
                    <a:cubicBezTo>
                      <a:pt x="16795" y="8046"/>
                      <a:pt x="16782" y="8108"/>
                      <a:pt x="16807" y="8145"/>
                    </a:cubicBezTo>
                    <a:cubicBezTo>
                      <a:pt x="16844" y="8194"/>
                      <a:pt x="16856" y="8305"/>
                      <a:pt x="16881" y="8354"/>
                    </a:cubicBezTo>
                    <a:cubicBezTo>
                      <a:pt x="16930" y="8416"/>
                      <a:pt x="16955" y="8502"/>
                      <a:pt x="16943" y="8576"/>
                    </a:cubicBezTo>
                    <a:cubicBezTo>
                      <a:pt x="16930" y="8687"/>
                      <a:pt x="17029" y="8625"/>
                      <a:pt x="17029" y="8699"/>
                    </a:cubicBezTo>
                    <a:cubicBezTo>
                      <a:pt x="17029" y="8871"/>
                      <a:pt x="17066" y="8773"/>
                      <a:pt x="17103" y="8884"/>
                    </a:cubicBezTo>
                    <a:cubicBezTo>
                      <a:pt x="17127" y="8982"/>
                      <a:pt x="17103" y="9093"/>
                      <a:pt x="17066" y="9180"/>
                    </a:cubicBezTo>
                    <a:cubicBezTo>
                      <a:pt x="17057" y="9198"/>
                      <a:pt x="17048" y="9205"/>
                      <a:pt x="17039" y="9205"/>
                    </a:cubicBezTo>
                    <a:cubicBezTo>
                      <a:pt x="17011" y="9205"/>
                      <a:pt x="16983" y="9131"/>
                      <a:pt x="16955" y="9056"/>
                    </a:cubicBezTo>
                    <a:cubicBezTo>
                      <a:pt x="16918" y="8958"/>
                      <a:pt x="17016" y="8871"/>
                      <a:pt x="17016" y="8798"/>
                    </a:cubicBezTo>
                    <a:cubicBezTo>
                      <a:pt x="17016" y="8755"/>
                      <a:pt x="17005" y="8736"/>
                      <a:pt x="16990" y="8736"/>
                    </a:cubicBezTo>
                    <a:cubicBezTo>
                      <a:pt x="16983" y="8736"/>
                      <a:pt x="16975" y="8740"/>
                      <a:pt x="16967" y="8748"/>
                    </a:cubicBezTo>
                    <a:cubicBezTo>
                      <a:pt x="16946" y="8770"/>
                      <a:pt x="16929" y="8799"/>
                      <a:pt x="16918" y="8799"/>
                    </a:cubicBezTo>
                    <a:cubicBezTo>
                      <a:pt x="16910" y="8799"/>
                      <a:pt x="16906" y="8783"/>
                      <a:pt x="16906" y="8736"/>
                    </a:cubicBezTo>
                    <a:cubicBezTo>
                      <a:pt x="16906" y="8637"/>
                      <a:pt x="16881" y="8650"/>
                      <a:pt x="16819" y="8588"/>
                    </a:cubicBezTo>
                    <a:cubicBezTo>
                      <a:pt x="16809" y="8575"/>
                      <a:pt x="16802" y="8570"/>
                      <a:pt x="16798" y="8570"/>
                    </a:cubicBezTo>
                    <a:cubicBezTo>
                      <a:pt x="16783" y="8570"/>
                      <a:pt x="16802" y="8643"/>
                      <a:pt x="16782" y="8662"/>
                    </a:cubicBezTo>
                    <a:cubicBezTo>
                      <a:pt x="16781" y="8662"/>
                      <a:pt x="16780" y="8662"/>
                      <a:pt x="16779" y="8662"/>
                    </a:cubicBezTo>
                    <a:cubicBezTo>
                      <a:pt x="16739" y="8662"/>
                      <a:pt x="16608" y="8438"/>
                      <a:pt x="16524" y="8366"/>
                    </a:cubicBezTo>
                    <a:lnTo>
                      <a:pt x="16524" y="8354"/>
                    </a:lnTo>
                    <a:cubicBezTo>
                      <a:pt x="16450" y="8280"/>
                      <a:pt x="16524" y="8280"/>
                      <a:pt x="16573" y="8243"/>
                    </a:cubicBezTo>
                    <a:cubicBezTo>
                      <a:pt x="16602" y="8221"/>
                      <a:pt x="16588" y="8216"/>
                      <a:pt x="16558" y="8216"/>
                    </a:cubicBezTo>
                    <a:cubicBezTo>
                      <a:pt x="16538" y="8216"/>
                      <a:pt x="16511" y="8218"/>
                      <a:pt x="16487" y="8218"/>
                    </a:cubicBezTo>
                    <a:cubicBezTo>
                      <a:pt x="16437" y="8218"/>
                      <a:pt x="16450" y="8095"/>
                      <a:pt x="16474" y="8046"/>
                    </a:cubicBezTo>
                    <a:cubicBezTo>
                      <a:pt x="16499" y="7997"/>
                      <a:pt x="16487" y="7947"/>
                      <a:pt x="16524" y="7910"/>
                    </a:cubicBezTo>
                    <a:cubicBezTo>
                      <a:pt x="16529" y="7903"/>
                      <a:pt x="16536" y="7899"/>
                      <a:pt x="16544" y="7899"/>
                    </a:cubicBezTo>
                    <a:close/>
                    <a:moveTo>
                      <a:pt x="21750" y="11406"/>
                    </a:moveTo>
                    <a:cubicBezTo>
                      <a:pt x="21757" y="11406"/>
                      <a:pt x="21764" y="11407"/>
                      <a:pt x="21773" y="11410"/>
                    </a:cubicBezTo>
                    <a:cubicBezTo>
                      <a:pt x="21797" y="11422"/>
                      <a:pt x="21834" y="11447"/>
                      <a:pt x="21846" y="11471"/>
                    </a:cubicBezTo>
                    <a:cubicBezTo>
                      <a:pt x="21859" y="11508"/>
                      <a:pt x="21871" y="11533"/>
                      <a:pt x="21871" y="11570"/>
                    </a:cubicBezTo>
                    <a:cubicBezTo>
                      <a:pt x="21846" y="11644"/>
                      <a:pt x="21809" y="11693"/>
                      <a:pt x="21748" y="11730"/>
                    </a:cubicBezTo>
                    <a:cubicBezTo>
                      <a:pt x="21705" y="11736"/>
                      <a:pt x="21659" y="11739"/>
                      <a:pt x="21612" y="11739"/>
                    </a:cubicBezTo>
                    <a:cubicBezTo>
                      <a:pt x="21566" y="11739"/>
                      <a:pt x="21520" y="11736"/>
                      <a:pt x="21477" y="11730"/>
                    </a:cubicBezTo>
                    <a:cubicBezTo>
                      <a:pt x="21462" y="11724"/>
                      <a:pt x="21445" y="11722"/>
                      <a:pt x="21425" y="11722"/>
                    </a:cubicBezTo>
                    <a:cubicBezTo>
                      <a:pt x="21361" y="11722"/>
                      <a:pt x="21275" y="11748"/>
                      <a:pt x="21218" y="11767"/>
                    </a:cubicBezTo>
                    <a:lnTo>
                      <a:pt x="21181" y="11767"/>
                    </a:lnTo>
                    <a:cubicBezTo>
                      <a:pt x="21119" y="11767"/>
                      <a:pt x="21070" y="11767"/>
                      <a:pt x="21058" y="11730"/>
                    </a:cubicBezTo>
                    <a:cubicBezTo>
                      <a:pt x="21046" y="11705"/>
                      <a:pt x="21169" y="11533"/>
                      <a:pt x="21243" y="11521"/>
                    </a:cubicBezTo>
                    <a:cubicBezTo>
                      <a:pt x="21341" y="11508"/>
                      <a:pt x="21452" y="11496"/>
                      <a:pt x="21551" y="11471"/>
                    </a:cubicBezTo>
                    <a:cubicBezTo>
                      <a:pt x="21569" y="11465"/>
                      <a:pt x="21581" y="11463"/>
                      <a:pt x="21588" y="11463"/>
                    </a:cubicBezTo>
                    <a:cubicBezTo>
                      <a:pt x="21612" y="11463"/>
                      <a:pt x="21600" y="11484"/>
                      <a:pt x="21637" y="11484"/>
                    </a:cubicBezTo>
                    <a:cubicBezTo>
                      <a:pt x="21681" y="11484"/>
                      <a:pt x="21695" y="11406"/>
                      <a:pt x="21750" y="11406"/>
                    </a:cubicBezTo>
                    <a:close/>
                    <a:moveTo>
                      <a:pt x="19080" y="9740"/>
                    </a:moveTo>
                    <a:cubicBezTo>
                      <a:pt x="19083" y="9740"/>
                      <a:pt x="19085" y="9742"/>
                      <a:pt x="19086" y="9746"/>
                    </a:cubicBezTo>
                    <a:cubicBezTo>
                      <a:pt x="19086" y="9796"/>
                      <a:pt x="19111" y="9820"/>
                      <a:pt x="19197" y="9820"/>
                    </a:cubicBezTo>
                    <a:cubicBezTo>
                      <a:pt x="19243" y="9820"/>
                      <a:pt x="19296" y="9812"/>
                      <a:pt x="19344" y="9812"/>
                    </a:cubicBezTo>
                    <a:cubicBezTo>
                      <a:pt x="19400" y="9812"/>
                      <a:pt x="19449" y="9823"/>
                      <a:pt x="19468" y="9870"/>
                    </a:cubicBezTo>
                    <a:cubicBezTo>
                      <a:pt x="19505" y="9943"/>
                      <a:pt x="19530" y="10079"/>
                      <a:pt x="19592" y="10091"/>
                    </a:cubicBezTo>
                    <a:cubicBezTo>
                      <a:pt x="19653" y="10091"/>
                      <a:pt x="19789" y="10104"/>
                      <a:pt x="19801" y="10178"/>
                    </a:cubicBezTo>
                    <a:cubicBezTo>
                      <a:pt x="19801" y="10251"/>
                      <a:pt x="19875" y="10424"/>
                      <a:pt x="19875" y="10486"/>
                    </a:cubicBezTo>
                    <a:cubicBezTo>
                      <a:pt x="19875" y="10596"/>
                      <a:pt x="19949" y="10695"/>
                      <a:pt x="20048" y="10720"/>
                    </a:cubicBezTo>
                    <a:cubicBezTo>
                      <a:pt x="20195" y="10757"/>
                      <a:pt x="20590" y="10781"/>
                      <a:pt x="20688" y="10818"/>
                    </a:cubicBezTo>
                    <a:cubicBezTo>
                      <a:pt x="20774" y="10855"/>
                      <a:pt x="20799" y="10917"/>
                      <a:pt x="20873" y="11003"/>
                    </a:cubicBezTo>
                    <a:cubicBezTo>
                      <a:pt x="20935" y="11089"/>
                      <a:pt x="21021" y="11188"/>
                      <a:pt x="20984" y="11225"/>
                    </a:cubicBezTo>
                    <a:cubicBezTo>
                      <a:pt x="20964" y="11245"/>
                      <a:pt x="20943" y="11308"/>
                      <a:pt x="20909" y="11308"/>
                    </a:cubicBezTo>
                    <a:cubicBezTo>
                      <a:pt x="20902" y="11308"/>
                      <a:pt x="20894" y="11305"/>
                      <a:pt x="20885" y="11299"/>
                    </a:cubicBezTo>
                    <a:cubicBezTo>
                      <a:pt x="20832" y="11267"/>
                      <a:pt x="20604" y="11087"/>
                      <a:pt x="20575" y="11087"/>
                    </a:cubicBezTo>
                    <a:cubicBezTo>
                      <a:pt x="20570" y="11087"/>
                      <a:pt x="20571" y="11092"/>
                      <a:pt x="20577" y="11102"/>
                    </a:cubicBezTo>
                    <a:cubicBezTo>
                      <a:pt x="20614" y="11176"/>
                      <a:pt x="20676" y="11237"/>
                      <a:pt x="20639" y="11286"/>
                    </a:cubicBezTo>
                    <a:cubicBezTo>
                      <a:pt x="20602" y="11348"/>
                      <a:pt x="20577" y="11422"/>
                      <a:pt x="20577" y="11496"/>
                    </a:cubicBezTo>
                    <a:cubicBezTo>
                      <a:pt x="20590" y="11582"/>
                      <a:pt x="20577" y="11668"/>
                      <a:pt x="20540" y="11755"/>
                    </a:cubicBezTo>
                    <a:cubicBezTo>
                      <a:pt x="20491" y="11792"/>
                      <a:pt x="20442" y="11829"/>
                      <a:pt x="20380" y="11866"/>
                    </a:cubicBezTo>
                    <a:cubicBezTo>
                      <a:pt x="20380" y="11866"/>
                      <a:pt x="20368" y="11866"/>
                      <a:pt x="20368" y="11841"/>
                    </a:cubicBezTo>
                    <a:cubicBezTo>
                      <a:pt x="20356" y="11779"/>
                      <a:pt x="20343" y="11718"/>
                      <a:pt x="20343" y="11644"/>
                    </a:cubicBezTo>
                    <a:cubicBezTo>
                      <a:pt x="20343" y="11610"/>
                      <a:pt x="20323" y="11505"/>
                      <a:pt x="20291" y="11505"/>
                    </a:cubicBezTo>
                    <a:cubicBezTo>
                      <a:pt x="20288" y="11505"/>
                      <a:pt x="20285" y="11506"/>
                      <a:pt x="20282" y="11508"/>
                    </a:cubicBezTo>
                    <a:cubicBezTo>
                      <a:pt x="20239" y="11530"/>
                      <a:pt x="20149" y="11626"/>
                      <a:pt x="20102" y="11626"/>
                    </a:cubicBezTo>
                    <a:cubicBezTo>
                      <a:pt x="20095" y="11626"/>
                      <a:pt x="20089" y="11624"/>
                      <a:pt x="20084" y="11619"/>
                    </a:cubicBezTo>
                    <a:cubicBezTo>
                      <a:pt x="20035" y="11570"/>
                      <a:pt x="19998" y="11570"/>
                      <a:pt x="20048" y="11521"/>
                    </a:cubicBezTo>
                    <a:cubicBezTo>
                      <a:pt x="20097" y="11471"/>
                      <a:pt x="20195" y="11348"/>
                      <a:pt x="20183" y="11274"/>
                    </a:cubicBezTo>
                    <a:cubicBezTo>
                      <a:pt x="20158" y="11188"/>
                      <a:pt x="20183" y="11102"/>
                      <a:pt x="20109" y="11052"/>
                    </a:cubicBezTo>
                    <a:cubicBezTo>
                      <a:pt x="20045" y="11010"/>
                      <a:pt x="19899" y="10922"/>
                      <a:pt x="19837" y="10922"/>
                    </a:cubicBezTo>
                    <a:cubicBezTo>
                      <a:pt x="19827" y="10922"/>
                      <a:pt x="19819" y="10924"/>
                      <a:pt x="19813" y="10929"/>
                    </a:cubicBezTo>
                    <a:cubicBezTo>
                      <a:pt x="19789" y="10966"/>
                      <a:pt x="19752" y="11003"/>
                      <a:pt x="19715" y="11028"/>
                    </a:cubicBezTo>
                    <a:cubicBezTo>
                      <a:pt x="19668" y="11063"/>
                      <a:pt x="19710" y="11176"/>
                      <a:pt x="19672" y="11176"/>
                    </a:cubicBezTo>
                    <a:cubicBezTo>
                      <a:pt x="19670" y="11176"/>
                      <a:pt x="19668" y="11176"/>
                      <a:pt x="19666" y="11176"/>
                    </a:cubicBezTo>
                    <a:cubicBezTo>
                      <a:pt x="19641" y="11151"/>
                      <a:pt x="19604" y="11151"/>
                      <a:pt x="19579" y="11151"/>
                    </a:cubicBezTo>
                    <a:cubicBezTo>
                      <a:pt x="19530" y="11225"/>
                      <a:pt x="19493" y="11311"/>
                      <a:pt x="19468" y="11385"/>
                    </a:cubicBezTo>
                    <a:cubicBezTo>
                      <a:pt x="19444" y="11484"/>
                      <a:pt x="19431" y="11570"/>
                      <a:pt x="19431" y="11668"/>
                    </a:cubicBezTo>
                    <a:cubicBezTo>
                      <a:pt x="19444" y="11730"/>
                      <a:pt x="19493" y="12013"/>
                      <a:pt x="19456" y="12075"/>
                    </a:cubicBezTo>
                    <a:cubicBezTo>
                      <a:pt x="19419" y="12137"/>
                      <a:pt x="19333" y="12223"/>
                      <a:pt x="19308" y="12223"/>
                    </a:cubicBezTo>
                    <a:cubicBezTo>
                      <a:pt x="19284" y="12223"/>
                      <a:pt x="19232" y="12261"/>
                      <a:pt x="19200" y="12261"/>
                    </a:cubicBezTo>
                    <a:cubicBezTo>
                      <a:pt x="19184" y="12261"/>
                      <a:pt x="19173" y="12252"/>
                      <a:pt x="19173" y="12223"/>
                    </a:cubicBezTo>
                    <a:cubicBezTo>
                      <a:pt x="19173" y="12149"/>
                      <a:pt x="19111" y="12001"/>
                      <a:pt x="19111" y="11915"/>
                    </a:cubicBezTo>
                    <a:cubicBezTo>
                      <a:pt x="19123" y="11755"/>
                      <a:pt x="19136" y="11582"/>
                      <a:pt x="19173" y="11410"/>
                    </a:cubicBezTo>
                    <a:cubicBezTo>
                      <a:pt x="19193" y="11327"/>
                      <a:pt x="19214" y="11226"/>
                      <a:pt x="19191" y="11226"/>
                    </a:cubicBezTo>
                    <a:cubicBezTo>
                      <a:pt x="19186" y="11226"/>
                      <a:pt x="19180" y="11229"/>
                      <a:pt x="19173" y="11237"/>
                    </a:cubicBezTo>
                    <a:cubicBezTo>
                      <a:pt x="19140" y="11270"/>
                      <a:pt x="19096" y="11314"/>
                      <a:pt x="19081" y="11314"/>
                    </a:cubicBezTo>
                    <a:cubicBezTo>
                      <a:pt x="19074" y="11314"/>
                      <a:pt x="19074" y="11303"/>
                      <a:pt x="19086" y="11274"/>
                    </a:cubicBezTo>
                    <a:cubicBezTo>
                      <a:pt x="19136" y="11151"/>
                      <a:pt x="19197" y="11028"/>
                      <a:pt x="19271" y="10929"/>
                    </a:cubicBezTo>
                    <a:cubicBezTo>
                      <a:pt x="19321" y="10880"/>
                      <a:pt x="19296" y="10892"/>
                      <a:pt x="19407" y="10868"/>
                    </a:cubicBezTo>
                    <a:cubicBezTo>
                      <a:pt x="19521" y="10856"/>
                      <a:pt x="19592" y="10792"/>
                      <a:pt x="19690" y="10792"/>
                    </a:cubicBezTo>
                    <a:cubicBezTo>
                      <a:pt x="19698" y="10792"/>
                      <a:pt x="19706" y="10793"/>
                      <a:pt x="19715" y="10794"/>
                    </a:cubicBezTo>
                    <a:cubicBezTo>
                      <a:pt x="19793" y="10801"/>
                      <a:pt x="19917" y="10829"/>
                      <a:pt x="19984" y="10829"/>
                    </a:cubicBezTo>
                    <a:cubicBezTo>
                      <a:pt x="20021" y="10829"/>
                      <a:pt x="20041" y="10820"/>
                      <a:pt x="20023" y="10794"/>
                    </a:cubicBezTo>
                    <a:cubicBezTo>
                      <a:pt x="19986" y="10732"/>
                      <a:pt x="19961" y="10683"/>
                      <a:pt x="19924" y="10670"/>
                    </a:cubicBezTo>
                    <a:cubicBezTo>
                      <a:pt x="19911" y="10670"/>
                      <a:pt x="19875" y="10681"/>
                      <a:pt x="19846" y="10681"/>
                    </a:cubicBezTo>
                    <a:cubicBezTo>
                      <a:pt x="19821" y="10681"/>
                      <a:pt x="19801" y="10674"/>
                      <a:pt x="19801" y="10646"/>
                    </a:cubicBezTo>
                    <a:cubicBezTo>
                      <a:pt x="19801" y="10572"/>
                      <a:pt x="19813" y="10535"/>
                      <a:pt x="19764" y="10535"/>
                    </a:cubicBezTo>
                    <a:cubicBezTo>
                      <a:pt x="19703" y="10547"/>
                      <a:pt x="19407" y="10633"/>
                      <a:pt x="19345" y="10633"/>
                    </a:cubicBezTo>
                    <a:cubicBezTo>
                      <a:pt x="19259" y="10596"/>
                      <a:pt x="19173" y="10547"/>
                      <a:pt x="19099" y="10486"/>
                    </a:cubicBezTo>
                    <a:cubicBezTo>
                      <a:pt x="19049" y="10449"/>
                      <a:pt x="18963" y="10461"/>
                      <a:pt x="18988" y="10436"/>
                    </a:cubicBezTo>
                    <a:cubicBezTo>
                      <a:pt x="19013" y="10399"/>
                      <a:pt x="19148" y="10276"/>
                      <a:pt x="19099" y="10276"/>
                    </a:cubicBezTo>
                    <a:cubicBezTo>
                      <a:pt x="19013" y="10313"/>
                      <a:pt x="18926" y="10350"/>
                      <a:pt x="18865" y="10412"/>
                    </a:cubicBezTo>
                    <a:cubicBezTo>
                      <a:pt x="18803" y="10449"/>
                      <a:pt x="18741" y="10473"/>
                      <a:pt x="18680" y="10498"/>
                    </a:cubicBezTo>
                    <a:cubicBezTo>
                      <a:pt x="18648" y="10519"/>
                      <a:pt x="18616" y="10577"/>
                      <a:pt x="18553" y="10577"/>
                    </a:cubicBezTo>
                    <a:cubicBezTo>
                      <a:pt x="18543" y="10577"/>
                      <a:pt x="18532" y="10575"/>
                      <a:pt x="18520" y="10572"/>
                    </a:cubicBezTo>
                    <a:cubicBezTo>
                      <a:pt x="18433" y="10560"/>
                      <a:pt x="18421" y="10473"/>
                      <a:pt x="18372" y="10473"/>
                    </a:cubicBezTo>
                    <a:cubicBezTo>
                      <a:pt x="18335" y="10483"/>
                      <a:pt x="18241" y="10527"/>
                      <a:pt x="18187" y="10527"/>
                    </a:cubicBezTo>
                    <a:cubicBezTo>
                      <a:pt x="18170" y="10527"/>
                      <a:pt x="18156" y="10522"/>
                      <a:pt x="18150" y="10510"/>
                    </a:cubicBezTo>
                    <a:cubicBezTo>
                      <a:pt x="18138" y="10473"/>
                      <a:pt x="18372" y="10276"/>
                      <a:pt x="18470" y="10215"/>
                    </a:cubicBezTo>
                    <a:lnTo>
                      <a:pt x="18668" y="10104"/>
                    </a:lnTo>
                    <a:cubicBezTo>
                      <a:pt x="18717" y="10079"/>
                      <a:pt x="18766" y="10042"/>
                      <a:pt x="18815" y="9993"/>
                    </a:cubicBezTo>
                    <a:cubicBezTo>
                      <a:pt x="18865" y="9931"/>
                      <a:pt x="18889" y="9943"/>
                      <a:pt x="18939" y="9894"/>
                    </a:cubicBezTo>
                    <a:cubicBezTo>
                      <a:pt x="18993" y="9851"/>
                      <a:pt x="19057" y="9740"/>
                      <a:pt x="19080" y="9740"/>
                    </a:cubicBezTo>
                    <a:close/>
                    <a:moveTo>
                      <a:pt x="21181" y="11890"/>
                    </a:moveTo>
                    <a:cubicBezTo>
                      <a:pt x="21206" y="11890"/>
                      <a:pt x="21218" y="11890"/>
                      <a:pt x="21218" y="11903"/>
                    </a:cubicBezTo>
                    <a:cubicBezTo>
                      <a:pt x="21169" y="12038"/>
                      <a:pt x="20898" y="12149"/>
                      <a:pt x="20725" y="12260"/>
                    </a:cubicBezTo>
                    <a:cubicBezTo>
                      <a:pt x="20640" y="12311"/>
                      <a:pt x="20537" y="12338"/>
                      <a:pt x="20433" y="12338"/>
                    </a:cubicBezTo>
                    <a:cubicBezTo>
                      <a:pt x="20387" y="12338"/>
                      <a:pt x="20340" y="12333"/>
                      <a:pt x="20294" y="12321"/>
                    </a:cubicBezTo>
                    <a:cubicBezTo>
                      <a:pt x="20195" y="12272"/>
                      <a:pt x="20134" y="12223"/>
                      <a:pt x="20146" y="12174"/>
                    </a:cubicBezTo>
                    <a:cubicBezTo>
                      <a:pt x="20167" y="12132"/>
                      <a:pt x="20265" y="12039"/>
                      <a:pt x="20282" y="12039"/>
                    </a:cubicBezTo>
                    <a:cubicBezTo>
                      <a:pt x="20285" y="12039"/>
                      <a:pt x="20286" y="12042"/>
                      <a:pt x="20282" y="12050"/>
                    </a:cubicBezTo>
                    <a:cubicBezTo>
                      <a:pt x="20257" y="12063"/>
                      <a:pt x="20257" y="12087"/>
                      <a:pt x="20269" y="12112"/>
                    </a:cubicBezTo>
                    <a:cubicBezTo>
                      <a:pt x="20282" y="12149"/>
                      <a:pt x="20306" y="12174"/>
                      <a:pt x="20331" y="12186"/>
                    </a:cubicBezTo>
                    <a:cubicBezTo>
                      <a:pt x="20337" y="12188"/>
                      <a:pt x="20343" y="12190"/>
                      <a:pt x="20349" y="12190"/>
                    </a:cubicBezTo>
                    <a:cubicBezTo>
                      <a:pt x="20441" y="12190"/>
                      <a:pt x="20604" y="11963"/>
                      <a:pt x="20639" y="11952"/>
                    </a:cubicBezTo>
                    <a:cubicBezTo>
                      <a:pt x="20644" y="11950"/>
                      <a:pt x="20650" y="11949"/>
                      <a:pt x="20656" y="11949"/>
                    </a:cubicBezTo>
                    <a:cubicBezTo>
                      <a:pt x="20697" y="11949"/>
                      <a:pt x="20760" y="11978"/>
                      <a:pt x="20824" y="11989"/>
                    </a:cubicBezTo>
                    <a:cubicBezTo>
                      <a:pt x="20832" y="11992"/>
                      <a:pt x="20840" y="11993"/>
                      <a:pt x="20847" y="11993"/>
                    </a:cubicBezTo>
                    <a:cubicBezTo>
                      <a:pt x="20909" y="11993"/>
                      <a:pt x="20952" y="11914"/>
                      <a:pt x="20996" y="11903"/>
                    </a:cubicBezTo>
                    <a:cubicBezTo>
                      <a:pt x="21058" y="11890"/>
                      <a:pt x="21119" y="11890"/>
                      <a:pt x="21181" y="11890"/>
                    </a:cubicBezTo>
                    <a:close/>
                    <a:moveTo>
                      <a:pt x="17460" y="0"/>
                    </a:moveTo>
                    <a:cubicBezTo>
                      <a:pt x="17411" y="0"/>
                      <a:pt x="17325" y="0"/>
                      <a:pt x="17325" y="62"/>
                    </a:cubicBezTo>
                    <a:cubicBezTo>
                      <a:pt x="17325" y="111"/>
                      <a:pt x="17337" y="123"/>
                      <a:pt x="17300" y="123"/>
                    </a:cubicBezTo>
                    <a:cubicBezTo>
                      <a:pt x="17251" y="123"/>
                      <a:pt x="17152" y="185"/>
                      <a:pt x="17251" y="185"/>
                    </a:cubicBezTo>
                    <a:cubicBezTo>
                      <a:pt x="17349" y="185"/>
                      <a:pt x="17374" y="222"/>
                      <a:pt x="17337" y="222"/>
                    </a:cubicBezTo>
                    <a:cubicBezTo>
                      <a:pt x="17300" y="222"/>
                      <a:pt x="17312" y="234"/>
                      <a:pt x="17300" y="259"/>
                    </a:cubicBezTo>
                    <a:cubicBezTo>
                      <a:pt x="17291" y="277"/>
                      <a:pt x="17269" y="288"/>
                      <a:pt x="17243" y="288"/>
                    </a:cubicBezTo>
                    <a:cubicBezTo>
                      <a:pt x="17233" y="288"/>
                      <a:pt x="17224" y="287"/>
                      <a:pt x="17214" y="283"/>
                    </a:cubicBezTo>
                    <a:cubicBezTo>
                      <a:pt x="17194" y="270"/>
                      <a:pt x="17175" y="254"/>
                      <a:pt x="17153" y="254"/>
                    </a:cubicBezTo>
                    <a:cubicBezTo>
                      <a:pt x="17134" y="254"/>
                      <a:pt x="17114" y="267"/>
                      <a:pt x="17090" y="308"/>
                    </a:cubicBezTo>
                    <a:cubicBezTo>
                      <a:pt x="17029" y="407"/>
                      <a:pt x="17004" y="505"/>
                      <a:pt x="17029" y="530"/>
                    </a:cubicBezTo>
                    <a:cubicBezTo>
                      <a:pt x="17078" y="567"/>
                      <a:pt x="17127" y="592"/>
                      <a:pt x="17177" y="616"/>
                    </a:cubicBezTo>
                    <a:cubicBezTo>
                      <a:pt x="17189" y="628"/>
                      <a:pt x="17189" y="628"/>
                      <a:pt x="17127" y="653"/>
                    </a:cubicBezTo>
                    <a:cubicBezTo>
                      <a:pt x="17078" y="690"/>
                      <a:pt x="17041" y="752"/>
                      <a:pt x="17041" y="826"/>
                    </a:cubicBezTo>
                    <a:cubicBezTo>
                      <a:pt x="17078" y="924"/>
                      <a:pt x="17152" y="1010"/>
                      <a:pt x="17238" y="1072"/>
                    </a:cubicBezTo>
                    <a:cubicBezTo>
                      <a:pt x="17273" y="1072"/>
                      <a:pt x="17330" y="1159"/>
                      <a:pt x="17377" y="1159"/>
                    </a:cubicBezTo>
                    <a:cubicBezTo>
                      <a:pt x="17380" y="1159"/>
                      <a:pt x="17383" y="1159"/>
                      <a:pt x="17386" y="1158"/>
                    </a:cubicBezTo>
                    <a:cubicBezTo>
                      <a:pt x="17422" y="1149"/>
                      <a:pt x="17445" y="1120"/>
                      <a:pt x="17475" y="1120"/>
                    </a:cubicBezTo>
                    <a:cubicBezTo>
                      <a:pt x="17485" y="1120"/>
                      <a:pt x="17496" y="1124"/>
                      <a:pt x="17509" y="1134"/>
                    </a:cubicBezTo>
                    <a:cubicBezTo>
                      <a:pt x="17546" y="1183"/>
                      <a:pt x="17583" y="1220"/>
                      <a:pt x="17633" y="1245"/>
                    </a:cubicBezTo>
                    <a:cubicBezTo>
                      <a:pt x="17694" y="1257"/>
                      <a:pt x="17706" y="1282"/>
                      <a:pt x="17645" y="1294"/>
                    </a:cubicBezTo>
                    <a:cubicBezTo>
                      <a:pt x="17596" y="1294"/>
                      <a:pt x="17583" y="1294"/>
                      <a:pt x="17583" y="1343"/>
                    </a:cubicBezTo>
                    <a:cubicBezTo>
                      <a:pt x="17608" y="1392"/>
                      <a:pt x="17583" y="1442"/>
                      <a:pt x="17546" y="1454"/>
                    </a:cubicBezTo>
                    <a:cubicBezTo>
                      <a:pt x="17511" y="1478"/>
                      <a:pt x="17487" y="1603"/>
                      <a:pt x="17539" y="1603"/>
                    </a:cubicBezTo>
                    <a:cubicBezTo>
                      <a:pt x="17541" y="1603"/>
                      <a:pt x="17544" y="1602"/>
                      <a:pt x="17546" y="1602"/>
                    </a:cubicBezTo>
                    <a:cubicBezTo>
                      <a:pt x="17608" y="1590"/>
                      <a:pt x="17670" y="1565"/>
                      <a:pt x="17657" y="1516"/>
                    </a:cubicBezTo>
                    <a:cubicBezTo>
                      <a:pt x="17649" y="1474"/>
                      <a:pt x="17680" y="1449"/>
                      <a:pt x="17705" y="1449"/>
                    </a:cubicBezTo>
                    <a:cubicBezTo>
                      <a:pt x="17717" y="1449"/>
                      <a:pt x="17727" y="1454"/>
                      <a:pt x="17731" y="1466"/>
                    </a:cubicBezTo>
                    <a:cubicBezTo>
                      <a:pt x="17756" y="1516"/>
                      <a:pt x="17731" y="1651"/>
                      <a:pt x="17694" y="1688"/>
                    </a:cubicBezTo>
                    <a:cubicBezTo>
                      <a:pt x="17645" y="1713"/>
                      <a:pt x="17583" y="1750"/>
                      <a:pt x="17571" y="1799"/>
                    </a:cubicBezTo>
                    <a:cubicBezTo>
                      <a:pt x="17571" y="1848"/>
                      <a:pt x="17522" y="1885"/>
                      <a:pt x="17472" y="1885"/>
                    </a:cubicBezTo>
                    <a:cubicBezTo>
                      <a:pt x="17423" y="1898"/>
                      <a:pt x="17300" y="1910"/>
                      <a:pt x="17288" y="1984"/>
                    </a:cubicBezTo>
                    <a:cubicBezTo>
                      <a:pt x="17288" y="2045"/>
                      <a:pt x="17226" y="2045"/>
                      <a:pt x="17251" y="2070"/>
                    </a:cubicBezTo>
                    <a:cubicBezTo>
                      <a:pt x="17288" y="2107"/>
                      <a:pt x="17349" y="2169"/>
                      <a:pt x="17349" y="2230"/>
                    </a:cubicBezTo>
                    <a:cubicBezTo>
                      <a:pt x="17349" y="2279"/>
                      <a:pt x="17349" y="2312"/>
                      <a:pt x="17319" y="2312"/>
                    </a:cubicBezTo>
                    <a:cubicBezTo>
                      <a:pt x="17311" y="2312"/>
                      <a:pt x="17301" y="2309"/>
                      <a:pt x="17288" y="2304"/>
                    </a:cubicBezTo>
                    <a:cubicBezTo>
                      <a:pt x="17249" y="2275"/>
                      <a:pt x="17248" y="2231"/>
                      <a:pt x="17232" y="2231"/>
                    </a:cubicBezTo>
                    <a:cubicBezTo>
                      <a:pt x="17227" y="2231"/>
                      <a:pt x="17222" y="2235"/>
                      <a:pt x="17214" y="2243"/>
                    </a:cubicBezTo>
                    <a:cubicBezTo>
                      <a:pt x="17192" y="2264"/>
                      <a:pt x="17179" y="2277"/>
                      <a:pt x="17164" y="2277"/>
                    </a:cubicBezTo>
                    <a:cubicBezTo>
                      <a:pt x="17154" y="2277"/>
                      <a:pt x="17143" y="2270"/>
                      <a:pt x="17127" y="2255"/>
                    </a:cubicBezTo>
                    <a:cubicBezTo>
                      <a:pt x="17090" y="2218"/>
                      <a:pt x="17016" y="2193"/>
                      <a:pt x="17066" y="2132"/>
                    </a:cubicBezTo>
                    <a:cubicBezTo>
                      <a:pt x="17090" y="2095"/>
                      <a:pt x="17115" y="2033"/>
                      <a:pt x="17115" y="1984"/>
                    </a:cubicBezTo>
                    <a:cubicBezTo>
                      <a:pt x="17115" y="1935"/>
                      <a:pt x="17152" y="1885"/>
                      <a:pt x="17152" y="1848"/>
                    </a:cubicBezTo>
                    <a:cubicBezTo>
                      <a:pt x="17152" y="1835"/>
                      <a:pt x="17148" y="1825"/>
                      <a:pt x="17139" y="1825"/>
                    </a:cubicBezTo>
                    <a:cubicBezTo>
                      <a:pt x="17131" y="1825"/>
                      <a:pt x="17119" y="1832"/>
                      <a:pt x="17103" y="1848"/>
                    </a:cubicBezTo>
                    <a:cubicBezTo>
                      <a:pt x="17079" y="1872"/>
                      <a:pt x="17060" y="1891"/>
                      <a:pt x="17043" y="1891"/>
                    </a:cubicBezTo>
                    <a:cubicBezTo>
                      <a:pt x="17034" y="1891"/>
                      <a:pt x="17025" y="1886"/>
                      <a:pt x="17016" y="1873"/>
                    </a:cubicBezTo>
                    <a:cubicBezTo>
                      <a:pt x="17004" y="1824"/>
                      <a:pt x="16955" y="1836"/>
                      <a:pt x="16918" y="1787"/>
                    </a:cubicBezTo>
                    <a:cubicBezTo>
                      <a:pt x="16881" y="1737"/>
                      <a:pt x="16819" y="1700"/>
                      <a:pt x="16758" y="1688"/>
                    </a:cubicBezTo>
                    <a:cubicBezTo>
                      <a:pt x="16721" y="1688"/>
                      <a:pt x="16708" y="1762"/>
                      <a:pt x="16659" y="1762"/>
                    </a:cubicBezTo>
                    <a:cubicBezTo>
                      <a:pt x="16635" y="1762"/>
                      <a:pt x="16610" y="1750"/>
                      <a:pt x="16573" y="1737"/>
                    </a:cubicBezTo>
                    <a:cubicBezTo>
                      <a:pt x="16570" y="1734"/>
                      <a:pt x="16566" y="1733"/>
                      <a:pt x="16562" y="1733"/>
                    </a:cubicBezTo>
                    <a:cubicBezTo>
                      <a:pt x="16550" y="1733"/>
                      <a:pt x="16536" y="1747"/>
                      <a:pt x="16536" y="1774"/>
                    </a:cubicBezTo>
                    <a:cubicBezTo>
                      <a:pt x="16548" y="1824"/>
                      <a:pt x="16573" y="1799"/>
                      <a:pt x="16585" y="1848"/>
                    </a:cubicBezTo>
                    <a:cubicBezTo>
                      <a:pt x="16598" y="1910"/>
                      <a:pt x="16647" y="1947"/>
                      <a:pt x="16708" y="1947"/>
                    </a:cubicBezTo>
                    <a:cubicBezTo>
                      <a:pt x="16782" y="1947"/>
                      <a:pt x="16844" y="1972"/>
                      <a:pt x="16881" y="2033"/>
                    </a:cubicBezTo>
                    <a:cubicBezTo>
                      <a:pt x="16893" y="2082"/>
                      <a:pt x="16930" y="2132"/>
                      <a:pt x="16844" y="2132"/>
                    </a:cubicBezTo>
                    <a:cubicBezTo>
                      <a:pt x="16758" y="2132"/>
                      <a:pt x="16671" y="2008"/>
                      <a:pt x="16622" y="1984"/>
                    </a:cubicBezTo>
                    <a:cubicBezTo>
                      <a:pt x="16601" y="1968"/>
                      <a:pt x="16589" y="1959"/>
                      <a:pt x="16577" y="1959"/>
                    </a:cubicBezTo>
                    <a:cubicBezTo>
                      <a:pt x="16561" y="1959"/>
                      <a:pt x="16546" y="1974"/>
                      <a:pt x="16511" y="2008"/>
                    </a:cubicBezTo>
                    <a:cubicBezTo>
                      <a:pt x="16487" y="2028"/>
                      <a:pt x="16466" y="2034"/>
                      <a:pt x="16444" y="2034"/>
                    </a:cubicBezTo>
                    <a:cubicBezTo>
                      <a:pt x="16410" y="2034"/>
                      <a:pt x="16373" y="2021"/>
                      <a:pt x="16314" y="2021"/>
                    </a:cubicBezTo>
                    <a:cubicBezTo>
                      <a:pt x="16303" y="2019"/>
                      <a:pt x="16291" y="2019"/>
                      <a:pt x="16277" y="2019"/>
                    </a:cubicBezTo>
                    <a:cubicBezTo>
                      <a:pt x="16170" y="2019"/>
                      <a:pt x="15995" y="2058"/>
                      <a:pt x="15908" y="2058"/>
                    </a:cubicBezTo>
                    <a:cubicBezTo>
                      <a:pt x="15797" y="2058"/>
                      <a:pt x="15686" y="2045"/>
                      <a:pt x="15575" y="1996"/>
                    </a:cubicBezTo>
                    <a:cubicBezTo>
                      <a:pt x="15427" y="1922"/>
                      <a:pt x="15267" y="1922"/>
                      <a:pt x="15205" y="1885"/>
                    </a:cubicBezTo>
                    <a:cubicBezTo>
                      <a:pt x="15144" y="1848"/>
                      <a:pt x="14983" y="1836"/>
                      <a:pt x="14946" y="1750"/>
                    </a:cubicBezTo>
                    <a:cubicBezTo>
                      <a:pt x="14910" y="1663"/>
                      <a:pt x="14922" y="1540"/>
                      <a:pt x="14811" y="1516"/>
                    </a:cubicBezTo>
                    <a:cubicBezTo>
                      <a:pt x="14688" y="1528"/>
                      <a:pt x="14565" y="1553"/>
                      <a:pt x="14441" y="1602"/>
                    </a:cubicBezTo>
                    <a:cubicBezTo>
                      <a:pt x="14343" y="1614"/>
                      <a:pt x="14256" y="1627"/>
                      <a:pt x="14220" y="1676"/>
                    </a:cubicBezTo>
                    <a:cubicBezTo>
                      <a:pt x="14183" y="1725"/>
                      <a:pt x="14146" y="1762"/>
                      <a:pt x="14146" y="1787"/>
                    </a:cubicBezTo>
                    <a:cubicBezTo>
                      <a:pt x="14146" y="1811"/>
                      <a:pt x="14244" y="1811"/>
                      <a:pt x="14306" y="1836"/>
                    </a:cubicBezTo>
                    <a:cubicBezTo>
                      <a:pt x="14348" y="1844"/>
                      <a:pt x="14367" y="1870"/>
                      <a:pt x="14375" y="1870"/>
                    </a:cubicBezTo>
                    <a:cubicBezTo>
                      <a:pt x="14378" y="1870"/>
                      <a:pt x="14380" y="1864"/>
                      <a:pt x="14380" y="1848"/>
                    </a:cubicBezTo>
                    <a:cubicBezTo>
                      <a:pt x="14380" y="1804"/>
                      <a:pt x="14380" y="1760"/>
                      <a:pt x="14406" y="1760"/>
                    </a:cubicBezTo>
                    <a:cubicBezTo>
                      <a:pt x="14409" y="1760"/>
                      <a:pt x="14413" y="1761"/>
                      <a:pt x="14417" y="1762"/>
                    </a:cubicBezTo>
                    <a:cubicBezTo>
                      <a:pt x="14455" y="1772"/>
                      <a:pt x="14463" y="1811"/>
                      <a:pt x="14494" y="1811"/>
                    </a:cubicBezTo>
                    <a:cubicBezTo>
                      <a:pt x="14503" y="1811"/>
                      <a:pt x="14514" y="1807"/>
                      <a:pt x="14528" y="1799"/>
                    </a:cubicBezTo>
                    <a:cubicBezTo>
                      <a:pt x="14589" y="1750"/>
                      <a:pt x="14638" y="1713"/>
                      <a:pt x="14712" y="1676"/>
                    </a:cubicBezTo>
                    <a:cubicBezTo>
                      <a:pt x="14759" y="1656"/>
                      <a:pt x="14805" y="1643"/>
                      <a:pt x="14832" y="1643"/>
                    </a:cubicBezTo>
                    <a:cubicBezTo>
                      <a:pt x="14856" y="1643"/>
                      <a:pt x="14865" y="1653"/>
                      <a:pt x="14848" y="1676"/>
                    </a:cubicBezTo>
                    <a:cubicBezTo>
                      <a:pt x="14799" y="1737"/>
                      <a:pt x="14725" y="1750"/>
                      <a:pt x="14688" y="1811"/>
                    </a:cubicBezTo>
                    <a:cubicBezTo>
                      <a:pt x="14656" y="1854"/>
                      <a:pt x="14605" y="1888"/>
                      <a:pt x="14560" y="1888"/>
                    </a:cubicBezTo>
                    <a:cubicBezTo>
                      <a:pt x="14553" y="1888"/>
                      <a:pt x="14546" y="1887"/>
                      <a:pt x="14540" y="1885"/>
                    </a:cubicBezTo>
                    <a:cubicBezTo>
                      <a:pt x="14491" y="1898"/>
                      <a:pt x="14441" y="1910"/>
                      <a:pt x="14392" y="1935"/>
                    </a:cubicBezTo>
                    <a:cubicBezTo>
                      <a:pt x="14355" y="1972"/>
                      <a:pt x="14318" y="1996"/>
                      <a:pt x="14343" y="2070"/>
                    </a:cubicBezTo>
                    <a:cubicBezTo>
                      <a:pt x="14351" y="2091"/>
                      <a:pt x="14362" y="2095"/>
                      <a:pt x="14373" y="2095"/>
                    </a:cubicBezTo>
                    <a:cubicBezTo>
                      <a:pt x="14380" y="2095"/>
                      <a:pt x="14387" y="2093"/>
                      <a:pt x="14394" y="2093"/>
                    </a:cubicBezTo>
                    <a:cubicBezTo>
                      <a:pt x="14407" y="2093"/>
                      <a:pt x="14417" y="2100"/>
                      <a:pt x="14417" y="2144"/>
                    </a:cubicBezTo>
                    <a:cubicBezTo>
                      <a:pt x="14429" y="2243"/>
                      <a:pt x="14380" y="2280"/>
                      <a:pt x="14441" y="2317"/>
                    </a:cubicBezTo>
                    <a:cubicBezTo>
                      <a:pt x="14503" y="2366"/>
                      <a:pt x="14491" y="2341"/>
                      <a:pt x="14515" y="2403"/>
                    </a:cubicBezTo>
                    <a:cubicBezTo>
                      <a:pt x="14542" y="2457"/>
                      <a:pt x="14530" y="2491"/>
                      <a:pt x="14507" y="2491"/>
                    </a:cubicBezTo>
                    <a:cubicBezTo>
                      <a:pt x="14498" y="2491"/>
                      <a:pt x="14488" y="2487"/>
                      <a:pt x="14478" y="2477"/>
                    </a:cubicBezTo>
                    <a:cubicBezTo>
                      <a:pt x="14440" y="2448"/>
                      <a:pt x="14417" y="2419"/>
                      <a:pt x="14408" y="2419"/>
                    </a:cubicBezTo>
                    <a:cubicBezTo>
                      <a:pt x="14406" y="2419"/>
                      <a:pt x="14404" y="2422"/>
                      <a:pt x="14404" y="2427"/>
                    </a:cubicBezTo>
                    <a:cubicBezTo>
                      <a:pt x="14392" y="2452"/>
                      <a:pt x="14404" y="2514"/>
                      <a:pt x="14392" y="2526"/>
                    </a:cubicBezTo>
                    <a:cubicBezTo>
                      <a:pt x="14390" y="2530"/>
                      <a:pt x="14387" y="2532"/>
                      <a:pt x="14383" y="2532"/>
                    </a:cubicBezTo>
                    <a:cubicBezTo>
                      <a:pt x="14361" y="2532"/>
                      <a:pt x="14314" y="2483"/>
                      <a:pt x="14293" y="2452"/>
                    </a:cubicBezTo>
                    <a:cubicBezTo>
                      <a:pt x="14281" y="2427"/>
                      <a:pt x="14256" y="2403"/>
                      <a:pt x="14220" y="2390"/>
                    </a:cubicBezTo>
                    <a:cubicBezTo>
                      <a:pt x="14207" y="2378"/>
                      <a:pt x="14195" y="2366"/>
                      <a:pt x="14244" y="2366"/>
                    </a:cubicBezTo>
                    <a:cubicBezTo>
                      <a:pt x="14293" y="2366"/>
                      <a:pt x="14367" y="2366"/>
                      <a:pt x="14330" y="2304"/>
                    </a:cubicBezTo>
                    <a:cubicBezTo>
                      <a:pt x="14306" y="2243"/>
                      <a:pt x="14256" y="2267"/>
                      <a:pt x="14281" y="2243"/>
                    </a:cubicBezTo>
                    <a:cubicBezTo>
                      <a:pt x="14318" y="2230"/>
                      <a:pt x="14367" y="2243"/>
                      <a:pt x="14343" y="2206"/>
                    </a:cubicBezTo>
                    <a:cubicBezTo>
                      <a:pt x="14316" y="2170"/>
                      <a:pt x="14295" y="2147"/>
                      <a:pt x="14291" y="2147"/>
                    </a:cubicBezTo>
                    <a:cubicBezTo>
                      <a:pt x="14290" y="2147"/>
                      <a:pt x="14290" y="2150"/>
                      <a:pt x="14293" y="2156"/>
                    </a:cubicBezTo>
                    <a:cubicBezTo>
                      <a:pt x="14306" y="2181"/>
                      <a:pt x="14318" y="2230"/>
                      <a:pt x="14269" y="2230"/>
                    </a:cubicBezTo>
                    <a:cubicBezTo>
                      <a:pt x="14232" y="2218"/>
                      <a:pt x="14170" y="2230"/>
                      <a:pt x="14183" y="2206"/>
                    </a:cubicBezTo>
                    <a:cubicBezTo>
                      <a:pt x="14207" y="2181"/>
                      <a:pt x="14269" y="2132"/>
                      <a:pt x="14232" y="2132"/>
                    </a:cubicBezTo>
                    <a:cubicBezTo>
                      <a:pt x="14195" y="2132"/>
                      <a:pt x="14195" y="2156"/>
                      <a:pt x="14158" y="2169"/>
                    </a:cubicBezTo>
                    <a:cubicBezTo>
                      <a:pt x="14125" y="2169"/>
                      <a:pt x="14098" y="2196"/>
                      <a:pt x="14083" y="2196"/>
                    </a:cubicBezTo>
                    <a:cubicBezTo>
                      <a:pt x="14076" y="2196"/>
                      <a:pt x="14072" y="2189"/>
                      <a:pt x="14072" y="2169"/>
                    </a:cubicBezTo>
                    <a:cubicBezTo>
                      <a:pt x="14072" y="2095"/>
                      <a:pt x="14072" y="2058"/>
                      <a:pt x="14047" y="2058"/>
                    </a:cubicBezTo>
                    <a:cubicBezTo>
                      <a:pt x="14010" y="2058"/>
                      <a:pt x="13961" y="2058"/>
                      <a:pt x="13924" y="2033"/>
                    </a:cubicBezTo>
                    <a:cubicBezTo>
                      <a:pt x="13889" y="2010"/>
                      <a:pt x="13865" y="1921"/>
                      <a:pt x="13832" y="1921"/>
                    </a:cubicBezTo>
                    <a:cubicBezTo>
                      <a:pt x="13830" y="1921"/>
                      <a:pt x="13827" y="1921"/>
                      <a:pt x="13825" y="1922"/>
                    </a:cubicBezTo>
                    <a:cubicBezTo>
                      <a:pt x="13788" y="1935"/>
                      <a:pt x="13677" y="2045"/>
                      <a:pt x="13640" y="2058"/>
                    </a:cubicBezTo>
                    <a:cubicBezTo>
                      <a:pt x="13532" y="2067"/>
                      <a:pt x="13424" y="2071"/>
                      <a:pt x="13316" y="2071"/>
                    </a:cubicBezTo>
                    <a:cubicBezTo>
                      <a:pt x="13141" y="2071"/>
                      <a:pt x="12965" y="2061"/>
                      <a:pt x="12790" y="2045"/>
                    </a:cubicBezTo>
                    <a:cubicBezTo>
                      <a:pt x="12679" y="1996"/>
                      <a:pt x="12482" y="2045"/>
                      <a:pt x="12581" y="1972"/>
                    </a:cubicBezTo>
                    <a:cubicBezTo>
                      <a:pt x="12686" y="1901"/>
                      <a:pt x="12714" y="1798"/>
                      <a:pt x="12779" y="1798"/>
                    </a:cubicBezTo>
                    <a:cubicBezTo>
                      <a:pt x="12783" y="1798"/>
                      <a:pt x="12786" y="1798"/>
                      <a:pt x="12790" y="1799"/>
                    </a:cubicBezTo>
                    <a:cubicBezTo>
                      <a:pt x="12815" y="1807"/>
                      <a:pt x="12845" y="1813"/>
                      <a:pt x="12870" y="1813"/>
                    </a:cubicBezTo>
                    <a:cubicBezTo>
                      <a:pt x="12920" y="1813"/>
                      <a:pt x="12950" y="1791"/>
                      <a:pt x="12876" y="1725"/>
                    </a:cubicBezTo>
                    <a:cubicBezTo>
                      <a:pt x="12778" y="1627"/>
                      <a:pt x="12753" y="1516"/>
                      <a:pt x="12630" y="1516"/>
                    </a:cubicBezTo>
                    <a:cubicBezTo>
                      <a:pt x="12535" y="1506"/>
                      <a:pt x="12491" y="1467"/>
                      <a:pt x="12459" y="1467"/>
                    </a:cubicBezTo>
                    <a:cubicBezTo>
                      <a:pt x="12450" y="1467"/>
                      <a:pt x="12441" y="1470"/>
                      <a:pt x="12433" y="1479"/>
                    </a:cubicBezTo>
                    <a:cubicBezTo>
                      <a:pt x="12396" y="1516"/>
                      <a:pt x="12445" y="1540"/>
                      <a:pt x="12347" y="1540"/>
                    </a:cubicBezTo>
                    <a:cubicBezTo>
                      <a:pt x="12248" y="1540"/>
                      <a:pt x="12273" y="1516"/>
                      <a:pt x="12211" y="1503"/>
                    </a:cubicBezTo>
                    <a:cubicBezTo>
                      <a:pt x="12063" y="1466"/>
                      <a:pt x="11928" y="1429"/>
                      <a:pt x="11780" y="1368"/>
                    </a:cubicBezTo>
                    <a:cubicBezTo>
                      <a:pt x="11694" y="1318"/>
                      <a:pt x="11583" y="1355"/>
                      <a:pt x="11496" y="1318"/>
                    </a:cubicBezTo>
                    <a:cubicBezTo>
                      <a:pt x="11410" y="1269"/>
                      <a:pt x="11238" y="1109"/>
                      <a:pt x="11152" y="1084"/>
                    </a:cubicBezTo>
                    <a:cubicBezTo>
                      <a:pt x="11075" y="1069"/>
                      <a:pt x="10994" y="1059"/>
                      <a:pt x="10915" y="1059"/>
                    </a:cubicBezTo>
                    <a:cubicBezTo>
                      <a:pt x="10865" y="1059"/>
                      <a:pt x="10817" y="1063"/>
                      <a:pt x="10770" y="1072"/>
                    </a:cubicBezTo>
                    <a:cubicBezTo>
                      <a:pt x="10720" y="1097"/>
                      <a:pt x="10659" y="1257"/>
                      <a:pt x="10609" y="1269"/>
                    </a:cubicBezTo>
                    <a:cubicBezTo>
                      <a:pt x="10591" y="1275"/>
                      <a:pt x="10539" y="1282"/>
                      <a:pt x="10492" y="1282"/>
                    </a:cubicBezTo>
                    <a:cubicBezTo>
                      <a:pt x="10446" y="1282"/>
                      <a:pt x="10406" y="1275"/>
                      <a:pt x="10412" y="1257"/>
                    </a:cubicBezTo>
                    <a:cubicBezTo>
                      <a:pt x="10412" y="1208"/>
                      <a:pt x="10560" y="1109"/>
                      <a:pt x="10498" y="1109"/>
                    </a:cubicBezTo>
                    <a:cubicBezTo>
                      <a:pt x="10478" y="1105"/>
                      <a:pt x="10459" y="1105"/>
                      <a:pt x="10442" y="1105"/>
                    </a:cubicBezTo>
                    <a:cubicBezTo>
                      <a:pt x="10409" y="1105"/>
                      <a:pt x="10388" y="1105"/>
                      <a:pt x="10388" y="1072"/>
                    </a:cubicBezTo>
                    <a:cubicBezTo>
                      <a:pt x="10399" y="1025"/>
                      <a:pt x="10388" y="874"/>
                      <a:pt x="10377" y="874"/>
                    </a:cubicBezTo>
                    <a:cubicBezTo>
                      <a:pt x="10376" y="874"/>
                      <a:pt x="10376" y="874"/>
                      <a:pt x="10375" y="875"/>
                    </a:cubicBezTo>
                    <a:cubicBezTo>
                      <a:pt x="10351" y="900"/>
                      <a:pt x="10314" y="924"/>
                      <a:pt x="10277" y="924"/>
                    </a:cubicBezTo>
                    <a:cubicBezTo>
                      <a:pt x="10252" y="924"/>
                      <a:pt x="10190" y="961"/>
                      <a:pt x="10190" y="998"/>
                    </a:cubicBezTo>
                    <a:cubicBezTo>
                      <a:pt x="10193" y="1003"/>
                      <a:pt x="10194" y="1005"/>
                      <a:pt x="10195" y="1005"/>
                    </a:cubicBezTo>
                    <a:cubicBezTo>
                      <a:pt x="10200" y="1005"/>
                      <a:pt x="10198" y="971"/>
                      <a:pt x="10227" y="961"/>
                    </a:cubicBezTo>
                    <a:cubicBezTo>
                      <a:pt x="10242" y="961"/>
                      <a:pt x="10259" y="959"/>
                      <a:pt x="10272" y="959"/>
                    </a:cubicBezTo>
                    <a:cubicBezTo>
                      <a:pt x="10292" y="959"/>
                      <a:pt x="10304" y="964"/>
                      <a:pt x="10289" y="986"/>
                    </a:cubicBezTo>
                    <a:cubicBezTo>
                      <a:pt x="10277" y="1023"/>
                      <a:pt x="10203" y="1072"/>
                      <a:pt x="10227" y="1072"/>
                    </a:cubicBezTo>
                    <a:cubicBezTo>
                      <a:pt x="10252" y="1084"/>
                      <a:pt x="10326" y="1109"/>
                      <a:pt x="10301" y="1109"/>
                    </a:cubicBezTo>
                    <a:cubicBezTo>
                      <a:pt x="10277" y="1109"/>
                      <a:pt x="10190" y="1109"/>
                      <a:pt x="10190" y="1158"/>
                    </a:cubicBezTo>
                    <a:cubicBezTo>
                      <a:pt x="10190" y="1208"/>
                      <a:pt x="10166" y="1294"/>
                      <a:pt x="10129" y="1294"/>
                    </a:cubicBezTo>
                    <a:cubicBezTo>
                      <a:pt x="10104" y="1282"/>
                      <a:pt x="9895" y="1183"/>
                      <a:pt x="9882" y="1121"/>
                    </a:cubicBezTo>
                    <a:cubicBezTo>
                      <a:pt x="9858" y="1035"/>
                      <a:pt x="9821" y="937"/>
                      <a:pt x="9772" y="863"/>
                    </a:cubicBezTo>
                    <a:cubicBezTo>
                      <a:pt x="9685" y="776"/>
                      <a:pt x="9599" y="715"/>
                      <a:pt x="9500" y="653"/>
                    </a:cubicBezTo>
                    <a:cubicBezTo>
                      <a:pt x="9463" y="653"/>
                      <a:pt x="9463" y="690"/>
                      <a:pt x="9513" y="739"/>
                    </a:cubicBezTo>
                    <a:cubicBezTo>
                      <a:pt x="9562" y="801"/>
                      <a:pt x="9648" y="850"/>
                      <a:pt x="9648" y="863"/>
                    </a:cubicBezTo>
                    <a:cubicBezTo>
                      <a:pt x="9652" y="867"/>
                      <a:pt x="9644" y="868"/>
                      <a:pt x="9631" y="868"/>
                    </a:cubicBezTo>
                    <a:cubicBezTo>
                      <a:pt x="9604" y="868"/>
                      <a:pt x="9558" y="863"/>
                      <a:pt x="9550" y="863"/>
                    </a:cubicBezTo>
                    <a:cubicBezTo>
                      <a:pt x="9525" y="863"/>
                      <a:pt x="9451" y="887"/>
                      <a:pt x="9451" y="924"/>
                    </a:cubicBezTo>
                    <a:cubicBezTo>
                      <a:pt x="9439" y="961"/>
                      <a:pt x="9463" y="1023"/>
                      <a:pt x="9427" y="1023"/>
                    </a:cubicBezTo>
                    <a:cubicBezTo>
                      <a:pt x="9393" y="1034"/>
                      <a:pt x="9320" y="1125"/>
                      <a:pt x="9288" y="1125"/>
                    </a:cubicBezTo>
                    <a:cubicBezTo>
                      <a:pt x="9284" y="1125"/>
                      <a:pt x="9281" y="1124"/>
                      <a:pt x="9279" y="1121"/>
                    </a:cubicBezTo>
                    <a:cubicBezTo>
                      <a:pt x="9246" y="1111"/>
                      <a:pt x="9290" y="1043"/>
                      <a:pt x="9284" y="1043"/>
                    </a:cubicBezTo>
                    <a:cubicBezTo>
                      <a:pt x="9283" y="1043"/>
                      <a:pt x="9282" y="1044"/>
                      <a:pt x="9279" y="1047"/>
                    </a:cubicBezTo>
                    <a:cubicBezTo>
                      <a:pt x="9242" y="1072"/>
                      <a:pt x="9106" y="1060"/>
                      <a:pt x="9069" y="1097"/>
                    </a:cubicBezTo>
                    <a:cubicBezTo>
                      <a:pt x="9008" y="1158"/>
                      <a:pt x="8946" y="1232"/>
                      <a:pt x="8897" y="1306"/>
                    </a:cubicBezTo>
                    <a:cubicBezTo>
                      <a:pt x="8865" y="1330"/>
                      <a:pt x="8848" y="1344"/>
                      <a:pt x="8837" y="1344"/>
                    </a:cubicBezTo>
                    <a:cubicBezTo>
                      <a:pt x="8831" y="1344"/>
                      <a:pt x="8827" y="1340"/>
                      <a:pt x="8823" y="1331"/>
                    </a:cubicBezTo>
                    <a:cubicBezTo>
                      <a:pt x="8810" y="1318"/>
                      <a:pt x="8810" y="1269"/>
                      <a:pt x="8798" y="1257"/>
                    </a:cubicBezTo>
                    <a:cubicBezTo>
                      <a:pt x="8798" y="1245"/>
                      <a:pt x="8795" y="1238"/>
                      <a:pt x="8790" y="1238"/>
                    </a:cubicBezTo>
                    <a:cubicBezTo>
                      <a:pt x="8786" y="1238"/>
                      <a:pt x="8780" y="1245"/>
                      <a:pt x="8773" y="1257"/>
                    </a:cubicBezTo>
                    <a:cubicBezTo>
                      <a:pt x="8767" y="1269"/>
                      <a:pt x="8730" y="1269"/>
                      <a:pt x="8692" y="1269"/>
                    </a:cubicBezTo>
                    <a:cubicBezTo>
                      <a:pt x="8653" y="1269"/>
                      <a:pt x="8613" y="1269"/>
                      <a:pt x="8601" y="1282"/>
                    </a:cubicBezTo>
                    <a:cubicBezTo>
                      <a:pt x="8576" y="1318"/>
                      <a:pt x="8576" y="1368"/>
                      <a:pt x="8539" y="1368"/>
                    </a:cubicBezTo>
                    <a:cubicBezTo>
                      <a:pt x="8502" y="1368"/>
                      <a:pt x="8428" y="1442"/>
                      <a:pt x="8404" y="1479"/>
                    </a:cubicBezTo>
                    <a:cubicBezTo>
                      <a:pt x="8367" y="1503"/>
                      <a:pt x="8441" y="1516"/>
                      <a:pt x="8453" y="1540"/>
                    </a:cubicBezTo>
                    <a:cubicBezTo>
                      <a:pt x="8453" y="1577"/>
                      <a:pt x="8367" y="1602"/>
                      <a:pt x="8330" y="1602"/>
                    </a:cubicBezTo>
                    <a:cubicBezTo>
                      <a:pt x="8281" y="1602"/>
                      <a:pt x="8182" y="1590"/>
                      <a:pt x="8244" y="1516"/>
                    </a:cubicBezTo>
                    <a:cubicBezTo>
                      <a:pt x="8293" y="1442"/>
                      <a:pt x="8342" y="1442"/>
                      <a:pt x="8379" y="1405"/>
                    </a:cubicBezTo>
                    <a:cubicBezTo>
                      <a:pt x="8404" y="1368"/>
                      <a:pt x="8453" y="1380"/>
                      <a:pt x="8502" y="1318"/>
                    </a:cubicBezTo>
                    <a:cubicBezTo>
                      <a:pt x="8539" y="1257"/>
                      <a:pt x="8576" y="1195"/>
                      <a:pt x="8638" y="1183"/>
                    </a:cubicBezTo>
                    <a:cubicBezTo>
                      <a:pt x="8675" y="1175"/>
                      <a:pt x="8717" y="1163"/>
                      <a:pt x="8745" y="1163"/>
                    </a:cubicBezTo>
                    <a:cubicBezTo>
                      <a:pt x="8762" y="1163"/>
                      <a:pt x="8773" y="1168"/>
                      <a:pt x="8773" y="1183"/>
                    </a:cubicBezTo>
                    <a:cubicBezTo>
                      <a:pt x="8773" y="1200"/>
                      <a:pt x="8779" y="1209"/>
                      <a:pt x="8787" y="1209"/>
                    </a:cubicBezTo>
                    <a:cubicBezTo>
                      <a:pt x="8796" y="1209"/>
                      <a:pt x="8810" y="1197"/>
                      <a:pt x="8823" y="1171"/>
                    </a:cubicBezTo>
                    <a:cubicBezTo>
                      <a:pt x="8884" y="1097"/>
                      <a:pt x="8958" y="1047"/>
                      <a:pt x="9045" y="1010"/>
                    </a:cubicBezTo>
                    <a:cubicBezTo>
                      <a:pt x="9106" y="973"/>
                      <a:pt x="9168" y="973"/>
                      <a:pt x="9180" y="949"/>
                    </a:cubicBezTo>
                    <a:cubicBezTo>
                      <a:pt x="9180" y="924"/>
                      <a:pt x="9192" y="875"/>
                      <a:pt x="9155" y="875"/>
                    </a:cubicBezTo>
                    <a:cubicBezTo>
                      <a:pt x="9106" y="887"/>
                      <a:pt x="9057" y="900"/>
                      <a:pt x="8995" y="900"/>
                    </a:cubicBezTo>
                    <a:cubicBezTo>
                      <a:pt x="8934" y="900"/>
                      <a:pt x="8872" y="912"/>
                      <a:pt x="8823" y="949"/>
                    </a:cubicBezTo>
                    <a:cubicBezTo>
                      <a:pt x="8798" y="986"/>
                      <a:pt x="8773" y="1035"/>
                      <a:pt x="8712" y="1035"/>
                    </a:cubicBezTo>
                    <a:cubicBezTo>
                      <a:pt x="8638" y="1035"/>
                      <a:pt x="8576" y="1097"/>
                      <a:pt x="8527" y="1097"/>
                    </a:cubicBezTo>
                    <a:cubicBezTo>
                      <a:pt x="8465" y="1097"/>
                      <a:pt x="8404" y="1121"/>
                      <a:pt x="8367" y="1171"/>
                    </a:cubicBezTo>
                    <a:cubicBezTo>
                      <a:pt x="8330" y="1232"/>
                      <a:pt x="8219" y="1257"/>
                      <a:pt x="8194" y="1282"/>
                    </a:cubicBezTo>
                    <a:cubicBezTo>
                      <a:pt x="8172" y="1304"/>
                      <a:pt x="8135" y="1327"/>
                      <a:pt x="8116" y="1327"/>
                    </a:cubicBezTo>
                    <a:cubicBezTo>
                      <a:pt x="8104" y="1327"/>
                      <a:pt x="8099" y="1318"/>
                      <a:pt x="8108" y="1294"/>
                    </a:cubicBezTo>
                    <a:cubicBezTo>
                      <a:pt x="8133" y="1245"/>
                      <a:pt x="8207" y="1220"/>
                      <a:pt x="8157" y="1220"/>
                    </a:cubicBezTo>
                    <a:cubicBezTo>
                      <a:pt x="8108" y="1208"/>
                      <a:pt x="8059" y="1183"/>
                      <a:pt x="8022" y="1146"/>
                    </a:cubicBezTo>
                    <a:cubicBezTo>
                      <a:pt x="8020" y="1142"/>
                      <a:pt x="8018" y="1140"/>
                      <a:pt x="8016" y="1140"/>
                    </a:cubicBezTo>
                    <a:cubicBezTo>
                      <a:pt x="8006" y="1140"/>
                      <a:pt x="7995" y="1185"/>
                      <a:pt x="7985" y="1195"/>
                    </a:cubicBezTo>
                    <a:cubicBezTo>
                      <a:pt x="7948" y="1232"/>
                      <a:pt x="7899" y="1245"/>
                      <a:pt x="7849" y="1257"/>
                    </a:cubicBezTo>
                    <a:cubicBezTo>
                      <a:pt x="7812" y="1257"/>
                      <a:pt x="7763" y="1282"/>
                      <a:pt x="7726" y="1318"/>
                    </a:cubicBezTo>
                    <a:cubicBezTo>
                      <a:pt x="7714" y="1343"/>
                      <a:pt x="7615" y="1355"/>
                      <a:pt x="7640" y="1392"/>
                    </a:cubicBezTo>
                    <a:cubicBezTo>
                      <a:pt x="7652" y="1417"/>
                      <a:pt x="7714" y="1392"/>
                      <a:pt x="7702" y="1429"/>
                    </a:cubicBezTo>
                    <a:cubicBezTo>
                      <a:pt x="7689" y="1479"/>
                      <a:pt x="7652" y="1491"/>
                      <a:pt x="7714" y="1491"/>
                    </a:cubicBezTo>
                    <a:cubicBezTo>
                      <a:pt x="7738" y="1491"/>
                      <a:pt x="7775" y="1497"/>
                      <a:pt x="7811" y="1497"/>
                    </a:cubicBezTo>
                    <a:cubicBezTo>
                      <a:pt x="7846" y="1497"/>
                      <a:pt x="7880" y="1491"/>
                      <a:pt x="7899" y="1466"/>
                    </a:cubicBezTo>
                    <a:cubicBezTo>
                      <a:pt x="7948" y="1417"/>
                      <a:pt x="7997" y="1380"/>
                      <a:pt x="8047" y="1355"/>
                    </a:cubicBezTo>
                    <a:lnTo>
                      <a:pt x="8047" y="1355"/>
                    </a:lnTo>
                    <a:cubicBezTo>
                      <a:pt x="8010" y="1380"/>
                      <a:pt x="7948" y="1454"/>
                      <a:pt x="7948" y="1479"/>
                    </a:cubicBezTo>
                    <a:cubicBezTo>
                      <a:pt x="7959" y="1511"/>
                      <a:pt x="8026" y="1609"/>
                      <a:pt x="8018" y="1609"/>
                    </a:cubicBezTo>
                    <a:cubicBezTo>
                      <a:pt x="8017" y="1609"/>
                      <a:pt x="8014" y="1607"/>
                      <a:pt x="8010" y="1602"/>
                    </a:cubicBezTo>
                    <a:cubicBezTo>
                      <a:pt x="7960" y="1577"/>
                      <a:pt x="8010" y="1540"/>
                      <a:pt x="7923" y="1540"/>
                    </a:cubicBezTo>
                    <a:cubicBezTo>
                      <a:pt x="7914" y="1539"/>
                      <a:pt x="7906" y="1539"/>
                      <a:pt x="7898" y="1539"/>
                    </a:cubicBezTo>
                    <a:cubicBezTo>
                      <a:pt x="7818" y="1539"/>
                      <a:pt x="7786" y="1591"/>
                      <a:pt x="7763" y="1602"/>
                    </a:cubicBezTo>
                    <a:cubicBezTo>
                      <a:pt x="7738" y="1602"/>
                      <a:pt x="7665" y="1565"/>
                      <a:pt x="7615" y="1540"/>
                    </a:cubicBezTo>
                    <a:cubicBezTo>
                      <a:pt x="7554" y="1528"/>
                      <a:pt x="7381" y="1540"/>
                      <a:pt x="7307" y="1503"/>
                    </a:cubicBezTo>
                    <a:cubicBezTo>
                      <a:pt x="7221" y="1454"/>
                      <a:pt x="6999" y="1331"/>
                      <a:pt x="6938" y="1282"/>
                    </a:cubicBezTo>
                    <a:cubicBezTo>
                      <a:pt x="6876" y="1245"/>
                      <a:pt x="6864" y="1195"/>
                      <a:pt x="6901" y="1183"/>
                    </a:cubicBezTo>
                    <a:cubicBezTo>
                      <a:pt x="6925" y="1183"/>
                      <a:pt x="6888" y="1171"/>
                      <a:pt x="6839" y="1171"/>
                    </a:cubicBezTo>
                    <a:cubicBezTo>
                      <a:pt x="6771" y="1183"/>
                      <a:pt x="6703" y="1189"/>
                      <a:pt x="6636" y="1189"/>
                    </a:cubicBezTo>
                    <a:cubicBezTo>
                      <a:pt x="6568" y="1189"/>
                      <a:pt x="6500" y="1183"/>
                      <a:pt x="6432" y="1171"/>
                    </a:cubicBezTo>
                    <a:cubicBezTo>
                      <a:pt x="6420" y="1171"/>
                      <a:pt x="6395" y="1171"/>
                      <a:pt x="6383" y="1158"/>
                    </a:cubicBezTo>
                    <a:cubicBezTo>
                      <a:pt x="6285" y="1109"/>
                      <a:pt x="6137" y="1023"/>
                      <a:pt x="6038" y="986"/>
                    </a:cubicBezTo>
                    <a:cubicBezTo>
                      <a:pt x="6015" y="976"/>
                      <a:pt x="5973" y="972"/>
                      <a:pt x="5923" y="972"/>
                    </a:cubicBezTo>
                    <a:cubicBezTo>
                      <a:pt x="5789" y="972"/>
                      <a:pt x="5596" y="998"/>
                      <a:pt x="5533" y="998"/>
                    </a:cubicBezTo>
                    <a:cubicBezTo>
                      <a:pt x="5447" y="998"/>
                      <a:pt x="5250" y="912"/>
                      <a:pt x="5077" y="900"/>
                    </a:cubicBezTo>
                    <a:cubicBezTo>
                      <a:pt x="4892" y="875"/>
                      <a:pt x="4720" y="838"/>
                      <a:pt x="4547" y="776"/>
                    </a:cubicBezTo>
                    <a:cubicBezTo>
                      <a:pt x="4436" y="752"/>
                      <a:pt x="4313" y="752"/>
                      <a:pt x="4190" y="752"/>
                    </a:cubicBezTo>
                    <a:cubicBezTo>
                      <a:pt x="4116" y="764"/>
                      <a:pt x="4030" y="776"/>
                      <a:pt x="3956" y="776"/>
                    </a:cubicBezTo>
                    <a:cubicBezTo>
                      <a:pt x="3907" y="776"/>
                      <a:pt x="3820" y="715"/>
                      <a:pt x="3771" y="715"/>
                    </a:cubicBezTo>
                    <a:cubicBezTo>
                      <a:pt x="3734" y="702"/>
                      <a:pt x="3623" y="715"/>
                      <a:pt x="3660" y="678"/>
                    </a:cubicBezTo>
                    <a:cubicBezTo>
                      <a:pt x="3697" y="653"/>
                      <a:pt x="3709" y="604"/>
                      <a:pt x="3709" y="567"/>
                    </a:cubicBezTo>
                    <a:cubicBezTo>
                      <a:pt x="3709" y="542"/>
                      <a:pt x="3549" y="555"/>
                      <a:pt x="3537" y="542"/>
                    </a:cubicBezTo>
                    <a:lnTo>
                      <a:pt x="3389" y="542"/>
                    </a:lnTo>
                    <a:cubicBezTo>
                      <a:pt x="3335" y="550"/>
                      <a:pt x="3265" y="573"/>
                      <a:pt x="3222" y="573"/>
                    </a:cubicBezTo>
                    <a:cubicBezTo>
                      <a:pt x="3196" y="573"/>
                      <a:pt x="3180" y="565"/>
                      <a:pt x="3180" y="542"/>
                    </a:cubicBezTo>
                    <a:cubicBezTo>
                      <a:pt x="3180" y="493"/>
                      <a:pt x="3180" y="456"/>
                      <a:pt x="3118" y="456"/>
                    </a:cubicBezTo>
                    <a:cubicBezTo>
                      <a:pt x="3102" y="456"/>
                      <a:pt x="3088" y="455"/>
                      <a:pt x="3076" y="455"/>
                    </a:cubicBezTo>
                    <a:cubicBezTo>
                      <a:pt x="3051" y="455"/>
                      <a:pt x="3032" y="460"/>
                      <a:pt x="3007" y="493"/>
                    </a:cubicBezTo>
                    <a:cubicBezTo>
                      <a:pt x="2978" y="531"/>
                      <a:pt x="2957" y="562"/>
                      <a:pt x="2925" y="562"/>
                    </a:cubicBezTo>
                    <a:cubicBezTo>
                      <a:pt x="2917" y="562"/>
                      <a:pt x="2907" y="560"/>
                      <a:pt x="2896" y="555"/>
                    </a:cubicBezTo>
                    <a:cubicBezTo>
                      <a:pt x="2847" y="530"/>
                      <a:pt x="2798" y="493"/>
                      <a:pt x="2822" y="468"/>
                    </a:cubicBezTo>
                    <a:cubicBezTo>
                      <a:pt x="2859" y="456"/>
                      <a:pt x="2970" y="444"/>
                      <a:pt x="2945" y="407"/>
                    </a:cubicBezTo>
                    <a:cubicBezTo>
                      <a:pt x="2933" y="382"/>
                      <a:pt x="2859" y="370"/>
                      <a:pt x="2699" y="333"/>
                    </a:cubicBezTo>
                    <a:cubicBezTo>
                      <a:pt x="2693" y="331"/>
                      <a:pt x="2688" y="331"/>
                      <a:pt x="2682" y="331"/>
                    </a:cubicBezTo>
                    <a:cubicBezTo>
                      <a:pt x="2596" y="331"/>
                      <a:pt x="2556" y="508"/>
                      <a:pt x="2428" y="555"/>
                    </a:cubicBezTo>
                    <a:cubicBezTo>
                      <a:pt x="2395" y="568"/>
                      <a:pt x="2360" y="572"/>
                      <a:pt x="2324" y="572"/>
                    </a:cubicBezTo>
                    <a:cubicBezTo>
                      <a:pt x="2255" y="572"/>
                      <a:pt x="2182" y="556"/>
                      <a:pt x="2110" y="556"/>
                    </a:cubicBezTo>
                    <a:cubicBezTo>
                      <a:pt x="2080" y="556"/>
                      <a:pt x="2051" y="559"/>
                      <a:pt x="2021" y="567"/>
                    </a:cubicBezTo>
                    <a:cubicBezTo>
                      <a:pt x="1898" y="604"/>
                      <a:pt x="1874" y="678"/>
                      <a:pt x="1910" y="702"/>
                    </a:cubicBezTo>
                    <a:cubicBezTo>
                      <a:pt x="1960" y="715"/>
                      <a:pt x="2009" y="739"/>
                      <a:pt x="1984" y="764"/>
                    </a:cubicBezTo>
                    <a:cubicBezTo>
                      <a:pt x="1980" y="768"/>
                      <a:pt x="1974" y="770"/>
                      <a:pt x="1968" y="770"/>
                    </a:cubicBezTo>
                    <a:cubicBezTo>
                      <a:pt x="1943" y="770"/>
                      <a:pt x="1906" y="746"/>
                      <a:pt x="1892" y="746"/>
                    </a:cubicBezTo>
                    <a:cubicBezTo>
                      <a:pt x="1888" y="746"/>
                      <a:pt x="1886" y="747"/>
                      <a:pt x="1886" y="752"/>
                    </a:cubicBezTo>
                    <a:cubicBezTo>
                      <a:pt x="1886" y="776"/>
                      <a:pt x="1935" y="863"/>
                      <a:pt x="1910" y="863"/>
                    </a:cubicBezTo>
                    <a:cubicBezTo>
                      <a:pt x="1888" y="863"/>
                      <a:pt x="1865" y="724"/>
                      <a:pt x="1822" y="724"/>
                    </a:cubicBezTo>
                    <a:cubicBezTo>
                      <a:pt x="1819" y="724"/>
                      <a:pt x="1815" y="725"/>
                      <a:pt x="1812" y="727"/>
                    </a:cubicBezTo>
                    <a:cubicBezTo>
                      <a:pt x="1763" y="752"/>
                      <a:pt x="1701" y="863"/>
                      <a:pt x="1615" y="875"/>
                    </a:cubicBezTo>
                    <a:cubicBezTo>
                      <a:pt x="1598" y="880"/>
                      <a:pt x="1583" y="881"/>
                      <a:pt x="1567" y="881"/>
                    </a:cubicBezTo>
                    <a:cubicBezTo>
                      <a:pt x="1534" y="881"/>
                      <a:pt x="1502" y="874"/>
                      <a:pt x="1470" y="874"/>
                    </a:cubicBezTo>
                    <a:cubicBezTo>
                      <a:pt x="1437" y="874"/>
                      <a:pt x="1404" y="881"/>
                      <a:pt x="1368" y="912"/>
                    </a:cubicBezTo>
                    <a:cubicBezTo>
                      <a:pt x="1282" y="998"/>
                      <a:pt x="1171" y="1084"/>
                      <a:pt x="1159" y="1171"/>
                    </a:cubicBezTo>
                    <a:cubicBezTo>
                      <a:pt x="1134" y="1257"/>
                      <a:pt x="1159" y="1355"/>
                      <a:pt x="1036" y="1442"/>
                    </a:cubicBezTo>
                    <a:cubicBezTo>
                      <a:pt x="974" y="1503"/>
                      <a:pt x="888" y="1540"/>
                      <a:pt x="802" y="1553"/>
                    </a:cubicBezTo>
                    <a:cubicBezTo>
                      <a:pt x="765" y="1553"/>
                      <a:pt x="530" y="1577"/>
                      <a:pt x="481" y="1577"/>
                    </a:cubicBezTo>
                    <a:cubicBezTo>
                      <a:pt x="420" y="1590"/>
                      <a:pt x="457" y="1663"/>
                      <a:pt x="420" y="1713"/>
                    </a:cubicBezTo>
                    <a:cubicBezTo>
                      <a:pt x="383" y="1762"/>
                      <a:pt x="333" y="1799"/>
                      <a:pt x="346" y="1811"/>
                    </a:cubicBezTo>
                    <a:cubicBezTo>
                      <a:pt x="370" y="1836"/>
                      <a:pt x="457" y="1848"/>
                      <a:pt x="481" y="1885"/>
                    </a:cubicBezTo>
                    <a:cubicBezTo>
                      <a:pt x="518" y="1922"/>
                      <a:pt x="555" y="1935"/>
                      <a:pt x="629" y="1972"/>
                    </a:cubicBezTo>
                    <a:cubicBezTo>
                      <a:pt x="691" y="2021"/>
                      <a:pt x="974" y="2206"/>
                      <a:pt x="999" y="2280"/>
                    </a:cubicBezTo>
                    <a:cubicBezTo>
                      <a:pt x="1023" y="2366"/>
                      <a:pt x="1036" y="2403"/>
                      <a:pt x="1073" y="2427"/>
                    </a:cubicBezTo>
                    <a:cubicBezTo>
                      <a:pt x="1106" y="2436"/>
                      <a:pt x="1174" y="2456"/>
                      <a:pt x="1226" y="2456"/>
                    </a:cubicBezTo>
                    <a:cubicBezTo>
                      <a:pt x="1250" y="2456"/>
                      <a:pt x="1270" y="2451"/>
                      <a:pt x="1282" y="2440"/>
                    </a:cubicBezTo>
                    <a:cubicBezTo>
                      <a:pt x="1301" y="2415"/>
                      <a:pt x="1313" y="2406"/>
                      <a:pt x="1324" y="2406"/>
                    </a:cubicBezTo>
                    <a:cubicBezTo>
                      <a:pt x="1334" y="2406"/>
                      <a:pt x="1344" y="2415"/>
                      <a:pt x="1356" y="2427"/>
                    </a:cubicBezTo>
                    <a:cubicBezTo>
                      <a:pt x="1359" y="2430"/>
                      <a:pt x="1368" y="2431"/>
                      <a:pt x="1379" y="2431"/>
                    </a:cubicBezTo>
                    <a:cubicBezTo>
                      <a:pt x="1390" y="2431"/>
                      <a:pt x="1405" y="2430"/>
                      <a:pt x="1419" y="2430"/>
                    </a:cubicBezTo>
                    <a:cubicBezTo>
                      <a:pt x="1448" y="2430"/>
                      <a:pt x="1479" y="2434"/>
                      <a:pt x="1492" y="2452"/>
                    </a:cubicBezTo>
                    <a:cubicBezTo>
                      <a:pt x="1513" y="2474"/>
                      <a:pt x="1487" y="2555"/>
                      <a:pt x="1446" y="2555"/>
                    </a:cubicBezTo>
                    <a:cubicBezTo>
                      <a:pt x="1441" y="2555"/>
                      <a:pt x="1435" y="2553"/>
                      <a:pt x="1430" y="2551"/>
                    </a:cubicBezTo>
                    <a:cubicBezTo>
                      <a:pt x="1403" y="2542"/>
                      <a:pt x="1362" y="2512"/>
                      <a:pt x="1333" y="2512"/>
                    </a:cubicBezTo>
                    <a:cubicBezTo>
                      <a:pt x="1322" y="2512"/>
                      <a:pt x="1313" y="2516"/>
                      <a:pt x="1307" y="2526"/>
                    </a:cubicBezTo>
                    <a:cubicBezTo>
                      <a:pt x="1270" y="2563"/>
                      <a:pt x="1307" y="2563"/>
                      <a:pt x="1368" y="2612"/>
                    </a:cubicBezTo>
                    <a:cubicBezTo>
                      <a:pt x="1430" y="2662"/>
                      <a:pt x="1455" y="2735"/>
                      <a:pt x="1504" y="2735"/>
                    </a:cubicBezTo>
                    <a:cubicBezTo>
                      <a:pt x="1541" y="2723"/>
                      <a:pt x="1565" y="2698"/>
                      <a:pt x="1602" y="2662"/>
                    </a:cubicBezTo>
                    <a:cubicBezTo>
                      <a:pt x="1627" y="2643"/>
                      <a:pt x="1667" y="2637"/>
                      <a:pt x="1707" y="2637"/>
                    </a:cubicBezTo>
                    <a:cubicBezTo>
                      <a:pt x="1747" y="2637"/>
                      <a:pt x="1787" y="2643"/>
                      <a:pt x="1812" y="2649"/>
                    </a:cubicBezTo>
                    <a:cubicBezTo>
                      <a:pt x="1874" y="2649"/>
                      <a:pt x="1874" y="2735"/>
                      <a:pt x="1787" y="2735"/>
                    </a:cubicBezTo>
                    <a:cubicBezTo>
                      <a:pt x="1701" y="2748"/>
                      <a:pt x="1627" y="2760"/>
                      <a:pt x="1652" y="2809"/>
                    </a:cubicBezTo>
                    <a:cubicBezTo>
                      <a:pt x="1659" y="2839"/>
                      <a:pt x="1658" y="2855"/>
                      <a:pt x="1647" y="2855"/>
                    </a:cubicBezTo>
                    <a:cubicBezTo>
                      <a:pt x="1640" y="2855"/>
                      <a:pt x="1629" y="2849"/>
                      <a:pt x="1615" y="2834"/>
                    </a:cubicBezTo>
                    <a:cubicBezTo>
                      <a:pt x="1606" y="2828"/>
                      <a:pt x="1599" y="2826"/>
                      <a:pt x="1591" y="2826"/>
                    </a:cubicBezTo>
                    <a:cubicBezTo>
                      <a:pt x="1565" y="2826"/>
                      <a:pt x="1539" y="2855"/>
                      <a:pt x="1492" y="2883"/>
                    </a:cubicBezTo>
                    <a:cubicBezTo>
                      <a:pt x="1411" y="2900"/>
                      <a:pt x="1331" y="2910"/>
                      <a:pt x="1253" y="2910"/>
                    </a:cubicBezTo>
                    <a:cubicBezTo>
                      <a:pt x="1162" y="2910"/>
                      <a:pt x="1072" y="2897"/>
                      <a:pt x="986" y="2871"/>
                    </a:cubicBezTo>
                    <a:cubicBezTo>
                      <a:pt x="925" y="2834"/>
                      <a:pt x="949" y="2785"/>
                      <a:pt x="986" y="2735"/>
                    </a:cubicBezTo>
                    <a:cubicBezTo>
                      <a:pt x="1023" y="2698"/>
                      <a:pt x="1011" y="2674"/>
                      <a:pt x="962" y="2674"/>
                    </a:cubicBezTo>
                    <a:cubicBezTo>
                      <a:pt x="839" y="2686"/>
                      <a:pt x="715" y="2723"/>
                      <a:pt x="592" y="2760"/>
                    </a:cubicBezTo>
                    <a:cubicBezTo>
                      <a:pt x="543" y="2785"/>
                      <a:pt x="518" y="2797"/>
                      <a:pt x="555" y="2834"/>
                    </a:cubicBezTo>
                    <a:cubicBezTo>
                      <a:pt x="583" y="2852"/>
                      <a:pt x="576" y="2884"/>
                      <a:pt x="546" y="2884"/>
                    </a:cubicBezTo>
                    <a:cubicBezTo>
                      <a:pt x="535" y="2884"/>
                      <a:pt x="522" y="2880"/>
                      <a:pt x="506" y="2871"/>
                    </a:cubicBezTo>
                    <a:cubicBezTo>
                      <a:pt x="485" y="2863"/>
                      <a:pt x="462" y="2859"/>
                      <a:pt x="438" y="2859"/>
                    </a:cubicBezTo>
                    <a:cubicBezTo>
                      <a:pt x="389" y="2859"/>
                      <a:pt x="337" y="2875"/>
                      <a:pt x="296" y="2908"/>
                    </a:cubicBezTo>
                    <a:cubicBezTo>
                      <a:pt x="247" y="2945"/>
                      <a:pt x="272" y="2970"/>
                      <a:pt x="210" y="2982"/>
                    </a:cubicBezTo>
                    <a:cubicBezTo>
                      <a:pt x="149" y="3007"/>
                      <a:pt x="87" y="3068"/>
                      <a:pt x="50" y="3093"/>
                    </a:cubicBezTo>
                    <a:cubicBezTo>
                      <a:pt x="13" y="3117"/>
                      <a:pt x="1" y="3142"/>
                      <a:pt x="87" y="3179"/>
                    </a:cubicBezTo>
                    <a:cubicBezTo>
                      <a:pt x="173" y="3204"/>
                      <a:pt x="259" y="3228"/>
                      <a:pt x="346" y="3241"/>
                    </a:cubicBezTo>
                    <a:cubicBezTo>
                      <a:pt x="420" y="3241"/>
                      <a:pt x="432" y="3265"/>
                      <a:pt x="383" y="3302"/>
                    </a:cubicBezTo>
                    <a:cubicBezTo>
                      <a:pt x="333" y="3339"/>
                      <a:pt x="247" y="3364"/>
                      <a:pt x="309" y="3401"/>
                    </a:cubicBezTo>
                    <a:cubicBezTo>
                      <a:pt x="346" y="3438"/>
                      <a:pt x="383" y="3487"/>
                      <a:pt x="395" y="3549"/>
                    </a:cubicBezTo>
                    <a:cubicBezTo>
                      <a:pt x="407" y="3586"/>
                      <a:pt x="543" y="3598"/>
                      <a:pt x="617" y="3610"/>
                    </a:cubicBezTo>
                    <a:cubicBezTo>
                      <a:pt x="628" y="3614"/>
                      <a:pt x="638" y="3615"/>
                      <a:pt x="649" y="3615"/>
                    </a:cubicBezTo>
                    <a:cubicBezTo>
                      <a:pt x="700" y="3615"/>
                      <a:pt x="751" y="3581"/>
                      <a:pt x="833" y="3581"/>
                    </a:cubicBezTo>
                    <a:cubicBezTo>
                      <a:pt x="850" y="3581"/>
                      <a:pt x="868" y="3582"/>
                      <a:pt x="888" y="3586"/>
                    </a:cubicBezTo>
                    <a:cubicBezTo>
                      <a:pt x="962" y="3598"/>
                      <a:pt x="1023" y="3598"/>
                      <a:pt x="1097" y="3598"/>
                    </a:cubicBezTo>
                    <a:cubicBezTo>
                      <a:pt x="1116" y="3598"/>
                      <a:pt x="1120" y="3577"/>
                      <a:pt x="1137" y="3577"/>
                    </a:cubicBezTo>
                    <a:cubicBezTo>
                      <a:pt x="1143" y="3577"/>
                      <a:pt x="1150" y="3579"/>
                      <a:pt x="1159" y="3586"/>
                    </a:cubicBezTo>
                    <a:cubicBezTo>
                      <a:pt x="1182" y="3597"/>
                      <a:pt x="1215" y="3661"/>
                      <a:pt x="1239" y="3661"/>
                    </a:cubicBezTo>
                    <a:cubicBezTo>
                      <a:pt x="1241" y="3661"/>
                      <a:pt x="1243" y="3660"/>
                      <a:pt x="1245" y="3660"/>
                    </a:cubicBezTo>
                    <a:cubicBezTo>
                      <a:pt x="1257" y="3660"/>
                      <a:pt x="1319" y="3561"/>
                      <a:pt x="1381" y="3536"/>
                    </a:cubicBezTo>
                    <a:lnTo>
                      <a:pt x="1553" y="3475"/>
                    </a:lnTo>
                    <a:cubicBezTo>
                      <a:pt x="1590" y="3462"/>
                      <a:pt x="1602" y="3413"/>
                      <a:pt x="1627" y="3413"/>
                    </a:cubicBezTo>
                    <a:cubicBezTo>
                      <a:pt x="1676" y="3438"/>
                      <a:pt x="1701" y="3475"/>
                      <a:pt x="1701" y="3512"/>
                    </a:cubicBezTo>
                    <a:cubicBezTo>
                      <a:pt x="1701" y="3549"/>
                      <a:pt x="1652" y="3610"/>
                      <a:pt x="1615" y="3610"/>
                    </a:cubicBezTo>
                    <a:cubicBezTo>
                      <a:pt x="1578" y="3623"/>
                      <a:pt x="1652" y="3721"/>
                      <a:pt x="1664" y="3770"/>
                    </a:cubicBezTo>
                    <a:cubicBezTo>
                      <a:pt x="1701" y="3807"/>
                      <a:pt x="1713" y="3869"/>
                      <a:pt x="1713" y="3918"/>
                    </a:cubicBezTo>
                    <a:cubicBezTo>
                      <a:pt x="1689" y="4017"/>
                      <a:pt x="1602" y="4091"/>
                      <a:pt x="1504" y="4091"/>
                    </a:cubicBezTo>
                    <a:cubicBezTo>
                      <a:pt x="1415" y="4091"/>
                      <a:pt x="1374" y="4059"/>
                      <a:pt x="1354" y="4059"/>
                    </a:cubicBezTo>
                    <a:cubicBezTo>
                      <a:pt x="1350" y="4059"/>
                      <a:pt x="1346" y="4061"/>
                      <a:pt x="1344" y="4066"/>
                    </a:cubicBezTo>
                    <a:cubicBezTo>
                      <a:pt x="1331" y="4078"/>
                      <a:pt x="1257" y="4226"/>
                      <a:pt x="1196" y="4251"/>
                    </a:cubicBezTo>
                    <a:cubicBezTo>
                      <a:pt x="1177" y="4254"/>
                      <a:pt x="1159" y="4256"/>
                      <a:pt x="1141" y="4256"/>
                    </a:cubicBezTo>
                    <a:cubicBezTo>
                      <a:pt x="1086" y="4256"/>
                      <a:pt x="1033" y="4242"/>
                      <a:pt x="986" y="4214"/>
                    </a:cubicBezTo>
                    <a:cubicBezTo>
                      <a:pt x="971" y="4199"/>
                      <a:pt x="951" y="4192"/>
                      <a:pt x="931" y="4192"/>
                    </a:cubicBezTo>
                    <a:cubicBezTo>
                      <a:pt x="902" y="4192"/>
                      <a:pt x="872" y="4205"/>
                      <a:pt x="851" y="4226"/>
                    </a:cubicBezTo>
                    <a:cubicBezTo>
                      <a:pt x="814" y="4276"/>
                      <a:pt x="888" y="4276"/>
                      <a:pt x="851" y="4288"/>
                    </a:cubicBezTo>
                    <a:cubicBezTo>
                      <a:pt x="814" y="4300"/>
                      <a:pt x="777" y="4350"/>
                      <a:pt x="752" y="4374"/>
                    </a:cubicBezTo>
                    <a:cubicBezTo>
                      <a:pt x="734" y="4393"/>
                      <a:pt x="752" y="4393"/>
                      <a:pt x="777" y="4393"/>
                    </a:cubicBezTo>
                    <a:cubicBezTo>
                      <a:pt x="802" y="4393"/>
                      <a:pt x="832" y="4393"/>
                      <a:pt x="839" y="4411"/>
                    </a:cubicBezTo>
                    <a:cubicBezTo>
                      <a:pt x="839" y="4448"/>
                      <a:pt x="789" y="4423"/>
                      <a:pt x="789" y="4460"/>
                    </a:cubicBezTo>
                    <a:cubicBezTo>
                      <a:pt x="789" y="4497"/>
                      <a:pt x="789" y="4510"/>
                      <a:pt x="728" y="4522"/>
                    </a:cubicBezTo>
                    <a:cubicBezTo>
                      <a:pt x="654" y="4559"/>
                      <a:pt x="592" y="4621"/>
                      <a:pt x="555" y="4695"/>
                    </a:cubicBezTo>
                    <a:cubicBezTo>
                      <a:pt x="555" y="4756"/>
                      <a:pt x="580" y="4744"/>
                      <a:pt x="580" y="4781"/>
                    </a:cubicBezTo>
                    <a:cubicBezTo>
                      <a:pt x="567" y="4818"/>
                      <a:pt x="481" y="4867"/>
                      <a:pt x="469" y="4892"/>
                    </a:cubicBezTo>
                    <a:cubicBezTo>
                      <a:pt x="494" y="4966"/>
                      <a:pt x="530" y="5027"/>
                      <a:pt x="580" y="5089"/>
                    </a:cubicBezTo>
                    <a:cubicBezTo>
                      <a:pt x="582" y="5093"/>
                      <a:pt x="585" y="5094"/>
                      <a:pt x="588" y="5094"/>
                    </a:cubicBezTo>
                    <a:cubicBezTo>
                      <a:pt x="614" y="5094"/>
                      <a:pt x="657" y="4962"/>
                      <a:pt x="691" y="4929"/>
                    </a:cubicBezTo>
                    <a:cubicBezTo>
                      <a:pt x="719" y="4900"/>
                      <a:pt x="764" y="4872"/>
                      <a:pt x="780" y="4872"/>
                    </a:cubicBezTo>
                    <a:cubicBezTo>
                      <a:pt x="792" y="4872"/>
                      <a:pt x="789" y="4887"/>
                      <a:pt x="752" y="4929"/>
                    </a:cubicBezTo>
                    <a:cubicBezTo>
                      <a:pt x="654" y="5027"/>
                      <a:pt x="654" y="5052"/>
                      <a:pt x="703" y="5113"/>
                    </a:cubicBezTo>
                    <a:cubicBezTo>
                      <a:pt x="752" y="5175"/>
                      <a:pt x="814" y="5224"/>
                      <a:pt x="888" y="5249"/>
                    </a:cubicBezTo>
                    <a:cubicBezTo>
                      <a:pt x="910" y="5249"/>
                      <a:pt x="1016" y="5135"/>
                      <a:pt x="1024" y="5135"/>
                    </a:cubicBezTo>
                    <a:cubicBezTo>
                      <a:pt x="1024" y="5135"/>
                      <a:pt x="1024" y="5136"/>
                      <a:pt x="1023" y="5138"/>
                    </a:cubicBezTo>
                    <a:cubicBezTo>
                      <a:pt x="1011" y="5163"/>
                      <a:pt x="999" y="5237"/>
                      <a:pt x="1023" y="5237"/>
                    </a:cubicBezTo>
                    <a:cubicBezTo>
                      <a:pt x="1048" y="5249"/>
                      <a:pt x="1110" y="5274"/>
                      <a:pt x="1085" y="5298"/>
                    </a:cubicBezTo>
                    <a:cubicBezTo>
                      <a:pt x="1062" y="5314"/>
                      <a:pt x="1039" y="5324"/>
                      <a:pt x="1016" y="5324"/>
                    </a:cubicBezTo>
                    <a:cubicBezTo>
                      <a:pt x="1002" y="5324"/>
                      <a:pt x="988" y="5320"/>
                      <a:pt x="974" y="5311"/>
                    </a:cubicBezTo>
                    <a:cubicBezTo>
                      <a:pt x="960" y="5303"/>
                      <a:pt x="954" y="5296"/>
                      <a:pt x="942" y="5296"/>
                    </a:cubicBezTo>
                    <a:cubicBezTo>
                      <a:pt x="933" y="5296"/>
                      <a:pt x="921" y="5300"/>
                      <a:pt x="900" y="5311"/>
                    </a:cubicBezTo>
                    <a:cubicBezTo>
                      <a:pt x="896" y="5314"/>
                      <a:pt x="891" y="5316"/>
                      <a:pt x="886" y="5316"/>
                    </a:cubicBezTo>
                    <a:cubicBezTo>
                      <a:pt x="846" y="5316"/>
                      <a:pt x="799" y="5204"/>
                      <a:pt x="758" y="5204"/>
                    </a:cubicBezTo>
                    <a:cubicBezTo>
                      <a:pt x="752" y="5204"/>
                      <a:pt x="746" y="5206"/>
                      <a:pt x="740" y="5212"/>
                    </a:cubicBezTo>
                    <a:cubicBezTo>
                      <a:pt x="703" y="5261"/>
                      <a:pt x="654" y="5372"/>
                      <a:pt x="666" y="5385"/>
                    </a:cubicBezTo>
                    <a:cubicBezTo>
                      <a:pt x="691" y="5397"/>
                      <a:pt x="740" y="5421"/>
                      <a:pt x="789" y="5446"/>
                    </a:cubicBezTo>
                    <a:cubicBezTo>
                      <a:pt x="839" y="5471"/>
                      <a:pt x="900" y="5619"/>
                      <a:pt x="962" y="5643"/>
                    </a:cubicBezTo>
                    <a:cubicBezTo>
                      <a:pt x="971" y="5648"/>
                      <a:pt x="982" y="5650"/>
                      <a:pt x="994" y="5650"/>
                    </a:cubicBezTo>
                    <a:cubicBezTo>
                      <a:pt x="1044" y="5650"/>
                      <a:pt x="1112" y="5616"/>
                      <a:pt x="1171" y="5606"/>
                    </a:cubicBezTo>
                    <a:cubicBezTo>
                      <a:pt x="1245" y="5594"/>
                      <a:pt x="1307" y="5606"/>
                      <a:pt x="1307" y="5545"/>
                    </a:cubicBezTo>
                    <a:cubicBezTo>
                      <a:pt x="1294" y="5471"/>
                      <a:pt x="1319" y="5385"/>
                      <a:pt x="1356" y="5323"/>
                    </a:cubicBezTo>
                    <a:cubicBezTo>
                      <a:pt x="1388" y="5291"/>
                      <a:pt x="1430" y="5272"/>
                      <a:pt x="1451" y="5272"/>
                    </a:cubicBezTo>
                    <a:cubicBezTo>
                      <a:pt x="1470" y="5272"/>
                      <a:pt x="1471" y="5288"/>
                      <a:pt x="1430" y="5323"/>
                    </a:cubicBezTo>
                    <a:cubicBezTo>
                      <a:pt x="1356" y="5385"/>
                      <a:pt x="1294" y="5458"/>
                      <a:pt x="1368" y="5557"/>
                    </a:cubicBezTo>
                    <a:cubicBezTo>
                      <a:pt x="1442" y="5668"/>
                      <a:pt x="1492" y="5754"/>
                      <a:pt x="1479" y="5791"/>
                    </a:cubicBezTo>
                    <a:cubicBezTo>
                      <a:pt x="1467" y="5816"/>
                      <a:pt x="1418" y="5865"/>
                      <a:pt x="1430" y="5890"/>
                    </a:cubicBezTo>
                    <a:cubicBezTo>
                      <a:pt x="1430" y="5914"/>
                      <a:pt x="1516" y="5951"/>
                      <a:pt x="1504" y="5976"/>
                    </a:cubicBezTo>
                    <a:cubicBezTo>
                      <a:pt x="1504" y="5988"/>
                      <a:pt x="1479" y="6050"/>
                      <a:pt x="1442" y="6075"/>
                    </a:cubicBezTo>
                    <a:cubicBezTo>
                      <a:pt x="1422" y="6094"/>
                      <a:pt x="1379" y="6162"/>
                      <a:pt x="1414" y="6162"/>
                    </a:cubicBezTo>
                    <a:cubicBezTo>
                      <a:pt x="1422" y="6162"/>
                      <a:pt x="1435" y="6158"/>
                      <a:pt x="1455" y="6148"/>
                    </a:cubicBezTo>
                    <a:cubicBezTo>
                      <a:pt x="1555" y="6104"/>
                      <a:pt x="1645" y="6009"/>
                      <a:pt x="1661" y="6009"/>
                    </a:cubicBezTo>
                    <a:cubicBezTo>
                      <a:pt x="1663" y="6009"/>
                      <a:pt x="1664" y="6011"/>
                      <a:pt x="1664" y="6013"/>
                    </a:cubicBezTo>
                    <a:cubicBezTo>
                      <a:pt x="1664" y="6036"/>
                      <a:pt x="1633" y="6151"/>
                      <a:pt x="1637" y="6151"/>
                    </a:cubicBezTo>
                    <a:cubicBezTo>
                      <a:pt x="1638" y="6151"/>
                      <a:pt x="1638" y="6150"/>
                      <a:pt x="1639" y="6148"/>
                    </a:cubicBezTo>
                    <a:cubicBezTo>
                      <a:pt x="1664" y="6124"/>
                      <a:pt x="1713" y="6013"/>
                      <a:pt x="1763" y="6001"/>
                    </a:cubicBezTo>
                    <a:cubicBezTo>
                      <a:pt x="1781" y="5993"/>
                      <a:pt x="1794" y="5990"/>
                      <a:pt x="1806" y="5990"/>
                    </a:cubicBezTo>
                    <a:cubicBezTo>
                      <a:pt x="1835" y="5990"/>
                      <a:pt x="1851" y="6008"/>
                      <a:pt x="1886" y="6025"/>
                    </a:cubicBezTo>
                    <a:cubicBezTo>
                      <a:pt x="1935" y="6038"/>
                      <a:pt x="1972" y="6050"/>
                      <a:pt x="2009" y="6062"/>
                    </a:cubicBezTo>
                    <a:cubicBezTo>
                      <a:pt x="2034" y="6087"/>
                      <a:pt x="2095" y="6198"/>
                      <a:pt x="2120" y="6210"/>
                    </a:cubicBezTo>
                    <a:cubicBezTo>
                      <a:pt x="2127" y="6215"/>
                      <a:pt x="2132" y="6217"/>
                      <a:pt x="2138" y="6217"/>
                    </a:cubicBezTo>
                    <a:cubicBezTo>
                      <a:pt x="2161" y="6217"/>
                      <a:pt x="2169" y="6174"/>
                      <a:pt x="2169" y="6124"/>
                    </a:cubicBezTo>
                    <a:cubicBezTo>
                      <a:pt x="2169" y="6075"/>
                      <a:pt x="2243" y="6013"/>
                      <a:pt x="2243" y="5964"/>
                    </a:cubicBezTo>
                    <a:cubicBezTo>
                      <a:pt x="2251" y="5922"/>
                      <a:pt x="2254" y="5892"/>
                      <a:pt x="2259" y="5892"/>
                    </a:cubicBezTo>
                    <a:cubicBezTo>
                      <a:pt x="2261" y="5892"/>
                      <a:pt x="2264" y="5898"/>
                      <a:pt x="2268" y="5914"/>
                    </a:cubicBezTo>
                    <a:cubicBezTo>
                      <a:pt x="2268" y="5964"/>
                      <a:pt x="2317" y="5964"/>
                      <a:pt x="2354" y="5976"/>
                    </a:cubicBezTo>
                    <a:cubicBezTo>
                      <a:pt x="2373" y="5982"/>
                      <a:pt x="2376" y="5982"/>
                      <a:pt x="2368" y="5982"/>
                    </a:cubicBezTo>
                    <a:cubicBezTo>
                      <a:pt x="2360" y="5982"/>
                      <a:pt x="2342" y="5982"/>
                      <a:pt x="2317" y="5988"/>
                    </a:cubicBezTo>
                    <a:cubicBezTo>
                      <a:pt x="2255" y="6013"/>
                      <a:pt x="2243" y="6050"/>
                      <a:pt x="2268" y="6087"/>
                    </a:cubicBezTo>
                    <a:cubicBezTo>
                      <a:pt x="2286" y="6111"/>
                      <a:pt x="2317" y="6124"/>
                      <a:pt x="2348" y="6124"/>
                    </a:cubicBezTo>
                    <a:cubicBezTo>
                      <a:pt x="2379" y="6124"/>
                      <a:pt x="2409" y="6111"/>
                      <a:pt x="2428" y="6087"/>
                    </a:cubicBezTo>
                    <a:cubicBezTo>
                      <a:pt x="2455" y="6060"/>
                      <a:pt x="2478" y="6052"/>
                      <a:pt x="2496" y="6052"/>
                    </a:cubicBezTo>
                    <a:cubicBezTo>
                      <a:pt x="2516" y="6052"/>
                      <a:pt x="2532" y="6061"/>
                      <a:pt x="2545" y="6061"/>
                    </a:cubicBezTo>
                    <a:cubicBezTo>
                      <a:pt x="2552" y="6061"/>
                      <a:pt x="2558" y="6058"/>
                      <a:pt x="2564" y="6050"/>
                    </a:cubicBezTo>
                    <a:cubicBezTo>
                      <a:pt x="2587" y="6015"/>
                      <a:pt x="2665" y="5926"/>
                      <a:pt x="2684" y="5926"/>
                    </a:cubicBezTo>
                    <a:cubicBezTo>
                      <a:pt x="2685" y="5926"/>
                      <a:pt x="2686" y="5926"/>
                      <a:pt x="2687" y="5927"/>
                    </a:cubicBezTo>
                    <a:cubicBezTo>
                      <a:pt x="2687" y="5939"/>
                      <a:pt x="2637" y="5976"/>
                      <a:pt x="2613" y="6025"/>
                    </a:cubicBezTo>
                    <a:cubicBezTo>
                      <a:pt x="2588" y="6075"/>
                      <a:pt x="2539" y="6173"/>
                      <a:pt x="2514" y="6222"/>
                    </a:cubicBezTo>
                    <a:cubicBezTo>
                      <a:pt x="2502" y="6259"/>
                      <a:pt x="2490" y="6309"/>
                      <a:pt x="2527" y="6309"/>
                    </a:cubicBezTo>
                    <a:cubicBezTo>
                      <a:pt x="2576" y="6309"/>
                      <a:pt x="2551" y="6346"/>
                      <a:pt x="2514" y="6346"/>
                    </a:cubicBezTo>
                    <a:cubicBezTo>
                      <a:pt x="2477" y="6346"/>
                      <a:pt x="2477" y="6370"/>
                      <a:pt x="2465" y="6420"/>
                    </a:cubicBezTo>
                    <a:cubicBezTo>
                      <a:pt x="2440" y="6456"/>
                      <a:pt x="2428" y="6567"/>
                      <a:pt x="2465" y="6567"/>
                    </a:cubicBezTo>
                    <a:cubicBezTo>
                      <a:pt x="2514" y="6567"/>
                      <a:pt x="2527" y="6592"/>
                      <a:pt x="2453" y="6604"/>
                    </a:cubicBezTo>
                    <a:cubicBezTo>
                      <a:pt x="2354" y="6654"/>
                      <a:pt x="2280" y="6728"/>
                      <a:pt x="2231" y="6814"/>
                    </a:cubicBezTo>
                    <a:cubicBezTo>
                      <a:pt x="2182" y="6912"/>
                      <a:pt x="2120" y="6888"/>
                      <a:pt x="2046" y="6937"/>
                    </a:cubicBezTo>
                    <a:cubicBezTo>
                      <a:pt x="1947" y="6999"/>
                      <a:pt x="1861" y="7073"/>
                      <a:pt x="1800" y="7171"/>
                    </a:cubicBezTo>
                    <a:cubicBezTo>
                      <a:pt x="1775" y="7220"/>
                      <a:pt x="1787" y="7245"/>
                      <a:pt x="1800" y="7257"/>
                    </a:cubicBezTo>
                    <a:cubicBezTo>
                      <a:pt x="1812" y="7257"/>
                      <a:pt x="1812" y="7282"/>
                      <a:pt x="1775" y="7282"/>
                    </a:cubicBezTo>
                    <a:cubicBezTo>
                      <a:pt x="1750" y="7282"/>
                      <a:pt x="1726" y="7293"/>
                      <a:pt x="1705" y="7293"/>
                    </a:cubicBezTo>
                    <a:cubicBezTo>
                      <a:pt x="1694" y="7293"/>
                      <a:pt x="1685" y="7290"/>
                      <a:pt x="1676" y="7282"/>
                    </a:cubicBezTo>
                    <a:cubicBezTo>
                      <a:pt x="1652" y="7257"/>
                      <a:pt x="1664" y="7245"/>
                      <a:pt x="1615" y="7245"/>
                    </a:cubicBezTo>
                    <a:cubicBezTo>
                      <a:pt x="1529" y="7245"/>
                      <a:pt x="1455" y="7270"/>
                      <a:pt x="1393" y="7331"/>
                    </a:cubicBezTo>
                    <a:cubicBezTo>
                      <a:pt x="1344" y="7381"/>
                      <a:pt x="1319" y="7430"/>
                      <a:pt x="1282" y="7491"/>
                    </a:cubicBezTo>
                    <a:cubicBezTo>
                      <a:pt x="1282" y="7501"/>
                      <a:pt x="1266" y="7583"/>
                      <a:pt x="1311" y="7583"/>
                    </a:cubicBezTo>
                    <a:cubicBezTo>
                      <a:pt x="1322" y="7583"/>
                      <a:pt x="1336" y="7578"/>
                      <a:pt x="1356" y="7565"/>
                    </a:cubicBezTo>
                    <a:cubicBezTo>
                      <a:pt x="1418" y="7504"/>
                      <a:pt x="1479" y="7442"/>
                      <a:pt x="1529" y="7368"/>
                    </a:cubicBezTo>
                    <a:cubicBezTo>
                      <a:pt x="1541" y="7362"/>
                      <a:pt x="1559" y="7359"/>
                      <a:pt x="1573" y="7359"/>
                    </a:cubicBezTo>
                    <a:cubicBezTo>
                      <a:pt x="1587" y="7359"/>
                      <a:pt x="1596" y="7362"/>
                      <a:pt x="1590" y="7368"/>
                    </a:cubicBezTo>
                    <a:cubicBezTo>
                      <a:pt x="1565" y="7393"/>
                      <a:pt x="1516" y="7467"/>
                      <a:pt x="1578" y="7467"/>
                    </a:cubicBezTo>
                    <a:cubicBezTo>
                      <a:pt x="1623" y="7456"/>
                      <a:pt x="1647" y="7404"/>
                      <a:pt x="1660" y="7404"/>
                    </a:cubicBezTo>
                    <a:cubicBezTo>
                      <a:pt x="1662" y="7404"/>
                      <a:pt x="1663" y="7404"/>
                      <a:pt x="1664" y="7405"/>
                    </a:cubicBezTo>
                    <a:cubicBezTo>
                      <a:pt x="1689" y="7418"/>
                      <a:pt x="1689" y="7467"/>
                      <a:pt x="1713" y="7479"/>
                    </a:cubicBezTo>
                    <a:cubicBezTo>
                      <a:pt x="1720" y="7481"/>
                      <a:pt x="1727" y="7482"/>
                      <a:pt x="1736" y="7482"/>
                    </a:cubicBezTo>
                    <a:cubicBezTo>
                      <a:pt x="1777" y="7482"/>
                      <a:pt x="1832" y="7458"/>
                      <a:pt x="1812" y="7418"/>
                    </a:cubicBezTo>
                    <a:cubicBezTo>
                      <a:pt x="1787" y="7368"/>
                      <a:pt x="1824" y="7393"/>
                      <a:pt x="1861" y="7356"/>
                    </a:cubicBezTo>
                    <a:cubicBezTo>
                      <a:pt x="1870" y="7328"/>
                      <a:pt x="1900" y="7314"/>
                      <a:pt x="1925" y="7314"/>
                    </a:cubicBezTo>
                    <a:cubicBezTo>
                      <a:pt x="1934" y="7314"/>
                      <a:pt x="1941" y="7316"/>
                      <a:pt x="1947" y="7319"/>
                    </a:cubicBezTo>
                    <a:cubicBezTo>
                      <a:pt x="1984" y="7319"/>
                      <a:pt x="2009" y="7294"/>
                      <a:pt x="2034" y="7257"/>
                    </a:cubicBezTo>
                    <a:cubicBezTo>
                      <a:pt x="2071" y="7220"/>
                      <a:pt x="2317" y="7171"/>
                      <a:pt x="2305" y="7134"/>
                    </a:cubicBezTo>
                    <a:cubicBezTo>
                      <a:pt x="2280" y="7097"/>
                      <a:pt x="2243" y="7073"/>
                      <a:pt x="2280" y="7036"/>
                    </a:cubicBezTo>
                    <a:cubicBezTo>
                      <a:pt x="2329" y="6999"/>
                      <a:pt x="2761" y="6777"/>
                      <a:pt x="2761" y="6752"/>
                    </a:cubicBezTo>
                    <a:cubicBezTo>
                      <a:pt x="2761" y="6715"/>
                      <a:pt x="2662" y="6691"/>
                      <a:pt x="2724" y="6666"/>
                    </a:cubicBezTo>
                    <a:cubicBezTo>
                      <a:pt x="2810" y="6641"/>
                      <a:pt x="2884" y="6604"/>
                      <a:pt x="2945" y="6555"/>
                    </a:cubicBezTo>
                    <a:cubicBezTo>
                      <a:pt x="3007" y="6493"/>
                      <a:pt x="3155" y="6370"/>
                      <a:pt x="3217" y="6358"/>
                    </a:cubicBezTo>
                    <a:cubicBezTo>
                      <a:pt x="3266" y="6358"/>
                      <a:pt x="3290" y="6358"/>
                      <a:pt x="3290" y="6247"/>
                    </a:cubicBezTo>
                    <a:cubicBezTo>
                      <a:pt x="3303" y="6148"/>
                      <a:pt x="3414" y="6185"/>
                      <a:pt x="3451" y="6124"/>
                    </a:cubicBezTo>
                    <a:cubicBezTo>
                      <a:pt x="3475" y="6050"/>
                      <a:pt x="3364" y="5988"/>
                      <a:pt x="3315" y="5976"/>
                    </a:cubicBezTo>
                    <a:cubicBezTo>
                      <a:pt x="3266" y="5964"/>
                      <a:pt x="3290" y="5840"/>
                      <a:pt x="3352" y="5791"/>
                    </a:cubicBezTo>
                    <a:cubicBezTo>
                      <a:pt x="3414" y="5742"/>
                      <a:pt x="3500" y="5717"/>
                      <a:pt x="3549" y="5668"/>
                    </a:cubicBezTo>
                    <a:cubicBezTo>
                      <a:pt x="3611" y="5619"/>
                      <a:pt x="3660" y="5545"/>
                      <a:pt x="3586" y="5471"/>
                    </a:cubicBezTo>
                    <a:cubicBezTo>
                      <a:pt x="3554" y="5448"/>
                      <a:pt x="3546" y="5440"/>
                      <a:pt x="3549" y="5440"/>
                    </a:cubicBezTo>
                    <a:cubicBezTo>
                      <a:pt x="3555" y="5440"/>
                      <a:pt x="3595" y="5463"/>
                      <a:pt x="3611" y="5471"/>
                    </a:cubicBezTo>
                    <a:cubicBezTo>
                      <a:pt x="3615" y="5473"/>
                      <a:pt x="3620" y="5474"/>
                      <a:pt x="3627" y="5474"/>
                    </a:cubicBezTo>
                    <a:cubicBezTo>
                      <a:pt x="3659" y="5474"/>
                      <a:pt x="3713" y="5448"/>
                      <a:pt x="3734" y="5397"/>
                    </a:cubicBezTo>
                    <a:cubicBezTo>
                      <a:pt x="3783" y="5323"/>
                      <a:pt x="3845" y="5249"/>
                      <a:pt x="3907" y="5200"/>
                    </a:cubicBezTo>
                    <a:cubicBezTo>
                      <a:pt x="3968" y="5138"/>
                      <a:pt x="4042" y="5076"/>
                      <a:pt x="4128" y="5040"/>
                    </a:cubicBezTo>
                    <a:cubicBezTo>
                      <a:pt x="4135" y="5038"/>
                      <a:pt x="4142" y="5038"/>
                      <a:pt x="4148" y="5038"/>
                    </a:cubicBezTo>
                    <a:cubicBezTo>
                      <a:pt x="4201" y="5038"/>
                      <a:pt x="4246" y="5076"/>
                      <a:pt x="4301" y="5076"/>
                    </a:cubicBezTo>
                    <a:cubicBezTo>
                      <a:pt x="4375" y="5089"/>
                      <a:pt x="4362" y="5175"/>
                      <a:pt x="4276" y="5175"/>
                    </a:cubicBezTo>
                    <a:cubicBezTo>
                      <a:pt x="4219" y="5175"/>
                      <a:pt x="4189" y="5159"/>
                      <a:pt x="4160" y="5159"/>
                    </a:cubicBezTo>
                    <a:cubicBezTo>
                      <a:pt x="4146" y="5159"/>
                      <a:pt x="4132" y="5163"/>
                      <a:pt x="4116" y="5175"/>
                    </a:cubicBezTo>
                    <a:cubicBezTo>
                      <a:pt x="4079" y="5212"/>
                      <a:pt x="3968" y="5274"/>
                      <a:pt x="3980" y="5372"/>
                    </a:cubicBezTo>
                    <a:cubicBezTo>
                      <a:pt x="3980" y="5458"/>
                      <a:pt x="3882" y="5545"/>
                      <a:pt x="3857" y="5643"/>
                    </a:cubicBezTo>
                    <a:cubicBezTo>
                      <a:pt x="3839" y="5716"/>
                      <a:pt x="3828" y="5735"/>
                      <a:pt x="3853" y="5735"/>
                    </a:cubicBezTo>
                    <a:cubicBezTo>
                      <a:pt x="3861" y="5735"/>
                      <a:pt x="3875" y="5733"/>
                      <a:pt x="3894" y="5730"/>
                    </a:cubicBezTo>
                    <a:cubicBezTo>
                      <a:pt x="3904" y="5728"/>
                      <a:pt x="3914" y="5727"/>
                      <a:pt x="3923" y="5727"/>
                    </a:cubicBezTo>
                    <a:cubicBezTo>
                      <a:pt x="3982" y="5727"/>
                      <a:pt x="4018" y="5758"/>
                      <a:pt x="3943" y="5779"/>
                    </a:cubicBezTo>
                    <a:cubicBezTo>
                      <a:pt x="3870" y="5816"/>
                      <a:pt x="3820" y="5877"/>
                      <a:pt x="3833" y="5890"/>
                    </a:cubicBezTo>
                    <a:cubicBezTo>
                      <a:pt x="3857" y="5898"/>
                      <a:pt x="3883" y="5902"/>
                      <a:pt x="3909" y="5902"/>
                    </a:cubicBezTo>
                    <a:cubicBezTo>
                      <a:pt x="3961" y="5902"/>
                      <a:pt x="4013" y="5886"/>
                      <a:pt x="4054" y="5853"/>
                    </a:cubicBezTo>
                    <a:cubicBezTo>
                      <a:pt x="4128" y="5791"/>
                      <a:pt x="4178" y="5766"/>
                      <a:pt x="4239" y="5730"/>
                    </a:cubicBezTo>
                    <a:cubicBezTo>
                      <a:pt x="4313" y="5668"/>
                      <a:pt x="4399" y="5619"/>
                      <a:pt x="4486" y="5594"/>
                    </a:cubicBezTo>
                    <a:cubicBezTo>
                      <a:pt x="4535" y="5569"/>
                      <a:pt x="4658" y="5569"/>
                      <a:pt x="4695" y="5508"/>
                    </a:cubicBezTo>
                    <a:cubicBezTo>
                      <a:pt x="4720" y="5458"/>
                      <a:pt x="4658" y="5323"/>
                      <a:pt x="4658" y="5286"/>
                    </a:cubicBezTo>
                    <a:cubicBezTo>
                      <a:pt x="4658" y="5251"/>
                      <a:pt x="4725" y="5149"/>
                      <a:pt x="4763" y="5149"/>
                    </a:cubicBezTo>
                    <a:cubicBezTo>
                      <a:pt x="4765" y="5149"/>
                      <a:pt x="4767" y="5150"/>
                      <a:pt x="4769" y="5150"/>
                    </a:cubicBezTo>
                    <a:cubicBezTo>
                      <a:pt x="4818" y="5163"/>
                      <a:pt x="4880" y="5163"/>
                      <a:pt x="4929" y="5163"/>
                    </a:cubicBezTo>
                    <a:cubicBezTo>
                      <a:pt x="5040" y="5187"/>
                      <a:pt x="5126" y="5224"/>
                      <a:pt x="5213" y="5286"/>
                    </a:cubicBezTo>
                    <a:cubicBezTo>
                      <a:pt x="5235" y="5320"/>
                      <a:pt x="5360" y="5425"/>
                      <a:pt x="5400" y="5425"/>
                    </a:cubicBezTo>
                    <a:cubicBezTo>
                      <a:pt x="5404" y="5425"/>
                      <a:pt x="5408" y="5424"/>
                      <a:pt x="5410" y="5421"/>
                    </a:cubicBezTo>
                    <a:cubicBezTo>
                      <a:pt x="5420" y="5412"/>
                      <a:pt x="5493" y="5315"/>
                      <a:pt x="5515" y="5315"/>
                    </a:cubicBezTo>
                    <a:cubicBezTo>
                      <a:pt x="5521" y="5315"/>
                      <a:pt x="5523" y="5321"/>
                      <a:pt x="5521" y="5335"/>
                    </a:cubicBezTo>
                    <a:cubicBezTo>
                      <a:pt x="5496" y="5421"/>
                      <a:pt x="5570" y="5495"/>
                      <a:pt x="5619" y="5532"/>
                    </a:cubicBezTo>
                    <a:cubicBezTo>
                      <a:pt x="5682" y="5556"/>
                      <a:pt x="5749" y="5564"/>
                      <a:pt x="5815" y="5564"/>
                    </a:cubicBezTo>
                    <a:cubicBezTo>
                      <a:pt x="5853" y="5564"/>
                      <a:pt x="5891" y="5562"/>
                      <a:pt x="5927" y="5557"/>
                    </a:cubicBezTo>
                    <a:cubicBezTo>
                      <a:pt x="6013" y="5557"/>
                      <a:pt x="6038" y="5532"/>
                      <a:pt x="6063" y="5532"/>
                    </a:cubicBezTo>
                    <a:cubicBezTo>
                      <a:pt x="6094" y="5532"/>
                      <a:pt x="6176" y="5575"/>
                      <a:pt x="6231" y="5575"/>
                    </a:cubicBezTo>
                    <a:cubicBezTo>
                      <a:pt x="6242" y="5575"/>
                      <a:pt x="6252" y="5573"/>
                      <a:pt x="6260" y="5569"/>
                    </a:cubicBezTo>
                    <a:cubicBezTo>
                      <a:pt x="6269" y="5565"/>
                      <a:pt x="6275" y="5563"/>
                      <a:pt x="6278" y="5563"/>
                    </a:cubicBezTo>
                    <a:cubicBezTo>
                      <a:pt x="6295" y="5563"/>
                      <a:pt x="6271" y="5603"/>
                      <a:pt x="6322" y="5643"/>
                    </a:cubicBezTo>
                    <a:cubicBezTo>
                      <a:pt x="6368" y="5674"/>
                      <a:pt x="6464" y="5706"/>
                      <a:pt x="6544" y="5706"/>
                    </a:cubicBezTo>
                    <a:cubicBezTo>
                      <a:pt x="6591" y="5706"/>
                      <a:pt x="6632" y="5695"/>
                      <a:pt x="6654" y="5668"/>
                    </a:cubicBezTo>
                    <a:cubicBezTo>
                      <a:pt x="6701" y="5629"/>
                      <a:pt x="6744" y="5599"/>
                      <a:pt x="6768" y="5599"/>
                    </a:cubicBezTo>
                    <a:cubicBezTo>
                      <a:pt x="6782" y="5599"/>
                      <a:pt x="6790" y="5609"/>
                      <a:pt x="6790" y="5631"/>
                    </a:cubicBezTo>
                    <a:cubicBezTo>
                      <a:pt x="6790" y="5680"/>
                      <a:pt x="6716" y="5754"/>
                      <a:pt x="6740" y="5791"/>
                    </a:cubicBezTo>
                    <a:cubicBezTo>
                      <a:pt x="6851" y="5840"/>
                      <a:pt x="6962" y="5914"/>
                      <a:pt x="7073" y="5976"/>
                    </a:cubicBezTo>
                    <a:cubicBezTo>
                      <a:pt x="7184" y="6087"/>
                      <a:pt x="7295" y="6198"/>
                      <a:pt x="7418" y="6284"/>
                    </a:cubicBezTo>
                    <a:cubicBezTo>
                      <a:pt x="7421" y="6285"/>
                      <a:pt x="7424" y="6285"/>
                      <a:pt x="7428" y="6285"/>
                    </a:cubicBezTo>
                    <a:cubicBezTo>
                      <a:pt x="7469" y="6285"/>
                      <a:pt x="7554" y="6221"/>
                      <a:pt x="7554" y="6198"/>
                    </a:cubicBezTo>
                    <a:cubicBezTo>
                      <a:pt x="7554" y="6173"/>
                      <a:pt x="7504" y="6099"/>
                      <a:pt x="7504" y="6075"/>
                    </a:cubicBezTo>
                    <a:cubicBezTo>
                      <a:pt x="7504" y="6070"/>
                      <a:pt x="7509" y="6068"/>
                      <a:pt x="7515" y="6068"/>
                    </a:cubicBezTo>
                    <a:cubicBezTo>
                      <a:pt x="7543" y="6068"/>
                      <a:pt x="7615" y="6102"/>
                      <a:pt x="7615" y="6111"/>
                    </a:cubicBezTo>
                    <a:cubicBezTo>
                      <a:pt x="7628" y="6124"/>
                      <a:pt x="7665" y="6222"/>
                      <a:pt x="7689" y="6222"/>
                    </a:cubicBezTo>
                    <a:cubicBezTo>
                      <a:pt x="7726" y="6235"/>
                      <a:pt x="7775" y="6235"/>
                      <a:pt x="7812" y="6235"/>
                    </a:cubicBezTo>
                    <a:cubicBezTo>
                      <a:pt x="7812" y="6222"/>
                      <a:pt x="7763" y="6050"/>
                      <a:pt x="7751" y="5988"/>
                    </a:cubicBezTo>
                    <a:cubicBezTo>
                      <a:pt x="7742" y="5943"/>
                      <a:pt x="7733" y="5891"/>
                      <a:pt x="7743" y="5891"/>
                    </a:cubicBezTo>
                    <a:cubicBezTo>
                      <a:pt x="7747" y="5891"/>
                      <a:pt x="7753" y="5898"/>
                      <a:pt x="7763" y="5914"/>
                    </a:cubicBezTo>
                    <a:cubicBezTo>
                      <a:pt x="7825" y="6025"/>
                      <a:pt x="7886" y="6148"/>
                      <a:pt x="7948" y="6259"/>
                    </a:cubicBezTo>
                    <a:cubicBezTo>
                      <a:pt x="7985" y="6306"/>
                      <a:pt x="8009" y="6346"/>
                      <a:pt x="8034" y="6346"/>
                    </a:cubicBezTo>
                    <a:cubicBezTo>
                      <a:pt x="8042" y="6346"/>
                      <a:pt x="8050" y="6342"/>
                      <a:pt x="8059" y="6333"/>
                    </a:cubicBezTo>
                    <a:cubicBezTo>
                      <a:pt x="8088" y="6294"/>
                      <a:pt x="8125" y="6232"/>
                      <a:pt x="8127" y="6232"/>
                    </a:cubicBezTo>
                    <a:lnTo>
                      <a:pt x="8127" y="6232"/>
                    </a:lnTo>
                    <a:cubicBezTo>
                      <a:pt x="8128" y="6232"/>
                      <a:pt x="8126" y="6237"/>
                      <a:pt x="8120" y="6247"/>
                    </a:cubicBezTo>
                    <a:cubicBezTo>
                      <a:pt x="8108" y="6321"/>
                      <a:pt x="8133" y="6395"/>
                      <a:pt x="8194" y="6456"/>
                    </a:cubicBezTo>
                    <a:cubicBezTo>
                      <a:pt x="8256" y="6506"/>
                      <a:pt x="8256" y="6543"/>
                      <a:pt x="8281" y="6543"/>
                    </a:cubicBezTo>
                    <a:cubicBezTo>
                      <a:pt x="8305" y="6543"/>
                      <a:pt x="8281" y="6580"/>
                      <a:pt x="8268" y="6592"/>
                    </a:cubicBezTo>
                    <a:cubicBezTo>
                      <a:pt x="8244" y="6617"/>
                      <a:pt x="8268" y="6654"/>
                      <a:pt x="8293" y="6654"/>
                    </a:cubicBezTo>
                    <a:cubicBezTo>
                      <a:pt x="8318" y="6666"/>
                      <a:pt x="8318" y="6678"/>
                      <a:pt x="8293" y="6691"/>
                    </a:cubicBezTo>
                    <a:cubicBezTo>
                      <a:pt x="8268" y="6703"/>
                      <a:pt x="8231" y="6740"/>
                      <a:pt x="8268" y="6752"/>
                    </a:cubicBezTo>
                    <a:cubicBezTo>
                      <a:pt x="8318" y="6777"/>
                      <a:pt x="8367" y="6814"/>
                      <a:pt x="8404" y="6863"/>
                    </a:cubicBezTo>
                    <a:cubicBezTo>
                      <a:pt x="8465" y="6949"/>
                      <a:pt x="8527" y="7036"/>
                      <a:pt x="8613" y="7110"/>
                    </a:cubicBezTo>
                    <a:cubicBezTo>
                      <a:pt x="8619" y="7110"/>
                      <a:pt x="8635" y="7106"/>
                      <a:pt x="8647" y="7106"/>
                    </a:cubicBezTo>
                    <a:cubicBezTo>
                      <a:pt x="8660" y="7106"/>
                      <a:pt x="8669" y="7110"/>
                      <a:pt x="8663" y="7122"/>
                    </a:cubicBezTo>
                    <a:cubicBezTo>
                      <a:pt x="8613" y="7183"/>
                      <a:pt x="8589" y="7257"/>
                      <a:pt x="8576" y="7331"/>
                    </a:cubicBezTo>
                    <a:cubicBezTo>
                      <a:pt x="8576" y="7353"/>
                      <a:pt x="8583" y="7363"/>
                      <a:pt x="8592" y="7363"/>
                    </a:cubicBezTo>
                    <a:cubicBezTo>
                      <a:pt x="8604" y="7363"/>
                      <a:pt x="8619" y="7347"/>
                      <a:pt x="8626" y="7319"/>
                    </a:cubicBezTo>
                    <a:cubicBezTo>
                      <a:pt x="8633" y="7291"/>
                      <a:pt x="8644" y="7262"/>
                      <a:pt x="8657" y="7262"/>
                    </a:cubicBezTo>
                    <a:cubicBezTo>
                      <a:pt x="8666" y="7262"/>
                      <a:pt x="8677" y="7277"/>
                      <a:pt x="8687" y="7319"/>
                    </a:cubicBezTo>
                    <a:cubicBezTo>
                      <a:pt x="8706" y="7405"/>
                      <a:pt x="8726" y="7454"/>
                      <a:pt x="8733" y="7454"/>
                    </a:cubicBezTo>
                    <a:cubicBezTo>
                      <a:pt x="8735" y="7454"/>
                      <a:pt x="8737" y="7450"/>
                      <a:pt x="8737" y="7442"/>
                    </a:cubicBezTo>
                    <a:cubicBezTo>
                      <a:pt x="8746" y="7413"/>
                      <a:pt x="8741" y="7369"/>
                      <a:pt x="8744" y="7369"/>
                    </a:cubicBezTo>
                    <a:lnTo>
                      <a:pt x="8744" y="7369"/>
                    </a:lnTo>
                    <a:cubicBezTo>
                      <a:pt x="8745" y="7369"/>
                      <a:pt x="8746" y="7373"/>
                      <a:pt x="8749" y="7381"/>
                    </a:cubicBezTo>
                    <a:cubicBezTo>
                      <a:pt x="8761" y="7405"/>
                      <a:pt x="8773" y="7479"/>
                      <a:pt x="8823" y="7479"/>
                    </a:cubicBezTo>
                    <a:cubicBezTo>
                      <a:pt x="8829" y="7481"/>
                      <a:pt x="8833" y="7482"/>
                      <a:pt x="8836" y="7482"/>
                    </a:cubicBezTo>
                    <a:cubicBezTo>
                      <a:pt x="8845" y="7482"/>
                      <a:pt x="8847" y="7477"/>
                      <a:pt x="8851" y="7477"/>
                    </a:cubicBezTo>
                    <a:cubicBezTo>
                      <a:pt x="8856" y="7477"/>
                      <a:pt x="8863" y="7482"/>
                      <a:pt x="8884" y="7504"/>
                    </a:cubicBezTo>
                    <a:cubicBezTo>
                      <a:pt x="8914" y="7534"/>
                      <a:pt x="8958" y="7550"/>
                      <a:pt x="8990" y="7550"/>
                    </a:cubicBezTo>
                    <a:cubicBezTo>
                      <a:pt x="9011" y="7550"/>
                      <a:pt x="9027" y="7543"/>
                      <a:pt x="9032" y="7528"/>
                    </a:cubicBezTo>
                    <a:cubicBezTo>
                      <a:pt x="9053" y="7508"/>
                      <a:pt x="9048" y="7461"/>
                      <a:pt x="9053" y="7461"/>
                    </a:cubicBezTo>
                    <a:cubicBezTo>
                      <a:pt x="9054" y="7461"/>
                      <a:pt x="9055" y="7463"/>
                      <a:pt x="9057" y="7467"/>
                    </a:cubicBezTo>
                    <a:cubicBezTo>
                      <a:pt x="9069" y="7491"/>
                      <a:pt x="9069" y="7504"/>
                      <a:pt x="9082" y="7516"/>
                    </a:cubicBezTo>
                    <a:cubicBezTo>
                      <a:pt x="9082" y="7541"/>
                      <a:pt x="9106" y="7565"/>
                      <a:pt x="9118" y="7578"/>
                    </a:cubicBezTo>
                    <a:cubicBezTo>
                      <a:pt x="9143" y="7578"/>
                      <a:pt x="9082" y="7602"/>
                      <a:pt x="9045" y="7639"/>
                    </a:cubicBezTo>
                    <a:cubicBezTo>
                      <a:pt x="9008" y="7676"/>
                      <a:pt x="8946" y="7750"/>
                      <a:pt x="8971" y="7775"/>
                    </a:cubicBezTo>
                    <a:cubicBezTo>
                      <a:pt x="8995" y="7812"/>
                      <a:pt x="9057" y="7935"/>
                      <a:pt x="9082" y="7935"/>
                    </a:cubicBezTo>
                    <a:cubicBezTo>
                      <a:pt x="9118" y="7935"/>
                      <a:pt x="9106" y="7935"/>
                      <a:pt x="9082" y="7960"/>
                    </a:cubicBezTo>
                    <a:cubicBezTo>
                      <a:pt x="9062" y="7988"/>
                      <a:pt x="9043" y="8017"/>
                      <a:pt x="9024" y="8017"/>
                    </a:cubicBezTo>
                    <a:cubicBezTo>
                      <a:pt x="9019" y="8017"/>
                      <a:pt x="9013" y="8015"/>
                      <a:pt x="9008" y="8009"/>
                    </a:cubicBezTo>
                    <a:cubicBezTo>
                      <a:pt x="8988" y="7980"/>
                      <a:pt x="8977" y="7936"/>
                      <a:pt x="8961" y="7936"/>
                    </a:cubicBezTo>
                    <a:cubicBezTo>
                      <a:pt x="8956" y="7936"/>
                      <a:pt x="8951" y="7939"/>
                      <a:pt x="8946" y="7947"/>
                    </a:cubicBezTo>
                    <a:cubicBezTo>
                      <a:pt x="8934" y="7997"/>
                      <a:pt x="8971" y="7997"/>
                      <a:pt x="8995" y="8034"/>
                    </a:cubicBezTo>
                    <a:cubicBezTo>
                      <a:pt x="9020" y="8058"/>
                      <a:pt x="8995" y="8108"/>
                      <a:pt x="8995" y="8120"/>
                    </a:cubicBezTo>
                    <a:cubicBezTo>
                      <a:pt x="8995" y="8145"/>
                      <a:pt x="9032" y="8231"/>
                      <a:pt x="9069" y="8280"/>
                    </a:cubicBezTo>
                    <a:cubicBezTo>
                      <a:pt x="9079" y="8290"/>
                      <a:pt x="9087" y="8293"/>
                      <a:pt x="9093" y="8293"/>
                    </a:cubicBezTo>
                    <a:cubicBezTo>
                      <a:pt x="9113" y="8293"/>
                      <a:pt x="9125" y="8261"/>
                      <a:pt x="9143" y="8243"/>
                    </a:cubicBezTo>
                    <a:cubicBezTo>
                      <a:pt x="9180" y="8231"/>
                      <a:pt x="9229" y="8243"/>
                      <a:pt x="9242" y="8218"/>
                    </a:cubicBezTo>
                    <a:cubicBezTo>
                      <a:pt x="9242" y="8189"/>
                      <a:pt x="9258" y="8134"/>
                      <a:pt x="9264" y="8134"/>
                    </a:cubicBezTo>
                    <a:cubicBezTo>
                      <a:pt x="9265" y="8134"/>
                      <a:pt x="9266" y="8137"/>
                      <a:pt x="9266" y="8145"/>
                    </a:cubicBezTo>
                    <a:cubicBezTo>
                      <a:pt x="9266" y="8194"/>
                      <a:pt x="9316" y="8206"/>
                      <a:pt x="9340" y="8243"/>
                    </a:cubicBezTo>
                    <a:cubicBezTo>
                      <a:pt x="9353" y="8280"/>
                      <a:pt x="9340" y="8268"/>
                      <a:pt x="9316" y="8317"/>
                    </a:cubicBezTo>
                    <a:cubicBezTo>
                      <a:pt x="9316" y="8366"/>
                      <a:pt x="9303" y="8416"/>
                      <a:pt x="9279" y="8465"/>
                    </a:cubicBezTo>
                    <a:cubicBezTo>
                      <a:pt x="9262" y="8498"/>
                      <a:pt x="9268" y="8514"/>
                      <a:pt x="9284" y="8514"/>
                    </a:cubicBezTo>
                    <a:cubicBezTo>
                      <a:pt x="9292" y="8514"/>
                      <a:pt x="9303" y="8510"/>
                      <a:pt x="9316" y="8502"/>
                    </a:cubicBezTo>
                    <a:cubicBezTo>
                      <a:pt x="9340" y="8477"/>
                      <a:pt x="9365" y="8440"/>
                      <a:pt x="9402" y="8440"/>
                    </a:cubicBezTo>
                    <a:cubicBezTo>
                      <a:pt x="9427" y="8440"/>
                      <a:pt x="9439" y="8428"/>
                      <a:pt x="9427" y="8391"/>
                    </a:cubicBezTo>
                    <a:cubicBezTo>
                      <a:pt x="9427" y="8374"/>
                      <a:pt x="9427" y="8351"/>
                      <a:pt x="9435" y="8351"/>
                    </a:cubicBezTo>
                    <a:cubicBezTo>
                      <a:pt x="9438" y="8351"/>
                      <a:pt x="9444" y="8355"/>
                      <a:pt x="9451" y="8366"/>
                    </a:cubicBezTo>
                    <a:cubicBezTo>
                      <a:pt x="9463" y="8391"/>
                      <a:pt x="9488" y="8428"/>
                      <a:pt x="9513" y="8440"/>
                    </a:cubicBezTo>
                    <a:cubicBezTo>
                      <a:pt x="9537" y="8465"/>
                      <a:pt x="9463" y="8453"/>
                      <a:pt x="9500" y="8526"/>
                    </a:cubicBezTo>
                    <a:cubicBezTo>
                      <a:pt x="9525" y="8588"/>
                      <a:pt x="9525" y="8600"/>
                      <a:pt x="9562" y="8625"/>
                    </a:cubicBezTo>
                    <a:cubicBezTo>
                      <a:pt x="9574" y="8634"/>
                      <a:pt x="9588" y="8638"/>
                      <a:pt x="9601" y="8638"/>
                    </a:cubicBezTo>
                    <a:cubicBezTo>
                      <a:pt x="9644" y="8638"/>
                      <a:pt x="9691" y="8601"/>
                      <a:pt x="9710" y="8563"/>
                    </a:cubicBezTo>
                    <a:cubicBezTo>
                      <a:pt x="9723" y="8546"/>
                      <a:pt x="9730" y="8540"/>
                      <a:pt x="9732" y="8540"/>
                    </a:cubicBezTo>
                    <a:cubicBezTo>
                      <a:pt x="9737" y="8540"/>
                      <a:pt x="9726" y="8564"/>
                      <a:pt x="9710" y="8588"/>
                    </a:cubicBezTo>
                    <a:cubicBezTo>
                      <a:pt x="9693" y="8621"/>
                      <a:pt x="9693" y="8621"/>
                      <a:pt x="9710" y="8621"/>
                    </a:cubicBezTo>
                    <a:cubicBezTo>
                      <a:pt x="9718" y="8621"/>
                      <a:pt x="9730" y="8621"/>
                      <a:pt x="9747" y="8625"/>
                    </a:cubicBezTo>
                    <a:cubicBezTo>
                      <a:pt x="9808" y="8625"/>
                      <a:pt x="9821" y="8637"/>
                      <a:pt x="9747" y="8650"/>
                    </a:cubicBezTo>
                    <a:cubicBezTo>
                      <a:pt x="9685" y="8650"/>
                      <a:pt x="9685" y="8687"/>
                      <a:pt x="9636" y="8711"/>
                    </a:cubicBezTo>
                    <a:cubicBezTo>
                      <a:pt x="9587" y="8736"/>
                      <a:pt x="9537" y="8773"/>
                      <a:pt x="9562" y="8835"/>
                    </a:cubicBezTo>
                    <a:cubicBezTo>
                      <a:pt x="9574" y="8863"/>
                      <a:pt x="9596" y="8873"/>
                      <a:pt x="9619" y="8873"/>
                    </a:cubicBezTo>
                    <a:cubicBezTo>
                      <a:pt x="9645" y="8873"/>
                      <a:pt x="9672" y="8860"/>
                      <a:pt x="9685" y="8847"/>
                    </a:cubicBezTo>
                    <a:cubicBezTo>
                      <a:pt x="9693" y="8839"/>
                      <a:pt x="9706" y="8836"/>
                      <a:pt x="9720" y="8836"/>
                    </a:cubicBezTo>
                    <a:cubicBezTo>
                      <a:pt x="9748" y="8836"/>
                      <a:pt x="9784" y="8847"/>
                      <a:pt x="9808" y="8847"/>
                    </a:cubicBezTo>
                    <a:cubicBezTo>
                      <a:pt x="9845" y="8847"/>
                      <a:pt x="9870" y="8871"/>
                      <a:pt x="9821" y="8871"/>
                    </a:cubicBezTo>
                    <a:cubicBezTo>
                      <a:pt x="9772" y="8871"/>
                      <a:pt x="9722" y="8884"/>
                      <a:pt x="9673" y="8908"/>
                    </a:cubicBezTo>
                    <a:cubicBezTo>
                      <a:pt x="9636" y="8945"/>
                      <a:pt x="9599" y="8995"/>
                      <a:pt x="9661" y="8995"/>
                    </a:cubicBezTo>
                    <a:cubicBezTo>
                      <a:pt x="9722" y="8995"/>
                      <a:pt x="9772" y="9019"/>
                      <a:pt x="9698" y="9019"/>
                    </a:cubicBezTo>
                    <a:cubicBezTo>
                      <a:pt x="9624" y="9019"/>
                      <a:pt x="9636" y="9093"/>
                      <a:pt x="9710" y="9130"/>
                    </a:cubicBezTo>
                    <a:cubicBezTo>
                      <a:pt x="9755" y="9148"/>
                      <a:pt x="9807" y="9160"/>
                      <a:pt x="9855" y="9160"/>
                    </a:cubicBezTo>
                    <a:cubicBezTo>
                      <a:pt x="9873" y="9160"/>
                      <a:pt x="9891" y="9158"/>
                      <a:pt x="9907" y="9155"/>
                    </a:cubicBezTo>
                    <a:cubicBezTo>
                      <a:pt x="9969" y="9155"/>
                      <a:pt x="9944" y="9216"/>
                      <a:pt x="9993" y="9229"/>
                    </a:cubicBezTo>
                    <a:cubicBezTo>
                      <a:pt x="10002" y="9232"/>
                      <a:pt x="10010" y="9234"/>
                      <a:pt x="10018" y="9234"/>
                    </a:cubicBezTo>
                    <a:cubicBezTo>
                      <a:pt x="10071" y="9234"/>
                      <a:pt x="10117" y="9173"/>
                      <a:pt x="10117" y="9130"/>
                    </a:cubicBezTo>
                    <a:cubicBezTo>
                      <a:pt x="10121" y="9113"/>
                      <a:pt x="10125" y="9106"/>
                      <a:pt x="10129" y="9106"/>
                    </a:cubicBezTo>
                    <a:cubicBezTo>
                      <a:pt x="10136" y="9106"/>
                      <a:pt x="10141" y="9127"/>
                      <a:pt x="10141" y="9143"/>
                    </a:cubicBezTo>
                    <a:cubicBezTo>
                      <a:pt x="10141" y="9180"/>
                      <a:pt x="10092" y="9229"/>
                      <a:pt x="10080" y="9253"/>
                    </a:cubicBezTo>
                    <a:cubicBezTo>
                      <a:pt x="10055" y="9278"/>
                      <a:pt x="10104" y="9290"/>
                      <a:pt x="10129" y="9315"/>
                    </a:cubicBezTo>
                    <a:cubicBezTo>
                      <a:pt x="10145" y="9325"/>
                      <a:pt x="10163" y="9330"/>
                      <a:pt x="10179" y="9330"/>
                    </a:cubicBezTo>
                    <a:cubicBezTo>
                      <a:pt x="10225" y="9330"/>
                      <a:pt x="10264" y="9295"/>
                      <a:pt x="10264" y="9241"/>
                    </a:cubicBezTo>
                    <a:cubicBezTo>
                      <a:pt x="10264" y="9182"/>
                      <a:pt x="10282" y="9140"/>
                      <a:pt x="10293" y="9140"/>
                    </a:cubicBezTo>
                    <a:cubicBezTo>
                      <a:pt x="10298" y="9140"/>
                      <a:pt x="10301" y="9148"/>
                      <a:pt x="10301" y="9167"/>
                    </a:cubicBezTo>
                    <a:cubicBezTo>
                      <a:pt x="10301" y="9216"/>
                      <a:pt x="10289" y="9266"/>
                      <a:pt x="10277" y="9315"/>
                    </a:cubicBezTo>
                    <a:cubicBezTo>
                      <a:pt x="10270" y="9335"/>
                      <a:pt x="10282" y="9345"/>
                      <a:pt x="10300" y="9345"/>
                    </a:cubicBezTo>
                    <a:cubicBezTo>
                      <a:pt x="10315" y="9345"/>
                      <a:pt x="10334" y="9338"/>
                      <a:pt x="10351" y="9327"/>
                    </a:cubicBezTo>
                    <a:cubicBezTo>
                      <a:pt x="10364" y="9314"/>
                      <a:pt x="10378" y="9304"/>
                      <a:pt x="10381" y="9304"/>
                    </a:cubicBezTo>
                    <a:cubicBezTo>
                      <a:pt x="10384" y="9304"/>
                      <a:pt x="10380" y="9311"/>
                      <a:pt x="10363" y="9327"/>
                    </a:cubicBezTo>
                    <a:cubicBezTo>
                      <a:pt x="10338" y="9377"/>
                      <a:pt x="10326" y="9426"/>
                      <a:pt x="10363" y="9475"/>
                    </a:cubicBezTo>
                    <a:cubicBezTo>
                      <a:pt x="10371" y="9517"/>
                      <a:pt x="10430" y="9575"/>
                      <a:pt x="10471" y="9575"/>
                    </a:cubicBezTo>
                    <a:cubicBezTo>
                      <a:pt x="10491" y="9575"/>
                      <a:pt x="10507" y="9561"/>
                      <a:pt x="10511" y="9525"/>
                    </a:cubicBezTo>
                    <a:cubicBezTo>
                      <a:pt x="10519" y="9450"/>
                      <a:pt x="10527" y="9409"/>
                      <a:pt x="10532" y="9409"/>
                    </a:cubicBezTo>
                    <a:cubicBezTo>
                      <a:pt x="10534" y="9409"/>
                      <a:pt x="10535" y="9418"/>
                      <a:pt x="10535" y="9438"/>
                    </a:cubicBezTo>
                    <a:cubicBezTo>
                      <a:pt x="10548" y="9488"/>
                      <a:pt x="10548" y="9537"/>
                      <a:pt x="10572" y="9586"/>
                    </a:cubicBezTo>
                    <a:cubicBezTo>
                      <a:pt x="10572" y="9635"/>
                      <a:pt x="10523" y="9623"/>
                      <a:pt x="10511" y="9635"/>
                    </a:cubicBezTo>
                    <a:cubicBezTo>
                      <a:pt x="10511" y="9648"/>
                      <a:pt x="10535" y="9660"/>
                      <a:pt x="10585" y="9672"/>
                    </a:cubicBezTo>
                    <a:cubicBezTo>
                      <a:pt x="10604" y="9672"/>
                      <a:pt x="10626" y="9674"/>
                      <a:pt x="10646" y="9674"/>
                    </a:cubicBezTo>
                    <a:cubicBezTo>
                      <a:pt x="10675" y="9674"/>
                      <a:pt x="10701" y="9670"/>
                      <a:pt x="10708" y="9648"/>
                    </a:cubicBezTo>
                    <a:cubicBezTo>
                      <a:pt x="10708" y="9628"/>
                      <a:pt x="10708" y="9615"/>
                      <a:pt x="10710" y="9615"/>
                    </a:cubicBezTo>
                    <a:cubicBezTo>
                      <a:pt x="10711" y="9615"/>
                      <a:pt x="10715" y="9625"/>
                      <a:pt x="10720" y="9648"/>
                    </a:cubicBezTo>
                    <a:cubicBezTo>
                      <a:pt x="10745" y="9697"/>
                      <a:pt x="10757" y="9734"/>
                      <a:pt x="10770" y="9783"/>
                    </a:cubicBezTo>
                    <a:cubicBezTo>
                      <a:pt x="10782" y="9808"/>
                      <a:pt x="10794" y="9833"/>
                      <a:pt x="10819" y="9857"/>
                    </a:cubicBezTo>
                    <a:cubicBezTo>
                      <a:pt x="10843" y="9882"/>
                      <a:pt x="10868" y="9906"/>
                      <a:pt x="10868" y="9931"/>
                    </a:cubicBezTo>
                    <a:cubicBezTo>
                      <a:pt x="10868" y="9956"/>
                      <a:pt x="10905" y="10079"/>
                      <a:pt x="10905" y="10153"/>
                    </a:cubicBezTo>
                    <a:cubicBezTo>
                      <a:pt x="10905" y="10227"/>
                      <a:pt x="10942" y="10412"/>
                      <a:pt x="10880" y="10424"/>
                    </a:cubicBezTo>
                    <a:cubicBezTo>
                      <a:pt x="10852" y="10435"/>
                      <a:pt x="10810" y="10444"/>
                      <a:pt x="10777" y="10444"/>
                    </a:cubicBezTo>
                    <a:cubicBezTo>
                      <a:pt x="10739" y="10444"/>
                      <a:pt x="10713" y="10432"/>
                      <a:pt x="10733" y="10399"/>
                    </a:cubicBezTo>
                    <a:cubicBezTo>
                      <a:pt x="10782" y="10338"/>
                      <a:pt x="10868" y="10215"/>
                      <a:pt x="10819" y="10190"/>
                    </a:cubicBezTo>
                    <a:cubicBezTo>
                      <a:pt x="10770" y="10153"/>
                      <a:pt x="10609" y="10178"/>
                      <a:pt x="10535" y="10141"/>
                    </a:cubicBezTo>
                    <a:cubicBezTo>
                      <a:pt x="10482" y="10114"/>
                      <a:pt x="10417" y="10062"/>
                      <a:pt x="10379" y="10062"/>
                    </a:cubicBezTo>
                    <a:cubicBezTo>
                      <a:pt x="10365" y="10062"/>
                      <a:pt x="10354" y="10070"/>
                      <a:pt x="10351" y="10091"/>
                    </a:cubicBezTo>
                    <a:cubicBezTo>
                      <a:pt x="10363" y="10227"/>
                      <a:pt x="10412" y="10375"/>
                      <a:pt x="10486" y="10498"/>
                    </a:cubicBezTo>
                    <a:cubicBezTo>
                      <a:pt x="10560" y="10609"/>
                      <a:pt x="10462" y="10695"/>
                      <a:pt x="10523" y="10744"/>
                    </a:cubicBezTo>
                    <a:cubicBezTo>
                      <a:pt x="10585" y="10794"/>
                      <a:pt x="10745" y="10806"/>
                      <a:pt x="10683" y="10818"/>
                    </a:cubicBezTo>
                    <a:cubicBezTo>
                      <a:pt x="10597" y="10818"/>
                      <a:pt x="10535" y="10880"/>
                      <a:pt x="10535" y="10966"/>
                    </a:cubicBezTo>
                    <a:cubicBezTo>
                      <a:pt x="10535" y="11065"/>
                      <a:pt x="10560" y="11225"/>
                      <a:pt x="10560" y="11274"/>
                    </a:cubicBezTo>
                    <a:cubicBezTo>
                      <a:pt x="10548" y="11422"/>
                      <a:pt x="10535" y="11558"/>
                      <a:pt x="10498" y="11705"/>
                    </a:cubicBezTo>
                    <a:cubicBezTo>
                      <a:pt x="10474" y="11816"/>
                      <a:pt x="10412" y="11890"/>
                      <a:pt x="10425" y="11989"/>
                    </a:cubicBezTo>
                    <a:cubicBezTo>
                      <a:pt x="10412" y="12075"/>
                      <a:pt x="10425" y="12161"/>
                      <a:pt x="10462" y="12248"/>
                    </a:cubicBezTo>
                    <a:cubicBezTo>
                      <a:pt x="10498" y="12346"/>
                      <a:pt x="10523" y="12445"/>
                      <a:pt x="10511" y="12556"/>
                    </a:cubicBezTo>
                    <a:cubicBezTo>
                      <a:pt x="10511" y="12630"/>
                      <a:pt x="10449" y="12765"/>
                      <a:pt x="10462" y="12814"/>
                    </a:cubicBezTo>
                    <a:cubicBezTo>
                      <a:pt x="10474" y="12864"/>
                      <a:pt x="10560" y="12938"/>
                      <a:pt x="10560" y="13036"/>
                    </a:cubicBezTo>
                    <a:cubicBezTo>
                      <a:pt x="10560" y="13135"/>
                      <a:pt x="10585" y="13233"/>
                      <a:pt x="10634" y="13320"/>
                    </a:cubicBezTo>
                    <a:cubicBezTo>
                      <a:pt x="10696" y="13393"/>
                      <a:pt x="10720" y="13393"/>
                      <a:pt x="10770" y="13480"/>
                    </a:cubicBezTo>
                    <a:cubicBezTo>
                      <a:pt x="10807" y="13566"/>
                      <a:pt x="10807" y="13628"/>
                      <a:pt x="10831" y="13628"/>
                    </a:cubicBezTo>
                    <a:cubicBezTo>
                      <a:pt x="10851" y="13628"/>
                      <a:pt x="10871" y="13580"/>
                      <a:pt x="10884" y="13580"/>
                    </a:cubicBezTo>
                    <a:cubicBezTo>
                      <a:pt x="10887" y="13580"/>
                      <a:pt x="10890" y="13583"/>
                      <a:pt x="10893" y="13591"/>
                    </a:cubicBezTo>
                    <a:cubicBezTo>
                      <a:pt x="10917" y="13628"/>
                      <a:pt x="10979" y="13714"/>
                      <a:pt x="10954" y="13726"/>
                    </a:cubicBezTo>
                    <a:cubicBezTo>
                      <a:pt x="10951" y="13728"/>
                      <a:pt x="10948" y="13728"/>
                      <a:pt x="10945" y="13728"/>
                    </a:cubicBezTo>
                    <a:cubicBezTo>
                      <a:pt x="10927" y="13728"/>
                      <a:pt x="10905" y="13712"/>
                      <a:pt x="10895" y="13712"/>
                    </a:cubicBezTo>
                    <a:cubicBezTo>
                      <a:pt x="10891" y="13712"/>
                      <a:pt x="10889" y="13716"/>
                      <a:pt x="10893" y="13726"/>
                    </a:cubicBezTo>
                    <a:cubicBezTo>
                      <a:pt x="10905" y="13800"/>
                      <a:pt x="10930" y="13862"/>
                      <a:pt x="10967" y="13923"/>
                    </a:cubicBezTo>
                    <a:cubicBezTo>
                      <a:pt x="11016" y="13960"/>
                      <a:pt x="11065" y="13960"/>
                      <a:pt x="11065" y="13997"/>
                    </a:cubicBezTo>
                    <a:cubicBezTo>
                      <a:pt x="11065" y="14046"/>
                      <a:pt x="11016" y="14108"/>
                      <a:pt x="11041" y="14157"/>
                    </a:cubicBezTo>
                    <a:cubicBezTo>
                      <a:pt x="11078" y="14207"/>
                      <a:pt x="11287" y="14453"/>
                      <a:pt x="11324" y="14539"/>
                    </a:cubicBezTo>
                    <a:cubicBezTo>
                      <a:pt x="11349" y="14626"/>
                      <a:pt x="11324" y="14675"/>
                      <a:pt x="11386" y="14687"/>
                    </a:cubicBezTo>
                    <a:cubicBezTo>
                      <a:pt x="11509" y="14736"/>
                      <a:pt x="11620" y="14786"/>
                      <a:pt x="11718" y="14847"/>
                    </a:cubicBezTo>
                    <a:cubicBezTo>
                      <a:pt x="11780" y="14884"/>
                      <a:pt x="11817" y="14847"/>
                      <a:pt x="11891" y="14897"/>
                    </a:cubicBezTo>
                    <a:cubicBezTo>
                      <a:pt x="11952" y="14946"/>
                      <a:pt x="12137" y="15131"/>
                      <a:pt x="12137" y="15205"/>
                    </a:cubicBezTo>
                    <a:cubicBezTo>
                      <a:pt x="12150" y="15242"/>
                      <a:pt x="12150" y="15291"/>
                      <a:pt x="12174" y="15328"/>
                    </a:cubicBezTo>
                    <a:cubicBezTo>
                      <a:pt x="12186" y="15402"/>
                      <a:pt x="12211" y="15463"/>
                      <a:pt x="12248" y="15525"/>
                    </a:cubicBezTo>
                    <a:cubicBezTo>
                      <a:pt x="12310" y="15599"/>
                      <a:pt x="12421" y="15895"/>
                      <a:pt x="12482" y="16018"/>
                    </a:cubicBezTo>
                    <a:cubicBezTo>
                      <a:pt x="12531" y="16141"/>
                      <a:pt x="12507" y="16166"/>
                      <a:pt x="12568" y="16227"/>
                    </a:cubicBezTo>
                    <a:cubicBezTo>
                      <a:pt x="12679" y="16314"/>
                      <a:pt x="12778" y="16412"/>
                      <a:pt x="12864" y="16535"/>
                    </a:cubicBezTo>
                    <a:cubicBezTo>
                      <a:pt x="12889" y="16622"/>
                      <a:pt x="12901" y="16708"/>
                      <a:pt x="12901" y="16794"/>
                    </a:cubicBezTo>
                    <a:cubicBezTo>
                      <a:pt x="12912" y="16828"/>
                      <a:pt x="12913" y="16841"/>
                      <a:pt x="12907" y="16841"/>
                    </a:cubicBezTo>
                    <a:cubicBezTo>
                      <a:pt x="12899" y="16841"/>
                      <a:pt x="12879" y="16821"/>
                      <a:pt x="12852" y="16794"/>
                    </a:cubicBezTo>
                    <a:cubicBezTo>
                      <a:pt x="12834" y="16777"/>
                      <a:pt x="12795" y="16765"/>
                      <a:pt x="12761" y="16765"/>
                    </a:cubicBezTo>
                    <a:cubicBezTo>
                      <a:pt x="12723" y="16765"/>
                      <a:pt x="12691" y="16780"/>
                      <a:pt x="12704" y="16819"/>
                    </a:cubicBezTo>
                    <a:cubicBezTo>
                      <a:pt x="12766" y="16917"/>
                      <a:pt x="12864" y="17004"/>
                      <a:pt x="12975" y="17053"/>
                    </a:cubicBezTo>
                    <a:cubicBezTo>
                      <a:pt x="13024" y="17053"/>
                      <a:pt x="13086" y="17065"/>
                      <a:pt x="13123" y="17102"/>
                    </a:cubicBezTo>
                    <a:cubicBezTo>
                      <a:pt x="13209" y="17188"/>
                      <a:pt x="13295" y="17275"/>
                      <a:pt x="13369" y="17373"/>
                    </a:cubicBezTo>
                    <a:cubicBezTo>
                      <a:pt x="13394" y="17423"/>
                      <a:pt x="13394" y="17484"/>
                      <a:pt x="13369" y="17546"/>
                    </a:cubicBezTo>
                    <a:cubicBezTo>
                      <a:pt x="13332" y="17595"/>
                      <a:pt x="13295" y="17620"/>
                      <a:pt x="13345" y="17657"/>
                    </a:cubicBezTo>
                    <a:cubicBezTo>
                      <a:pt x="13382" y="17706"/>
                      <a:pt x="13542" y="17817"/>
                      <a:pt x="13591" y="17878"/>
                    </a:cubicBezTo>
                    <a:cubicBezTo>
                      <a:pt x="13653" y="17940"/>
                      <a:pt x="13776" y="18063"/>
                      <a:pt x="13825" y="18137"/>
                    </a:cubicBezTo>
                    <a:cubicBezTo>
                      <a:pt x="13859" y="18188"/>
                      <a:pt x="13876" y="18216"/>
                      <a:pt x="13895" y="18216"/>
                    </a:cubicBezTo>
                    <a:cubicBezTo>
                      <a:pt x="13903" y="18216"/>
                      <a:pt x="13912" y="18210"/>
                      <a:pt x="13924" y="18199"/>
                    </a:cubicBezTo>
                    <a:cubicBezTo>
                      <a:pt x="13948" y="18162"/>
                      <a:pt x="14010" y="18088"/>
                      <a:pt x="13973" y="18051"/>
                    </a:cubicBezTo>
                    <a:cubicBezTo>
                      <a:pt x="13936" y="18002"/>
                      <a:pt x="13911" y="17989"/>
                      <a:pt x="13899" y="17940"/>
                    </a:cubicBezTo>
                    <a:cubicBezTo>
                      <a:pt x="13899" y="17891"/>
                      <a:pt x="13899" y="17854"/>
                      <a:pt x="13850" y="17841"/>
                    </a:cubicBezTo>
                    <a:cubicBezTo>
                      <a:pt x="13788" y="17817"/>
                      <a:pt x="13690" y="17854"/>
                      <a:pt x="13677" y="17768"/>
                    </a:cubicBezTo>
                    <a:cubicBezTo>
                      <a:pt x="13653" y="17669"/>
                      <a:pt x="13702" y="17644"/>
                      <a:pt x="13702" y="17620"/>
                    </a:cubicBezTo>
                    <a:cubicBezTo>
                      <a:pt x="13702" y="17595"/>
                      <a:pt x="13677" y="17607"/>
                      <a:pt x="13665" y="17583"/>
                    </a:cubicBezTo>
                    <a:cubicBezTo>
                      <a:pt x="13603" y="17484"/>
                      <a:pt x="13566" y="17386"/>
                      <a:pt x="13542" y="17287"/>
                    </a:cubicBezTo>
                    <a:cubicBezTo>
                      <a:pt x="13530" y="17213"/>
                      <a:pt x="13505" y="17151"/>
                      <a:pt x="13456" y="17090"/>
                    </a:cubicBezTo>
                    <a:cubicBezTo>
                      <a:pt x="13419" y="17053"/>
                      <a:pt x="13258" y="16843"/>
                      <a:pt x="13221" y="16806"/>
                    </a:cubicBezTo>
                    <a:cubicBezTo>
                      <a:pt x="13197" y="16770"/>
                      <a:pt x="13172" y="16597"/>
                      <a:pt x="13123" y="16535"/>
                    </a:cubicBezTo>
                    <a:cubicBezTo>
                      <a:pt x="13086" y="16486"/>
                      <a:pt x="13037" y="16461"/>
                      <a:pt x="13012" y="16425"/>
                    </a:cubicBezTo>
                    <a:cubicBezTo>
                      <a:pt x="12987" y="16351"/>
                      <a:pt x="12950" y="16289"/>
                      <a:pt x="12901" y="16227"/>
                    </a:cubicBezTo>
                    <a:cubicBezTo>
                      <a:pt x="12827" y="16166"/>
                      <a:pt x="12778" y="16129"/>
                      <a:pt x="12766" y="16055"/>
                    </a:cubicBezTo>
                    <a:cubicBezTo>
                      <a:pt x="12753" y="15981"/>
                      <a:pt x="12704" y="15661"/>
                      <a:pt x="12692" y="15611"/>
                    </a:cubicBezTo>
                    <a:cubicBezTo>
                      <a:pt x="12692" y="15574"/>
                      <a:pt x="12692" y="15537"/>
                      <a:pt x="12724" y="15537"/>
                    </a:cubicBezTo>
                    <a:cubicBezTo>
                      <a:pt x="12734" y="15537"/>
                      <a:pt x="12748" y="15541"/>
                      <a:pt x="12766" y="15550"/>
                    </a:cubicBezTo>
                    <a:cubicBezTo>
                      <a:pt x="12832" y="15594"/>
                      <a:pt x="12839" y="15638"/>
                      <a:pt x="12866" y="15638"/>
                    </a:cubicBezTo>
                    <a:cubicBezTo>
                      <a:pt x="12869" y="15638"/>
                      <a:pt x="12873" y="15637"/>
                      <a:pt x="12876" y="15636"/>
                    </a:cubicBezTo>
                    <a:cubicBezTo>
                      <a:pt x="12897" y="15629"/>
                      <a:pt x="12921" y="15619"/>
                      <a:pt x="12942" y="15619"/>
                    </a:cubicBezTo>
                    <a:cubicBezTo>
                      <a:pt x="12960" y="15619"/>
                      <a:pt x="12976" y="15626"/>
                      <a:pt x="12987" y="15648"/>
                    </a:cubicBezTo>
                    <a:cubicBezTo>
                      <a:pt x="13024" y="15698"/>
                      <a:pt x="13098" y="15673"/>
                      <a:pt x="13123" y="15710"/>
                    </a:cubicBezTo>
                    <a:cubicBezTo>
                      <a:pt x="13148" y="15747"/>
                      <a:pt x="13148" y="15919"/>
                      <a:pt x="13209" y="16092"/>
                    </a:cubicBezTo>
                    <a:cubicBezTo>
                      <a:pt x="13283" y="16264"/>
                      <a:pt x="13295" y="16314"/>
                      <a:pt x="13283" y="16351"/>
                    </a:cubicBezTo>
                    <a:cubicBezTo>
                      <a:pt x="13272" y="16383"/>
                      <a:pt x="13223" y="16454"/>
                      <a:pt x="13245" y="16454"/>
                    </a:cubicBezTo>
                    <a:cubicBezTo>
                      <a:pt x="13248" y="16454"/>
                      <a:pt x="13252" y="16452"/>
                      <a:pt x="13258" y="16449"/>
                    </a:cubicBezTo>
                    <a:cubicBezTo>
                      <a:pt x="13305" y="16421"/>
                      <a:pt x="13295" y="16345"/>
                      <a:pt x="13314" y="16345"/>
                    </a:cubicBezTo>
                    <a:cubicBezTo>
                      <a:pt x="13320" y="16345"/>
                      <a:pt x="13329" y="16354"/>
                      <a:pt x="13345" y="16375"/>
                    </a:cubicBezTo>
                    <a:cubicBezTo>
                      <a:pt x="13382" y="16449"/>
                      <a:pt x="13443" y="16523"/>
                      <a:pt x="13493" y="16585"/>
                    </a:cubicBezTo>
                    <a:cubicBezTo>
                      <a:pt x="13542" y="16646"/>
                      <a:pt x="13603" y="16696"/>
                      <a:pt x="13665" y="16720"/>
                    </a:cubicBezTo>
                    <a:cubicBezTo>
                      <a:pt x="13714" y="16745"/>
                      <a:pt x="13665" y="16794"/>
                      <a:pt x="13714" y="16868"/>
                    </a:cubicBezTo>
                    <a:cubicBezTo>
                      <a:pt x="13764" y="16930"/>
                      <a:pt x="13838" y="16942"/>
                      <a:pt x="13862" y="16991"/>
                    </a:cubicBezTo>
                    <a:cubicBezTo>
                      <a:pt x="13875" y="17041"/>
                      <a:pt x="13887" y="17102"/>
                      <a:pt x="13924" y="17115"/>
                    </a:cubicBezTo>
                    <a:cubicBezTo>
                      <a:pt x="13934" y="17115"/>
                      <a:pt x="13951" y="17111"/>
                      <a:pt x="13968" y="17111"/>
                    </a:cubicBezTo>
                    <a:cubicBezTo>
                      <a:pt x="13994" y="17111"/>
                      <a:pt x="14017" y="17119"/>
                      <a:pt x="14010" y="17164"/>
                    </a:cubicBezTo>
                    <a:cubicBezTo>
                      <a:pt x="14010" y="17225"/>
                      <a:pt x="13973" y="17250"/>
                      <a:pt x="13985" y="17312"/>
                    </a:cubicBezTo>
                    <a:cubicBezTo>
                      <a:pt x="14010" y="17386"/>
                      <a:pt x="14084" y="17423"/>
                      <a:pt x="14133" y="17447"/>
                    </a:cubicBezTo>
                    <a:cubicBezTo>
                      <a:pt x="14170" y="17484"/>
                      <a:pt x="14183" y="17521"/>
                      <a:pt x="14207" y="17521"/>
                    </a:cubicBezTo>
                    <a:cubicBezTo>
                      <a:pt x="14256" y="17546"/>
                      <a:pt x="14293" y="17595"/>
                      <a:pt x="14306" y="17644"/>
                    </a:cubicBezTo>
                    <a:cubicBezTo>
                      <a:pt x="14318" y="17681"/>
                      <a:pt x="14343" y="17706"/>
                      <a:pt x="14380" y="17731"/>
                    </a:cubicBezTo>
                    <a:cubicBezTo>
                      <a:pt x="14429" y="17792"/>
                      <a:pt x="14478" y="17841"/>
                      <a:pt x="14528" y="17903"/>
                    </a:cubicBezTo>
                    <a:cubicBezTo>
                      <a:pt x="14577" y="17977"/>
                      <a:pt x="14749" y="18162"/>
                      <a:pt x="14799" y="18236"/>
                    </a:cubicBezTo>
                    <a:cubicBezTo>
                      <a:pt x="14860" y="18322"/>
                      <a:pt x="14922" y="18396"/>
                      <a:pt x="14910" y="18458"/>
                    </a:cubicBezTo>
                    <a:cubicBezTo>
                      <a:pt x="14910" y="18519"/>
                      <a:pt x="14836" y="18556"/>
                      <a:pt x="14885" y="18568"/>
                    </a:cubicBezTo>
                    <a:cubicBezTo>
                      <a:pt x="14922" y="18568"/>
                      <a:pt x="14959" y="18568"/>
                      <a:pt x="14971" y="18618"/>
                    </a:cubicBezTo>
                    <a:cubicBezTo>
                      <a:pt x="14996" y="18667"/>
                      <a:pt x="14946" y="18753"/>
                      <a:pt x="14922" y="18803"/>
                    </a:cubicBezTo>
                    <a:cubicBezTo>
                      <a:pt x="14910" y="18852"/>
                      <a:pt x="14971" y="18839"/>
                      <a:pt x="14959" y="18864"/>
                    </a:cubicBezTo>
                    <a:cubicBezTo>
                      <a:pt x="14946" y="18901"/>
                      <a:pt x="14873" y="18975"/>
                      <a:pt x="14897" y="19024"/>
                    </a:cubicBezTo>
                    <a:cubicBezTo>
                      <a:pt x="14959" y="19135"/>
                      <a:pt x="15033" y="19234"/>
                      <a:pt x="15131" y="19332"/>
                    </a:cubicBezTo>
                    <a:cubicBezTo>
                      <a:pt x="15181" y="19357"/>
                      <a:pt x="15255" y="19357"/>
                      <a:pt x="15316" y="19443"/>
                    </a:cubicBezTo>
                    <a:cubicBezTo>
                      <a:pt x="15365" y="19517"/>
                      <a:pt x="15439" y="19591"/>
                      <a:pt x="15526" y="19628"/>
                    </a:cubicBezTo>
                    <a:cubicBezTo>
                      <a:pt x="15600" y="19653"/>
                      <a:pt x="15747" y="19665"/>
                      <a:pt x="15784" y="19690"/>
                    </a:cubicBezTo>
                    <a:cubicBezTo>
                      <a:pt x="15920" y="19788"/>
                      <a:pt x="16055" y="19887"/>
                      <a:pt x="16203" y="19973"/>
                    </a:cubicBezTo>
                    <a:cubicBezTo>
                      <a:pt x="16339" y="20035"/>
                      <a:pt x="16474" y="20096"/>
                      <a:pt x="16598" y="20158"/>
                    </a:cubicBezTo>
                    <a:cubicBezTo>
                      <a:pt x="16721" y="20219"/>
                      <a:pt x="16869" y="20244"/>
                      <a:pt x="16930" y="20293"/>
                    </a:cubicBezTo>
                    <a:cubicBezTo>
                      <a:pt x="16966" y="20309"/>
                      <a:pt x="17007" y="20316"/>
                      <a:pt x="17048" y="20316"/>
                    </a:cubicBezTo>
                    <a:cubicBezTo>
                      <a:pt x="17105" y="20316"/>
                      <a:pt x="17163" y="20303"/>
                      <a:pt x="17214" y="20281"/>
                    </a:cubicBezTo>
                    <a:cubicBezTo>
                      <a:pt x="17275" y="20232"/>
                      <a:pt x="17325" y="20170"/>
                      <a:pt x="17411" y="20170"/>
                    </a:cubicBezTo>
                    <a:cubicBezTo>
                      <a:pt x="17425" y="20168"/>
                      <a:pt x="17440" y="20167"/>
                      <a:pt x="17454" y="20167"/>
                    </a:cubicBezTo>
                    <a:cubicBezTo>
                      <a:pt x="17525" y="20167"/>
                      <a:pt x="17596" y="20193"/>
                      <a:pt x="17657" y="20244"/>
                    </a:cubicBezTo>
                    <a:cubicBezTo>
                      <a:pt x="17756" y="20318"/>
                      <a:pt x="17830" y="20343"/>
                      <a:pt x="17879" y="20404"/>
                    </a:cubicBezTo>
                    <a:cubicBezTo>
                      <a:pt x="17928" y="20478"/>
                      <a:pt x="17990" y="20564"/>
                      <a:pt x="18051" y="20626"/>
                    </a:cubicBezTo>
                    <a:cubicBezTo>
                      <a:pt x="18064" y="20638"/>
                      <a:pt x="18076" y="20651"/>
                      <a:pt x="18088" y="20663"/>
                    </a:cubicBezTo>
                    <a:cubicBezTo>
                      <a:pt x="18162" y="20737"/>
                      <a:pt x="18224" y="20799"/>
                      <a:pt x="18286" y="20823"/>
                    </a:cubicBezTo>
                    <a:cubicBezTo>
                      <a:pt x="18372" y="20823"/>
                      <a:pt x="18470" y="20836"/>
                      <a:pt x="18557" y="20873"/>
                    </a:cubicBezTo>
                    <a:lnTo>
                      <a:pt x="18581" y="20885"/>
                    </a:lnTo>
                    <a:cubicBezTo>
                      <a:pt x="18668" y="20934"/>
                      <a:pt x="18766" y="20983"/>
                      <a:pt x="18865" y="21020"/>
                    </a:cubicBezTo>
                    <a:cubicBezTo>
                      <a:pt x="18903" y="21036"/>
                      <a:pt x="18950" y="21046"/>
                      <a:pt x="18996" y="21046"/>
                    </a:cubicBezTo>
                    <a:cubicBezTo>
                      <a:pt x="19023" y="21046"/>
                      <a:pt x="19051" y="21042"/>
                      <a:pt x="19074" y="21033"/>
                    </a:cubicBezTo>
                    <a:lnTo>
                      <a:pt x="19099" y="21020"/>
                    </a:lnTo>
                    <a:cubicBezTo>
                      <a:pt x="19123" y="21008"/>
                      <a:pt x="19157" y="21002"/>
                      <a:pt x="19182" y="21002"/>
                    </a:cubicBezTo>
                    <a:cubicBezTo>
                      <a:pt x="19207" y="21002"/>
                      <a:pt x="19222" y="21008"/>
                      <a:pt x="19210" y="21020"/>
                    </a:cubicBezTo>
                    <a:cubicBezTo>
                      <a:pt x="19185" y="21045"/>
                      <a:pt x="19148" y="21107"/>
                      <a:pt x="19160" y="21144"/>
                    </a:cubicBezTo>
                    <a:lnTo>
                      <a:pt x="19173" y="21156"/>
                    </a:lnTo>
                    <a:cubicBezTo>
                      <a:pt x="19210" y="21181"/>
                      <a:pt x="19308" y="21353"/>
                      <a:pt x="19394" y="21452"/>
                    </a:cubicBezTo>
                    <a:cubicBezTo>
                      <a:pt x="19481" y="21538"/>
                      <a:pt x="19567" y="21587"/>
                      <a:pt x="19616" y="21636"/>
                    </a:cubicBezTo>
                    <a:cubicBezTo>
                      <a:pt x="19629" y="21649"/>
                      <a:pt x="19641" y="21661"/>
                      <a:pt x="19653" y="21673"/>
                    </a:cubicBezTo>
                    <a:cubicBezTo>
                      <a:pt x="19678" y="21710"/>
                      <a:pt x="19616" y="21723"/>
                      <a:pt x="19616" y="21760"/>
                    </a:cubicBezTo>
                    <a:cubicBezTo>
                      <a:pt x="19604" y="21797"/>
                      <a:pt x="19555" y="21846"/>
                      <a:pt x="19567" y="21895"/>
                    </a:cubicBezTo>
                    <a:cubicBezTo>
                      <a:pt x="19567" y="21932"/>
                      <a:pt x="19567" y="21969"/>
                      <a:pt x="19604" y="21969"/>
                    </a:cubicBezTo>
                    <a:cubicBezTo>
                      <a:pt x="19653" y="21981"/>
                      <a:pt x="19641" y="22018"/>
                      <a:pt x="19678" y="22031"/>
                    </a:cubicBezTo>
                    <a:cubicBezTo>
                      <a:pt x="19689" y="22042"/>
                      <a:pt x="19702" y="22046"/>
                      <a:pt x="19715" y="22046"/>
                    </a:cubicBezTo>
                    <a:cubicBezTo>
                      <a:pt x="19746" y="22046"/>
                      <a:pt x="19776" y="22020"/>
                      <a:pt x="19776" y="21994"/>
                    </a:cubicBezTo>
                    <a:cubicBezTo>
                      <a:pt x="19776" y="21969"/>
                      <a:pt x="19690" y="21920"/>
                      <a:pt x="19678" y="21895"/>
                    </a:cubicBezTo>
                    <a:cubicBezTo>
                      <a:pt x="19675" y="21889"/>
                      <a:pt x="19675" y="21887"/>
                      <a:pt x="19678" y="21887"/>
                    </a:cubicBezTo>
                    <a:cubicBezTo>
                      <a:pt x="19687" y="21887"/>
                      <a:pt x="19721" y="21913"/>
                      <a:pt x="19739" y="21932"/>
                    </a:cubicBezTo>
                    <a:cubicBezTo>
                      <a:pt x="19764" y="21944"/>
                      <a:pt x="19813" y="21969"/>
                      <a:pt x="19838" y="22043"/>
                    </a:cubicBezTo>
                    <a:cubicBezTo>
                      <a:pt x="19863" y="22105"/>
                      <a:pt x="19875" y="22105"/>
                      <a:pt x="19912" y="22105"/>
                    </a:cubicBezTo>
                    <a:cubicBezTo>
                      <a:pt x="19974" y="22117"/>
                      <a:pt x="20023" y="22154"/>
                      <a:pt x="20048" y="22203"/>
                    </a:cubicBezTo>
                    <a:cubicBezTo>
                      <a:pt x="20072" y="22277"/>
                      <a:pt x="20084" y="22339"/>
                      <a:pt x="20121" y="22388"/>
                    </a:cubicBezTo>
                    <a:cubicBezTo>
                      <a:pt x="20149" y="22406"/>
                      <a:pt x="20182" y="22418"/>
                      <a:pt x="20213" y="22418"/>
                    </a:cubicBezTo>
                    <a:cubicBezTo>
                      <a:pt x="20224" y="22418"/>
                      <a:pt x="20235" y="22416"/>
                      <a:pt x="20245" y="22413"/>
                    </a:cubicBezTo>
                    <a:cubicBezTo>
                      <a:pt x="20269" y="22413"/>
                      <a:pt x="20282" y="22413"/>
                      <a:pt x="20306" y="22425"/>
                    </a:cubicBezTo>
                    <a:cubicBezTo>
                      <a:pt x="20393" y="22437"/>
                      <a:pt x="20466" y="22462"/>
                      <a:pt x="20540" y="22511"/>
                    </a:cubicBezTo>
                    <a:cubicBezTo>
                      <a:pt x="20574" y="22556"/>
                      <a:pt x="20628" y="22611"/>
                      <a:pt x="20638" y="22611"/>
                    </a:cubicBezTo>
                    <a:cubicBezTo>
                      <a:pt x="20638" y="22611"/>
                      <a:pt x="20639" y="22611"/>
                      <a:pt x="20639" y="22610"/>
                    </a:cubicBezTo>
                    <a:cubicBezTo>
                      <a:pt x="20639" y="22592"/>
                      <a:pt x="20653" y="22560"/>
                      <a:pt x="20665" y="22560"/>
                    </a:cubicBezTo>
                    <a:cubicBezTo>
                      <a:pt x="20669" y="22560"/>
                      <a:pt x="20673" y="22563"/>
                      <a:pt x="20676" y="22573"/>
                    </a:cubicBezTo>
                    <a:cubicBezTo>
                      <a:pt x="20688" y="22610"/>
                      <a:pt x="20676" y="22708"/>
                      <a:pt x="20738" y="22721"/>
                    </a:cubicBezTo>
                    <a:cubicBezTo>
                      <a:pt x="20811" y="22721"/>
                      <a:pt x="20836" y="22696"/>
                      <a:pt x="20861" y="22684"/>
                    </a:cubicBezTo>
                    <a:cubicBezTo>
                      <a:pt x="20898" y="22671"/>
                      <a:pt x="20947" y="22671"/>
                      <a:pt x="20910" y="22622"/>
                    </a:cubicBezTo>
                    <a:cubicBezTo>
                      <a:pt x="20873" y="22573"/>
                      <a:pt x="20811" y="22524"/>
                      <a:pt x="20824" y="22487"/>
                    </a:cubicBezTo>
                    <a:cubicBezTo>
                      <a:pt x="20848" y="22450"/>
                      <a:pt x="20885" y="22425"/>
                      <a:pt x="20910" y="22400"/>
                    </a:cubicBezTo>
                    <a:cubicBezTo>
                      <a:pt x="20947" y="22351"/>
                      <a:pt x="20984" y="22302"/>
                      <a:pt x="21033" y="22265"/>
                    </a:cubicBezTo>
                    <a:cubicBezTo>
                      <a:pt x="21054" y="22234"/>
                      <a:pt x="21090" y="22212"/>
                      <a:pt x="21124" y="22212"/>
                    </a:cubicBezTo>
                    <a:cubicBezTo>
                      <a:pt x="21131" y="22212"/>
                      <a:pt x="21138" y="22213"/>
                      <a:pt x="21144" y="22216"/>
                    </a:cubicBezTo>
                    <a:cubicBezTo>
                      <a:pt x="21181" y="22216"/>
                      <a:pt x="21206" y="22277"/>
                      <a:pt x="21230" y="22302"/>
                    </a:cubicBezTo>
                    <a:cubicBezTo>
                      <a:pt x="21237" y="22305"/>
                      <a:pt x="21243" y="22306"/>
                      <a:pt x="21249" y="22306"/>
                    </a:cubicBezTo>
                    <a:cubicBezTo>
                      <a:pt x="21255" y="22306"/>
                      <a:pt x="21260" y="22305"/>
                      <a:pt x="21266" y="22305"/>
                    </a:cubicBezTo>
                    <a:cubicBezTo>
                      <a:pt x="21277" y="22305"/>
                      <a:pt x="21286" y="22308"/>
                      <a:pt x="21292" y="22326"/>
                    </a:cubicBezTo>
                    <a:cubicBezTo>
                      <a:pt x="21292" y="22376"/>
                      <a:pt x="21341" y="22376"/>
                      <a:pt x="21341" y="22413"/>
                    </a:cubicBezTo>
                    <a:cubicBezTo>
                      <a:pt x="21341" y="22450"/>
                      <a:pt x="21317" y="22450"/>
                      <a:pt x="21317" y="22487"/>
                    </a:cubicBezTo>
                    <a:cubicBezTo>
                      <a:pt x="21341" y="22573"/>
                      <a:pt x="21391" y="22659"/>
                      <a:pt x="21452" y="22733"/>
                    </a:cubicBezTo>
                    <a:cubicBezTo>
                      <a:pt x="21526" y="22795"/>
                      <a:pt x="21563" y="22869"/>
                      <a:pt x="21588" y="22967"/>
                    </a:cubicBezTo>
                    <a:lnTo>
                      <a:pt x="21588" y="23177"/>
                    </a:lnTo>
                    <a:cubicBezTo>
                      <a:pt x="21588" y="23226"/>
                      <a:pt x="21575" y="23497"/>
                      <a:pt x="21563" y="23559"/>
                    </a:cubicBezTo>
                    <a:cubicBezTo>
                      <a:pt x="21551" y="23633"/>
                      <a:pt x="21637" y="23682"/>
                      <a:pt x="21612" y="23731"/>
                    </a:cubicBezTo>
                    <a:cubicBezTo>
                      <a:pt x="21588" y="23780"/>
                      <a:pt x="21489" y="24027"/>
                      <a:pt x="21428" y="24051"/>
                    </a:cubicBezTo>
                    <a:cubicBezTo>
                      <a:pt x="21366" y="24076"/>
                      <a:pt x="21317" y="24051"/>
                      <a:pt x="21280" y="24101"/>
                    </a:cubicBezTo>
                    <a:cubicBezTo>
                      <a:pt x="21243" y="24150"/>
                      <a:pt x="21255" y="24212"/>
                      <a:pt x="21243" y="24236"/>
                    </a:cubicBezTo>
                    <a:cubicBezTo>
                      <a:pt x="21218" y="24261"/>
                      <a:pt x="21193" y="24261"/>
                      <a:pt x="21181" y="24298"/>
                    </a:cubicBezTo>
                    <a:cubicBezTo>
                      <a:pt x="21181" y="24323"/>
                      <a:pt x="21181" y="24335"/>
                      <a:pt x="21181" y="24347"/>
                    </a:cubicBezTo>
                    <a:cubicBezTo>
                      <a:pt x="21181" y="24396"/>
                      <a:pt x="21193" y="24446"/>
                      <a:pt x="21169" y="24458"/>
                    </a:cubicBezTo>
                    <a:cubicBezTo>
                      <a:pt x="21119" y="24458"/>
                      <a:pt x="21070" y="24470"/>
                      <a:pt x="21033" y="24495"/>
                    </a:cubicBezTo>
                    <a:cubicBezTo>
                      <a:pt x="20996" y="24532"/>
                      <a:pt x="20935" y="24520"/>
                      <a:pt x="20935" y="24557"/>
                    </a:cubicBezTo>
                    <a:cubicBezTo>
                      <a:pt x="20935" y="24618"/>
                      <a:pt x="20935" y="24668"/>
                      <a:pt x="20910" y="24729"/>
                    </a:cubicBezTo>
                    <a:cubicBezTo>
                      <a:pt x="20898" y="24766"/>
                      <a:pt x="20799" y="24815"/>
                      <a:pt x="20811" y="24852"/>
                    </a:cubicBezTo>
                    <a:cubicBezTo>
                      <a:pt x="20824" y="24889"/>
                      <a:pt x="20824" y="24926"/>
                      <a:pt x="20811" y="24963"/>
                    </a:cubicBezTo>
                    <a:cubicBezTo>
                      <a:pt x="20774" y="25000"/>
                      <a:pt x="20750" y="25037"/>
                      <a:pt x="20738" y="25086"/>
                    </a:cubicBezTo>
                    <a:cubicBezTo>
                      <a:pt x="20713" y="25123"/>
                      <a:pt x="20750" y="25197"/>
                      <a:pt x="20738" y="25247"/>
                    </a:cubicBezTo>
                    <a:cubicBezTo>
                      <a:pt x="20713" y="25284"/>
                      <a:pt x="20688" y="25370"/>
                      <a:pt x="20713" y="25394"/>
                    </a:cubicBezTo>
                    <a:cubicBezTo>
                      <a:pt x="20747" y="25429"/>
                      <a:pt x="20782" y="25507"/>
                      <a:pt x="20816" y="25507"/>
                    </a:cubicBezTo>
                    <a:cubicBezTo>
                      <a:pt x="20819" y="25507"/>
                      <a:pt x="20821" y="25506"/>
                      <a:pt x="20824" y="25505"/>
                    </a:cubicBezTo>
                    <a:cubicBezTo>
                      <a:pt x="20848" y="25505"/>
                      <a:pt x="20898" y="25407"/>
                      <a:pt x="20922" y="25382"/>
                    </a:cubicBezTo>
                    <a:cubicBezTo>
                      <a:pt x="20935" y="25364"/>
                      <a:pt x="20941" y="25354"/>
                      <a:pt x="20942" y="25354"/>
                    </a:cubicBezTo>
                    <a:lnTo>
                      <a:pt x="20942" y="25354"/>
                    </a:lnTo>
                    <a:cubicBezTo>
                      <a:pt x="20944" y="25354"/>
                      <a:pt x="20941" y="25364"/>
                      <a:pt x="20935" y="25382"/>
                    </a:cubicBezTo>
                    <a:cubicBezTo>
                      <a:pt x="20922" y="25419"/>
                      <a:pt x="20935" y="25431"/>
                      <a:pt x="20959" y="25431"/>
                    </a:cubicBezTo>
                    <a:cubicBezTo>
                      <a:pt x="20972" y="25444"/>
                      <a:pt x="20996" y="25431"/>
                      <a:pt x="20972" y="25493"/>
                    </a:cubicBezTo>
                    <a:cubicBezTo>
                      <a:pt x="20959" y="25542"/>
                      <a:pt x="20947" y="25592"/>
                      <a:pt x="20935" y="25653"/>
                    </a:cubicBezTo>
                    <a:cubicBezTo>
                      <a:pt x="20918" y="25686"/>
                      <a:pt x="20907" y="25686"/>
                      <a:pt x="20895" y="25686"/>
                    </a:cubicBezTo>
                    <a:cubicBezTo>
                      <a:pt x="20888" y="25686"/>
                      <a:pt x="20881" y="25686"/>
                      <a:pt x="20873" y="25690"/>
                    </a:cubicBezTo>
                    <a:cubicBezTo>
                      <a:pt x="20861" y="25690"/>
                      <a:pt x="20861" y="25690"/>
                      <a:pt x="20848" y="25703"/>
                    </a:cubicBezTo>
                    <a:cubicBezTo>
                      <a:pt x="20799" y="25739"/>
                      <a:pt x="20762" y="25776"/>
                      <a:pt x="20725" y="25826"/>
                    </a:cubicBezTo>
                    <a:cubicBezTo>
                      <a:pt x="20688" y="25875"/>
                      <a:pt x="20590" y="25974"/>
                      <a:pt x="20627" y="26072"/>
                    </a:cubicBezTo>
                    <a:cubicBezTo>
                      <a:pt x="20651" y="26183"/>
                      <a:pt x="20750" y="26319"/>
                      <a:pt x="20713" y="26356"/>
                    </a:cubicBezTo>
                    <a:cubicBezTo>
                      <a:pt x="20688" y="26380"/>
                      <a:pt x="20639" y="26380"/>
                      <a:pt x="20651" y="26429"/>
                    </a:cubicBezTo>
                    <a:cubicBezTo>
                      <a:pt x="20651" y="26479"/>
                      <a:pt x="20861" y="26516"/>
                      <a:pt x="20959" y="26713"/>
                    </a:cubicBezTo>
                    <a:cubicBezTo>
                      <a:pt x="21009" y="26824"/>
                      <a:pt x="21070" y="26947"/>
                      <a:pt x="21144" y="27058"/>
                    </a:cubicBezTo>
                    <a:cubicBezTo>
                      <a:pt x="21181" y="27107"/>
                      <a:pt x="21304" y="27440"/>
                      <a:pt x="21354" y="27575"/>
                    </a:cubicBezTo>
                    <a:cubicBezTo>
                      <a:pt x="21391" y="27723"/>
                      <a:pt x="21723" y="28352"/>
                      <a:pt x="21760" y="28413"/>
                    </a:cubicBezTo>
                    <a:cubicBezTo>
                      <a:pt x="21809" y="28487"/>
                      <a:pt x="21834" y="28586"/>
                      <a:pt x="21809" y="28610"/>
                    </a:cubicBezTo>
                    <a:cubicBezTo>
                      <a:pt x="21807" y="28616"/>
                      <a:pt x="21804" y="28618"/>
                      <a:pt x="21802" y="28618"/>
                    </a:cubicBezTo>
                    <a:cubicBezTo>
                      <a:pt x="21796" y="28618"/>
                      <a:pt x="21791" y="28608"/>
                      <a:pt x="21788" y="28608"/>
                    </a:cubicBezTo>
                    <a:cubicBezTo>
                      <a:pt x="21786" y="28608"/>
                      <a:pt x="21785" y="28612"/>
                      <a:pt x="21785" y="28623"/>
                    </a:cubicBezTo>
                    <a:cubicBezTo>
                      <a:pt x="21834" y="28746"/>
                      <a:pt x="21908" y="28857"/>
                      <a:pt x="21994" y="28955"/>
                    </a:cubicBezTo>
                    <a:cubicBezTo>
                      <a:pt x="22019" y="28992"/>
                      <a:pt x="22044" y="29029"/>
                      <a:pt x="22068" y="29066"/>
                    </a:cubicBezTo>
                    <a:cubicBezTo>
                      <a:pt x="22093" y="29103"/>
                      <a:pt x="22499" y="29313"/>
                      <a:pt x="22573" y="29387"/>
                    </a:cubicBezTo>
                    <a:cubicBezTo>
                      <a:pt x="22660" y="29473"/>
                      <a:pt x="22980" y="29645"/>
                      <a:pt x="22980" y="29695"/>
                    </a:cubicBezTo>
                    <a:cubicBezTo>
                      <a:pt x="22980" y="29732"/>
                      <a:pt x="23017" y="29756"/>
                      <a:pt x="23054" y="29793"/>
                    </a:cubicBezTo>
                    <a:cubicBezTo>
                      <a:pt x="23103" y="29843"/>
                      <a:pt x="23214" y="29892"/>
                      <a:pt x="23226" y="29929"/>
                    </a:cubicBezTo>
                    <a:cubicBezTo>
                      <a:pt x="23239" y="29966"/>
                      <a:pt x="23239" y="30126"/>
                      <a:pt x="23239" y="30200"/>
                    </a:cubicBezTo>
                    <a:cubicBezTo>
                      <a:pt x="23251" y="30360"/>
                      <a:pt x="23263" y="30520"/>
                      <a:pt x="23263" y="30680"/>
                    </a:cubicBezTo>
                    <a:cubicBezTo>
                      <a:pt x="23276" y="30878"/>
                      <a:pt x="23263" y="31087"/>
                      <a:pt x="23214" y="31284"/>
                    </a:cubicBezTo>
                    <a:cubicBezTo>
                      <a:pt x="23177" y="31333"/>
                      <a:pt x="23140" y="31370"/>
                      <a:pt x="23153" y="31395"/>
                    </a:cubicBezTo>
                    <a:cubicBezTo>
                      <a:pt x="23177" y="31543"/>
                      <a:pt x="23189" y="31691"/>
                      <a:pt x="23189" y="31839"/>
                    </a:cubicBezTo>
                    <a:cubicBezTo>
                      <a:pt x="23177" y="31986"/>
                      <a:pt x="23140" y="32110"/>
                      <a:pt x="23128" y="32196"/>
                    </a:cubicBezTo>
                    <a:cubicBezTo>
                      <a:pt x="23128" y="32282"/>
                      <a:pt x="22992" y="32911"/>
                      <a:pt x="22955" y="33009"/>
                    </a:cubicBezTo>
                    <a:cubicBezTo>
                      <a:pt x="22931" y="33120"/>
                      <a:pt x="23029" y="33317"/>
                      <a:pt x="23005" y="33366"/>
                    </a:cubicBezTo>
                    <a:cubicBezTo>
                      <a:pt x="22980" y="33428"/>
                      <a:pt x="22894" y="33465"/>
                      <a:pt x="22894" y="33539"/>
                    </a:cubicBezTo>
                    <a:cubicBezTo>
                      <a:pt x="22894" y="33601"/>
                      <a:pt x="22931" y="34069"/>
                      <a:pt x="22931" y="34130"/>
                    </a:cubicBezTo>
                    <a:cubicBezTo>
                      <a:pt x="22918" y="34217"/>
                      <a:pt x="22906" y="34303"/>
                      <a:pt x="22894" y="34389"/>
                    </a:cubicBezTo>
                    <a:cubicBezTo>
                      <a:pt x="22906" y="34438"/>
                      <a:pt x="22906" y="34500"/>
                      <a:pt x="22894" y="34549"/>
                    </a:cubicBezTo>
                    <a:cubicBezTo>
                      <a:pt x="22857" y="34623"/>
                      <a:pt x="22598" y="35375"/>
                      <a:pt x="22561" y="35486"/>
                    </a:cubicBezTo>
                    <a:cubicBezTo>
                      <a:pt x="22536" y="35535"/>
                      <a:pt x="22499" y="35597"/>
                      <a:pt x="22450" y="35634"/>
                    </a:cubicBezTo>
                    <a:cubicBezTo>
                      <a:pt x="22413" y="35671"/>
                      <a:pt x="22401" y="35732"/>
                      <a:pt x="22413" y="35781"/>
                    </a:cubicBezTo>
                    <a:cubicBezTo>
                      <a:pt x="22438" y="35843"/>
                      <a:pt x="22475" y="36028"/>
                      <a:pt x="22499" y="36102"/>
                    </a:cubicBezTo>
                    <a:cubicBezTo>
                      <a:pt x="22524" y="36200"/>
                      <a:pt x="22524" y="36299"/>
                      <a:pt x="22499" y="36385"/>
                    </a:cubicBezTo>
                    <a:cubicBezTo>
                      <a:pt x="22463" y="36447"/>
                      <a:pt x="22438" y="36521"/>
                      <a:pt x="22413" y="36582"/>
                    </a:cubicBezTo>
                    <a:cubicBezTo>
                      <a:pt x="22376" y="36693"/>
                      <a:pt x="22352" y="36816"/>
                      <a:pt x="22352" y="36927"/>
                    </a:cubicBezTo>
                    <a:cubicBezTo>
                      <a:pt x="22364" y="37001"/>
                      <a:pt x="22401" y="37075"/>
                      <a:pt x="22450" y="37124"/>
                    </a:cubicBezTo>
                    <a:cubicBezTo>
                      <a:pt x="22455" y="37128"/>
                      <a:pt x="22459" y="37129"/>
                      <a:pt x="22464" y="37129"/>
                    </a:cubicBezTo>
                    <a:cubicBezTo>
                      <a:pt x="22497" y="37129"/>
                      <a:pt x="22530" y="37061"/>
                      <a:pt x="22573" y="37051"/>
                    </a:cubicBezTo>
                    <a:cubicBezTo>
                      <a:pt x="22593" y="37043"/>
                      <a:pt x="22616" y="37040"/>
                      <a:pt x="22640" y="37040"/>
                    </a:cubicBezTo>
                    <a:cubicBezTo>
                      <a:pt x="22692" y="37040"/>
                      <a:pt x="22742" y="37054"/>
                      <a:pt x="22734" y="37063"/>
                    </a:cubicBezTo>
                    <a:cubicBezTo>
                      <a:pt x="22721" y="37087"/>
                      <a:pt x="22610" y="37137"/>
                      <a:pt x="22635" y="37174"/>
                    </a:cubicBezTo>
                    <a:cubicBezTo>
                      <a:pt x="22660" y="37223"/>
                      <a:pt x="22684" y="37260"/>
                      <a:pt x="22660" y="37272"/>
                    </a:cubicBezTo>
                    <a:cubicBezTo>
                      <a:pt x="22647" y="37297"/>
                      <a:pt x="22623" y="37297"/>
                      <a:pt x="22623" y="37371"/>
                    </a:cubicBezTo>
                    <a:cubicBezTo>
                      <a:pt x="22610" y="37445"/>
                      <a:pt x="22573" y="37617"/>
                      <a:pt x="22561" y="37654"/>
                    </a:cubicBezTo>
                    <a:cubicBezTo>
                      <a:pt x="22561" y="37704"/>
                      <a:pt x="22598" y="37790"/>
                      <a:pt x="22586" y="37827"/>
                    </a:cubicBezTo>
                    <a:cubicBezTo>
                      <a:pt x="22573" y="37864"/>
                      <a:pt x="22524" y="37913"/>
                      <a:pt x="22524" y="37938"/>
                    </a:cubicBezTo>
                    <a:cubicBezTo>
                      <a:pt x="22524" y="37962"/>
                      <a:pt x="22647" y="38036"/>
                      <a:pt x="22623" y="38049"/>
                    </a:cubicBezTo>
                    <a:cubicBezTo>
                      <a:pt x="22610" y="38073"/>
                      <a:pt x="22499" y="38086"/>
                      <a:pt x="22499" y="38122"/>
                    </a:cubicBezTo>
                    <a:cubicBezTo>
                      <a:pt x="22512" y="38159"/>
                      <a:pt x="22512" y="38172"/>
                      <a:pt x="22524" y="38184"/>
                    </a:cubicBezTo>
                    <a:cubicBezTo>
                      <a:pt x="22512" y="38184"/>
                      <a:pt x="22512" y="38196"/>
                      <a:pt x="22499" y="38209"/>
                    </a:cubicBezTo>
                    <a:cubicBezTo>
                      <a:pt x="22487" y="38246"/>
                      <a:pt x="22475" y="38307"/>
                      <a:pt x="22524" y="38320"/>
                    </a:cubicBezTo>
                    <a:cubicBezTo>
                      <a:pt x="22554" y="38340"/>
                      <a:pt x="22576" y="38360"/>
                      <a:pt x="22550" y="38360"/>
                    </a:cubicBezTo>
                    <a:cubicBezTo>
                      <a:pt x="22544" y="38360"/>
                      <a:pt x="22535" y="38359"/>
                      <a:pt x="22524" y="38357"/>
                    </a:cubicBezTo>
                    <a:cubicBezTo>
                      <a:pt x="22516" y="38355"/>
                      <a:pt x="22508" y="38354"/>
                      <a:pt x="22501" y="38354"/>
                    </a:cubicBezTo>
                    <a:cubicBezTo>
                      <a:pt x="22453" y="38354"/>
                      <a:pt x="22424" y="38388"/>
                      <a:pt x="22413" y="38431"/>
                    </a:cubicBezTo>
                    <a:cubicBezTo>
                      <a:pt x="22413" y="38455"/>
                      <a:pt x="22450" y="38517"/>
                      <a:pt x="22450" y="38554"/>
                    </a:cubicBezTo>
                    <a:cubicBezTo>
                      <a:pt x="22463" y="38615"/>
                      <a:pt x="22450" y="38665"/>
                      <a:pt x="22426" y="38714"/>
                    </a:cubicBezTo>
                    <a:cubicBezTo>
                      <a:pt x="22418" y="38724"/>
                      <a:pt x="22412" y="38728"/>
                      <a:pt x="22405" y="38728"/>
                    </a:cubicBezTo>
                    <a:cubicBezTo>
                      <a:pt x="22379" y="38728"/>
                      <a:pt x="22362" y="38660"/>
                      <a:pt x="22352" y="38640"/>
                    </a:cubicBezTo>
                    <a:cubicBezTo>
                      <a:pt x="22352" y="38615"/>
                      <a:pt x="22241" y="38554"/>
                      <a:pt x="22241" y="38504"/>
                    </a:cubicBezTo>
                    <a:cubicBezTo>
                      <a:pt x="22241" y="38474"/>
                      <a:pt x="22249" y="38452"/>
                      <a:pt x="22238" y="38452"/>
                    </a:cubicBezTo>
                    <a:cubicBezTo>
                      <a:pt x="22236" y="38452"/>
                      <a:pt x="22233" y="38453"/>
                      <a:pt x="22228" y="38455"/>
                    </a:cubicBezTo>
                    <a:cubicBezTo>
                      <a:pt x="22191" y="38480"/>
                      <a:pt x="22142" y="38504"/>
                      <a:pt x="22118" y="38554"/>
                    </a:cubicBezTo>
                    <a:cubicBezTo>
                      <a:pt x="22093" y="38566"/>
                      <a:pt x="22130" y="38603"/>
                      <a:pt x="22130" y="38628"/>
                    </a:cubicBezTo>
                    <a:cubicBezTo>
                      <a:pt x="22130" y="38665"/>
                      <a:pt x="22105" y="38665"/>
                      <a:pt x="22056" y="38689"/>
                    </a:cubicBezTo>
                    <a:cubicBezTo>
                      <a:pt x="22019" y="38702"/>
                      <a:pt x="21933" y="38763"/>
                      <a:pt x="21933" y="38800"/>
                    </a:cubicBezTo>
                    <a:cubicBezTo>
                      <a:pt x="21933" y="38843"/>
                      <a:pt x="21961" y="38876"/>
                      <a:pt x="21976" y="38876"/>
                    </a:cubicBezTo>
                    <a:cubicBezTo>
                      <a:pt x="21978" y="38876"/>
                      <a:pt x="21980" y="38876"/>
                      <a:pt x="21982" y="38874"/>
                    </a:cubicBezTo>
                    <a:cubicBezTo>
                      <a:pt x="22007" y="38862"/>
                      <a:pt x="21970" y="38812"/>
                      <a:pt x="21982" y="38788"/>
                    </a:cubicBezTo>
                    <a:cubicBezTo>
                      <a:pt x="21985" y="38781"/>
                      <a:pt x="21992" y="38778"/>
                      <a:pt x="22000" y="38778"/>
                    </a:cubicBezTo>
                    <a:cubicBezTo>
                      <a:pt x="22022" y="38778"/>
                      <a:pt x="22057" y="38798"/>
                      <a:pt x="22093" y="38825"/>
                    </a:cubicBezTo>
                    <a:cubicBezTo>
                      <a:pt x="22105" y="38849"/>
                      <a:pt x="22142" y="38862"/>
                      <a:pt x="22179" y="38862"/>
                    </a:cubicBezTo>
                    <a:cubicBezTo>
                      <a:pt x="22204" y="38862"/>
                      <a:pt x="22241" y="38837"/>
                      <a:pt x="22265" y="38837"/>
                    </a:cubicBezTo>
                    <a:cubicBezTo>
                      <a:pt x="22278" y="38837"/>
                      <a:pt x="22315" y="38923"/>
                      <a:pt x="22302" y="38960"/>
                    </a:cubicBezTo>
                    <a:cubicBezTo>
                      <a:pt x="22302" y="38997"/>
                      <a:pt x="22228" y="39022"/>
                      <a:pt x="22228" y="39059"/>
                    </a:cubicBezTo>
                    <a:cubicBezTo>
                      <a:pt x="22228" y="39096"/>
                      <a:pt x="22191" y="39157"/>
                      <a:pt x="22204" y="39182"/>
                    </a:cubicBezTo>
                    <a:cubicBezTo>
                      <a:pt x="22209" y="39193"/>
                      <a:pt x="22230" y="39196"/>
                      <a:pt x="22254" y="39196"/>
                    </a:cubicBezTo>
                    <a:cubicBezTo>
                      <a:pt x="22288" y="39196"/>
                      <a:pt x="22330" y="39189"/>
                      <a:pt x="22352" y="39182"/>
                    </a:cubicBezTo>
                    <a:cubicBezTo>
                      <a:pt x="22354" y="39181"/>
                      <a:pt x="22357" y="39181"/>
                      <a:pt x="22360" y="39181"/>
                    </a:cubicBezTo>
                    <a:cubicBezTo>
                      <a:pt x="22399" y="39181"/>
                      <a:pt x="22510" y="39238"/>
                      <a:pt x="22487" y="39305"/>
                    </a:cubicBezTo>
                    <a:cubicBezTo>
                      <a:pt x="22476" y="39346"/>
                      <a:pt x="22469" y="39359"/>
                      <a:pt x="22462" y="39359"/>
                    </a:cubicBezTo>
                    <a:cubicBezTo>
                      <a:pt x="22454" y="39359"/>
                      <a:pt x="22445" y="39343"/>
                      <a:pt x="22426" y="39330"/>
                    </a:cubicBezTo>
                    <a:cubicBezTo>
                      <a:pt x="22396" y="39320"/>
                      <a:pt x="22326" y="39286"/>
                      <a:pt x="22294" y="39286"/>
                    </a:cubicBezTo>
                    <a:cubicBezTo>
                      <a:pt x="22286" y="39286"/>
                      <a:pt x="22280" y="39288"/>
                      <a:pt x="22278" y="39293"/>
                    </a:cubicBezTo>
                    <a:cubicBezTo>
                      <a:pt x="22253" y="39330"/>
                      <a:pt x="22204" y="39367"/>
                      <a:pt x="22241" y="39404"/>
                    </a:cubicBezTo>
                    <a:cubicBezTo>
                      <a:pt x="22290" y="39441"/>
                      <a:pt x="22302" y="39490"/>
                      <a:pt x="22290" y="39502"/>
                    </a:cubicBezTo>
                    <a:cubicBezTo>
                      <a:pt x="22265" y="39515"/>
                      <a:pt x="22278" y="39576"/>
                      <a:pt x="22265" y="39601"/>
                    </a:cubicBezTo>
                    <a:cubicBezTo>
                      <a:pt x="22253" y="39626"/>
                      <a:pt x="22204" y="39737"/>
                      <a:pt x="22241" y="39749"/>
                    </a:cubicBezTo>
                    <a:cubicBezTo>
                      <a:pt x="22243" y="39750"/>
                      <a:pt x="22246" y="39751"/>
                      <a:pt x="22248" y="39751"/>
                    </a:cubicBezTo>
                    <a:cubicBezTo>
                      <a:pt x="22268" y="39751"/>
                      <a:pt x="22279" y="39708"/>
                      <a:pt x="22290" y="39675"/>
                    </a:cubicBezTo>
                    <a:cubicBezTo>
                      <a:pt x="22298" y="39659"/>
                      <a:pt x="22321" y="39633"/>
                      <a:pt x="22337" y="39633"/>
                    </a:cubicBezTo>
                    <a:cubicBezTo>
                      <a:pt x="22345" y="39633"/>
                      <a:pt x="22352" y="39641"/>
                      <a:pt x="22352" y="39663"/>
                    </a:cubicBezTo>
                    <a:cubicBezTo>
                      <a:pt x="22352" y="39724"/>
                      <a:pt x="22290" y="39823"/>
                      <a:pt x="22327" y="39823"/>
                    </a:cubicBezTo>
                    <a:cubicBezTo>
                      <a:pt x="22364" y="39823"/>
                      <a:pt x="22389" y="39835"/>
                      <a:pt x="22327" y="39847"/>
                    </a:cubicBezTo>
                    <a:cubicBezTo>
                      <a:pt x="22265" y="39872"/>
                      <a:pt x="22265" y="39872"/>
                      <a:pt x="22278" y="39934"/>
                    </a:cubicBezTo>
                    <a:cubicBezTo>
                      <a:pt x="22290" y="39983"/>
                      <a:pt x="22327" y="39983"/>
                      <a:pt x="22327" y="39995"/>
                    </a:cubicBezTo>
                    <a:cubicBezTo>
                      <a:pt x="22339" y="40008"/>
                      <a:pt x="22327" y="40020"/>
                      <a:pt x="22290" y="40020"/>
                    </a:cubicBezTo>
                    <a:cubicBezTo>
                      <a:pt x="22241" y="40020"/>
                      <a:pt x="22204" y="40057"/>
                      <a:pt x="22241" y="40082"/>
                    </a:cubicBezTo>
                    <a:cubicBezTo>
                      <a:pt x="22265" y="40106"/>
                      <a:pt x="22241" y="40119"/>
                      <a:pt x="22241" y="40143"/>
                    </a:cubicBezTo>
                    <a:cubicBezTo>
                      <a:pt x="22228" y="40168"/>
                      <a:pt x="22278" y="40180"/>
                      <a:pt x="22315" y="40205"/>
                    </a:cubicBezTo>
                    <a:cubicBezTo>
                      <a:pt x="22329" y="40212"/>
                      <a:pt x="22339" y="40219"/>
                      <a:pt x="22350" y="40219"/>
                    </a:cubicBezTo>
                    <a:cubicBezTo>
                      <a:pt x="22358" y="40219"/>
                      <a:pt x="22366" y="40215"/>
                      <a:pt x="22376" y="40205"/>
                    </a:cubicBezTo>
                    <a:cubicBezTo>
                      <a:pt x="22389" y="40199"/>
                      <a:pt x="22398" y="40196"/>
                      <a:pt x="22401" y="40196"/>
                    </a:cubicBezTo>
                    <a:cubicBezTo>
                      <a:pt x="22404" y="40196"/>
                      <a:pt x="22401" y="40199"/>
                      <a:pt x="22389" y="40205"/>
                    </a:cubicBezTo>
                    <a:cubicBezTo>
                      <a:pt x="22369" y="40225"/>
                      <a:pt x="22365" y="40261"/>
                      <a:pt x="22377" y="40261"/>
                    </a:cubicBezTo>
                    <a:cubicBezTo>
                      <a:pt x="22380" y="40261"/>
                      <a:pt x="22384" y="40259"/>
                      <a:pt x="22389" y="40254"/>
                    </a:cubicBezTo>
                    <a:cubicBezTo>
                      <a:pt x="22398" y="40251"/>
                      <a:pt x="22405" y="40249"/>
                      <a:pt x="22408" y="40249"/>
                    </a:cubicBezTo>
                    <a:cubicBezTo>
                      <a:pt x="22417" y="40249"/>
                      <a:pt x="22403" y="40261"/>
                      <a:pt x="22376" y="40279"/>
                    </a:cubicBezTo>
                    <a:cubicBezTo>
                      <a:pt x="22352" y="40303"/>
                      <a:pt x="22364" y="40340"/>
                      <a:pt x="22339" y="40353"/>
                    </a:cubicBezTo>
                    <a:cubicBezTo>
                      <a:pt x="22302" y="40377"/>
                      <a:pt x="22278" y="40402"/>
                      <a:pt x="22278" y="40427"/>
                    </a:cubicBezTo>
                    <a:cubicBezTo>
                      <a:pt x="22278" y="40451"/>
                      <a:pt x="22265" y="40501"/>
                      <a:pt x="22278" y="40501"/>
                    </a:cubicBezTo>
                    <a:cubicBezTo>
                      <a:pt x="22315" y="40476"/>
                      <a:pt x="22352" y="40464"/>
                      <a:pt x="22376" y="40439"/>
                    </a:cubicBezTo>
                    <a:cubicBezTo>
                      <a:pt x="22402" y="40422"/>
                      <a:pt x="22416" y="40393"/>
                      <a:pt x="22418" y="40393"/>
                    </a:cubicBezTo>
                    <a:lnTo>
                      <a:pt x="22418" y="40393"/>
                    </a:lnTo>
                    <a:cubicBezTo>
                      <a:pt x="22419" y="40393"/>
                      <a:pt x="22417" y="40399"/>
                      <a:pt x="22413" y="40414"/>
                    </a:cubicBezTo>
                    <a:cubicBezTo>
                      <a:pt x="22401" y="40451"/>
                      <a:pt x="22463" y="40525"/>
                      <a:pt x="22413" y="40550"/>
                    </a:cubicBezTo>
                    <a:cubicBezTo>
                      <a:pt x="22364" y="40562"/>
                      <a:pt x="22352" y="40587"/>
                      <a:pt x="22315" y="40599"/>
                    </a:cubicBezTo>
                    <a:cubicBezTo>
                      <a:pt x="22265" y="40624"/>
                      <a:pt x="22253" y="40624"/>
                      <a:pt x="22315" y="40624"/>
                    </a:cubicBezTo>
                    <a:cubicBezTo>
                      <a:pt x="22330" y="40624"/>
                      <a:pt x="22342" y="40623"/>
                      <a:pt x="22353" y="40623"/>
                    </a:cubicBezTo>
                    <a:cubicBezTo>
                      <a:pt x="22384" y="40623"/>
                      <a:pt x="22398" y="40630"/>
                      <a:pt x="22426" y="40685"/>
                    </a:cubicBezTo>
                    <a:cubicBezTo>
                      <a:pt x="22445" y="40734"/>
                      <a:pt x="22457" y="40767"/>
                      <a:pt x="22473" y="40767"/>
                    </a:cubicBezTo>
                    <a:cubicBezTo>
                      <a:pt x="22477" y="40767"/>
                      <a:pt x="22482" y="40765"/>
                      <a:pt x="22487" y="40759"/>
                    </a:cubicBezTo>
                    <a:cubicBezTo>
                      <a:pt x="22524" y="40722"/>
                      <a:pt x="22536" y="40685"/>
                      <a:pt x="22536" y="40636"/>
                    </a:cubicBezTo>
                    <a:cubicBezTo>
                      <a:pt x="22536" y="40599"/>
                      <a:pt x="22536" y="40574"/>
                      <a:pt x="22536" y="40537"/>
                    </a:cubicBezTo>
                    <a:cubicBezTo>
                      <a:pt x="22549" y="40550"/>
                      <a:pt x="22561" y="40562"/>
                      <a:pt x="22573" y="40587"/>
                    </a:cubicBezTo>
                    <a:cubicBezTo>
                      <a:pt x="22583" y="40607"/>
                      <a:pt x="22601" y="40659"/>
                      <a:pt x="22608" y="40659"/>
                    </a:cubicBezTo>
                    <a:cubicBezTo>
                      <a:pt x="22609" y="40659"/>
                      <a:pt x="22610" y="40656"/>
                      <a:pt x="22610" y="40648"/>
                    </a:cubicBezTo>
                    <a:cubicBezTo>
                      <a:pt x="22610" y="40627"/>
                      <a:pt x="22619" y="40569"/>
                      <a:pt x="22622" y="40569"/>
                    </a:cubicBezTo>
                    <a:cubicBezTo>
                      <a:pt x="22622" y="40569"/>
                      <a:pt x="22623" y="40571"/>
                      <a:pt x="22623" y="40574"/>
                    </a:cubicBezTo>
                    <a:cubicBezTo>
                      <a:pt x="22623" y="40596"/>
                      <a:pt x="22614" y="40653"/>
                      <a:pt x="22619" y="40653"/>
                    </a:cubicBezTo>
                    <a:cubicBezTo>
                      <a:pt x="22620" y="40653"/>
                      <a:pt x="22621" y="40652"/>
                      <a:pt x="22623" y="40648"/>
                    </a:cubicBezTo>
                    <a:cubicBezTo>
                      <a:pt x="22644" y="40638"/>
                      <a:pt x="22675" y="40570"/>
                      <a:pt x="22683" y="40570"/>
                    </a:cubicBezTo>
                    <a:cubicBezTo>
                      <a:pt x="22684" y="40570"/>
                      <a:pt x="22684" y="40571"/>
                      <a:pt x="22684" y="40574"/>
                    </a:cubicBezTo>
                    <a:cubicBezTo>
                      <a:pt x="22684" y="40599"/>
                      <a:pt x="22721" y="40574"/>
                      <a:pt x="22697" y="40611"/>
                    </a:cubicBezTo>
                    <a:cubicBezTo>
                      <a:pt x="22675" y="40644"/>
                      <a:pt x="22653" y="40714"/>
                      <a:pt x="22665" y="40714"/>
                    </a:cubicBezTo>
                    <a:cubicBezTo>
                      <a:pt x="22667" y="40714"/>
                      <a:pt x="22669" y="40713"/>
                      <a:pt x="22672" y="40710"/>
                    </a:cubicBezTo>
                    <a:cubicBezTo>
                      <a:pt x="22673" y="40709"/>
                      <a:pt x="22674" y="40708"/>
                      <a:pt x="22674" y="40708"/>
                    </a:cubicBezTo>
                    <a:lnTo>
                      <a:pt x="22674" y="40708"/>
                    </a:lnTo>
                    <a:cubicBezTo>
                      <a:pt x="22677" y="40708"/>
                      <a:pt x="22650" y="40750"/>
                      <a:pt x="22672" y="40772"/>
                    </a:cubicBezTo>
                    <a:cubicBezTo>
                      <a:pt x="22684" y="40796"/>
                      <a:pt x="22709" y="40821"/>
                      <a:pt x="22684" y="40833"/>
                    </a:cubicBezTo>
                    <a:cubicBezTo>
                      <a:pt x="22672" y="40846"/>
                      <a:pt x="22635" y="40919"/>
                      <a:pt x="22660" y="40919"/>
                    </a:cubicBezTo>
                    <a:cubicBezTo>
                      <a:pt x="22734" y="40919"/>
                      <a:pt x="22808" y="40919"/>
                      <a:pt x="22881" y="40932"/>
                    </a:cubicBezTo>
                    <a:cubicBezTo>
                      <a:pt x="22906" y="40944"/>
                      <a:pt x="22918" y="41006"/>
                      <a:pt x="22955" y="41018"/>
                    </a:cubicBezTo>
                    <a:cubicBezTo>
                      <a:pt x="22980" y="41030"/>
                      <a:pt x="23005" y="41055"/>
                      <a:pt x="22992" y="41092"/>
                    </a:cubicBezTo>
                    <a:cubicBezTo>
                      <a:pt x="22955" y="41129"/>
                      <a:pt x="22918" y="41166"/>
                      <a:pt x="22881" y="41203"/>
                    </a:cubicBezTo>
                    <a:cubicBezTo>
                      <a:pt x="22862" y="41213"/>
                      <a:pt x="22825" y="41231"/>
                      <a:pt x="22806" y="41231"/>
                    </a:cubicBezTo>
                    <a:cubicBezTo>
                      <a:pt x="22801" y="41231"/>
                      <a:pt x="22798" y="41230"/>
                      <a:pt x="22795" y="41227"/>
                    </a:cubicBezTo>
                    <a:cubicBezTo>
                      <a:pt x="22777" y="41215"/>
                      <a:pt x="22761" y="41209"/>
                      <a:pt x="22747" y="41209"/>
                    </a:cubicBezTo>
                    <a:cubicBezTo>
                      <a:pt x="22734" y="41209"/>
                      <a:pt x="22721" y="41215"/>
                      <a:pt x="22709" y="41227"/>
                    </a:cubicBezTo>
                    <a:cubicBezTo>
                      <a:pt x="22672" y="41227"/>
                      <a:pt x="22647" y="41301"/>
                      <a:pt x="22660" y="41301"/>
                    </a:cubicBezTo>
                    <a:cubicBezTo>
                      <a:pt x="22681" y="41301"/>
                      <a:pt x="22693" y="41329"/>
                      <a:pt x="22719" y="41329"/>
                    </a:cubicBezTo>
                    <a:cubicBezTo>
                      <a:pt x="22724" y="41329"/>
                      <a:pt x="22728" y="41328"/>
                      <a:pt x="22734" y="41326"/>
                    </a:cubicBezTo>
                    <a:lnTo>
                      <a:pt x="22783" y="41326"/>
                    </a:lnTo>
                    <a:cubicBezTo>
                      <a:pt x="22746" y="41326"/>
                      <a:pt x="22734" y="41363"/>
                      <a:pt x="22771" y="41363"/>
                    </a:cubicBezTo>
                    <a:cubicBezTo>
                      <a:pt x="22792" y="41363"/>
                      <a:pt x="22814" y="41402"/>
                      <a:pt x="22845" y="41402"/>
                    </a:cubicBezTo>
                    <a:cubicBezTo>
                      <a:pt x="22849" y="41402"/>
                      <a:pt x="22853" y="41401"/>
                      <a:pt x="22857" y="41400"/>
                    </a:cubicBezTo>
                    <a:cubicBezTo>
                      <a:pt x="22894" y="41400"/>
                      <a:pt x="22894" y="41400"/>
                      <a:pt x="22894" y="41425"/>
                    </a:cubicBezTo>
                    <a:cubicBezTo>
                      <a:pt x="22894" y="41433"/>
                      <a:pt x="22894" y="41442"/>
                      <a:pt x="22907" y="41442"/>
                    </a:cubicBezTo>
                    <a:cubicBezTo>
                      <a:pt x="22912" y="41442"/>
                      <a:pt x="22920" y="41441"/>
                      <a:pt x="22931" y="41437"/>
                    </a:cubicBezTo>
                    <a:cubicBezTo>
                      <a:pt x="22968" y="41425"/>
                      <a:pt x="23017" y="41437"/>
                      <a:pt x="23042" y="41363"/>
                    </a:cubicBezTo>
                    <a:cubicBezTo>
                      <a:pt x="23079" y="41301"/>
                      <a:pt x="23017" y="41203"/>
                      <a:pt x="23079" y="41092"/>
                    </a:cubicBezTo>
                    <a:cubicBezTo>
                      <a:pt x="23128" y="40981"/>
                      <a:pt x="23153" y="40993"/>
                      <a:pt x="23214" y="40981"/>
                    </a:cubicBezTo>
                    <a:cubicBezTo>
                      <a:pt x="23276" y="40956"/>
                      <a:pt x="23387" y="40932"/>
                      <a:pt x="23399" y="40882"/>
                    </a:cubicBezTo>
                    <a:cubicBezTo>
                      <a:pt x="23399" y="40858"/>
                      <a:pt x="23411" y="40833"/>
                      <a:pt x="23424" y="40809"/>
                    </a:cubicBezTo>
                    <a:cubicBezTo>
                      <a:pt x="23431" y="40793"/>
                      <a:pt x="23453" y="40783"/>
                      <a:pt x="23474" y="40783"/>
                    </a:cubicBezTo>
                    <a:cubicBezTo>
                      <a:pt x="23487" y="40783"/>
                      <a:pt x="23500" y="40787"/>
                      <a:pt x="23510" y="40796"/>
                    </a:cubicBezTo>
                    <a:cubicBezTo>
                      <a:pt x="23568" y="40835"/>
                      <a:pt x="23626" y="40881"/>
                      <a:pt x="23642" y="40881"/>
                    </a:cubicBezTo>
                    <a:cubicBezTo>
                      <a:pt x="23647" y="40881"/>
                      <a:pt x="23648" y="40878"/>
                      <a:pt x="23645" y="40870"/>
                    </a:cubicBezTo>
                    <a:cubicBezTo>
                      <a:pt x="23633" y="40821"/>
                      <a:pt x="23485" y="40636"/>
                      <a:pt x="23485" y="40513"/>
                    </a:cubicBezTo>
                    <a:cubicBezTo>
                      <a:pt x="23485" y="40402"/>
                      <a:pt x="23424" y="40229"/>
                      <a:pt x="23510" y="40143"/>
                    </a:cubicBezTo>
                    <a:cubicBezTo>
                      <a:pt x="23596" y="40069"/>
                      <a:pt x="23658" y="40069"/>
                      <a:pt x="23621" y="40020"/>
                    </a:cubicBezTo>
                    <a:cubicBezTo>
                      <a:pt x="23608" y="40003"/>
                      <a:pt x="23596" y="39998"/>
                      <a:pt x="23586" y="39998"/>
                    </a:cubicBezTo>
                    <a:cubicBezTo>
                      <a:pt x="23570" y="39998"/>
                      <a:pt x="23556" y="40010"/>
                      <a:pt x="23543" y="40010"/>
                    </a:cubicBezTo>
                    <a:cubicBezTo>
                      <a:pt x="23540" y="40010"/>
                      <a:pt x="23537" y="40009"/>
                      <a:pt x="23534" y="40008"/>
                    </a:cubicBezTo>
                    <a:cubicBezTo>
                      <a:pt x="23498" y="39995"/>
                      <a:pt x="23510" y="39971"/>
                      <a:pt x="23534" y="39971"/>
                    </a:cubicBezTo>
                    <a:cubicBezTo>
                      <a:pt x="23571" y="39971"/>
                      <a:pt x="23584" y="39971"/>
                      <a:pt x="23584" y="39946"/>
                    </a:cubicBezTo>
                    <a:cubicBezTo>
                      <a:pt x="23584" y="39928"/>
                      <a:pt x="23587" y="39918"/>
                      <a:pt x="23590" y="39918"/>
                    </a:cubicBezTo>
                    <a:cubicBezTo>
                      <a:pt x="23593" y="39918"/>
                      <a:pt x="23596" y="39928"/>
                      <a:pt x="23596" y="39946"/>
                    </a:cubicBezTo>
                    <a:cubicBezTo>
                      <a:pt x="23596" y="39983"/>
                      <a:pt x="23621" y="40008"/>
                      <a:pt x="23658" y="40020"/>
                    </a:cubicBezTo>
                    <a:cubicBezTo>
                      <a:pt x="23671" y="40027"/>
                      <a:pt x="23685" y="40030"/>
                      <a:pt x="23699" y="40030"/>
                    </a:cubicBezTo>
                    <a:cubicBezTo>
                      <a:pt x="23734" y="40030"/>
                      <a:pt x="23767" y="40010"/>
                      <a:pt x="23793" y="39983"/>
                    </a:cubicBezTo>
                    <a:cubicBezTo>
                      <a:pt x="23818" y="39934"/>
                      <a:pt x="23793" y="39749"/>
                      <a:pt x="23818" y="39700"/>
                    </a:cubicBezTo>
                    <a:cubicBezTo>
                      <a:pt x="23843" y="39601"/>
                      <a:pt x="23904" y="39527"/>
                      <a:pt x="23978" y="39478"/>
                    </a:cubicBezTo>
                    <a:cubicBezTo>
                      <a:pt x="24077" y="39429"/>
                      <a:pt x="24237" y="39330"/>
                      <a:pt x="24237" y="39293"/>
                    </a:cubicBezTo>
                    <a:cubicBezTo>
                      <a:pt x="24249" y="39268"/>
                      <a:pt x="24224" y="39219"/>
                      <a:pt x="24200" y="39219"/>
                    </a:cubicBezTo>
                    <a:cubicBezTo>
                      <a:pt x="24175" y="39219"/>
                      <a:pt x="24175" y="39219"/>
                      <a:pt x="24200" y="39194"/>
                    </a:cubicBezTo>
                    <a:cubicBezTo>
                      <a:pt x="24237" y="39170"/>
                      <a:pt x="24274" y="39133"/>
                      <a:pt x="24286" y="39084"/>
                    </a:cubicBezTo>
                    <a:cubicBezTo>
                      <a:pt x="24298" y="39034"/>
                      <a:pt x="24261" y="38973"/>
                      <a:pt x="24212" y="38960"/>
                    </a:cubicBezTo>
                    <a:cubicBezTo>
                      <a:pt x="24151" y="38936"/>
                      <a:pt x="24064" y="38948"/>
                      <a:pt x="24027" y="38923"/>
                    </a:cubicBezTo>
                    <a:cubicBezTo>
                      <a:pt x="23990" y="38899"/>
                      <a:pt x="24003" y="38874"/>
                      <a:pt x="23978" y="38862"/>
                    </a:cubicBezTo>
                    <a:cubicBezTo>
                      <a:pt x="23904" y="38825"/>
                      <a:pt x="23843" y="38751"/>
                      <a:pt x="23843" y="38665"/>
                    </a:cubicBezTo>
                    <a:cubicBezTo>
                      <a:pt x="23843" y="38554"/>
                      <a:pt x="23892" y="38443"/>
                      <a:pt x="23966" y="38357"/>
                    </a:cubicBezTo>
                    <a:cubicBezTo>
                      <a:pt x="24035" y="38299"/>
                      <a:pt x="24160" y="38208"/>
                      <a:pt x="24215" y="38208"/>
                    </a:cubicBezTo>
                    <a:cubicBezTo>
                      <a:pt x="24218" y="38208"/>
                      <a:pt x="24222" y="38208"/>
                      <a:pt x="24224" y="38209"/>
                    </a:cubicBezTo>
                    <a:cubicBezTo>
                      <a:pt x="24262" y="38218"/>
                      <a:pt x="24278" y="38242"/>
                      <a:pt x="24294" y="38242"/>
                    </a:cubicBezTo>
                    <a:cubicBezTo>
                      <a:pt x="24300" y="38242"/>
                      <a:pt x="24305" y="38239"/>
                      <a:pt x="24311" y="38233"/>
                    </a:cubicBezTo>
                    <a:cubicBezTo>
                      <a:pt x="24335" y="38209"/>
                      <a:pt x="24298" y="38086"/>
                      <a:pt x="24348" y="38036"/>
                    </a:cubicBezTo>
                    <a:cubicBezTo>
                      <a:pt x="24385" y="37987"/>
                      <a:pt x="24409" y="37925"/>
                      <a:pt x="24409" y="37864"/>
                    </a:cubicBezTo>
                    <a:cubicBezTo>
                      <a:pt x="24385" y="37814"/>
                      <a:pt x="24360" y="37777"/>
                      <a:pt x="24385" y="37741"/>
                    </a:cubicBezTo>
                    <a:cubicBezTo>
                      <a:pt x="24434" y="37691"/>
                      <a:pt x="24471" y="37642"/>
                      <a:pt x="24520" y="37605"/>
                    </a:cubicBezTo>
                    <a:cubicBezTo>
                      <a:pt x="24569" y="37556"/>
                      <a:pt x="24619" y="37568"/>
                      <a:pt x="24582" y="37531"/>
                    </a:cubicBezTo>
                    <a:cubicBezTo>
                      <a:pt x="24545" y="37494"/>
                      <a:pt x="24496" y="37482"/>
                      <a:pt x="24496" y="37432"/>
                    </a:cubicBezTo>
                    <a:cubicBezTo>
                      <a:pt x="24502" y="37405"/>
                      <a:pt x="24532" y="37397"/>
                      <a:pt x="24561" y="37397"/>
                    </a:cubicBezTo>
                    <a:cubicBezTo>
                      <a:pt x="24584" y="37397"/>
                      <a:pt x="24608" y="37402"/>
                      <a:pt x="24619" y="37408"/>
                    </a:cubicBezTo>
                    <a:cubicBezTo>
                      <a:pt x="24643" y="37420"/>
                      <a:pt x="24693" y="37494"/>
                      <a:pt x="24730" y="37494"/>
                    </a:cubicBezTo>
                    <a:cubicBezTo>
                      <a:pt x="24779" y="37482"/>
                      <a:pt x="24816" y="37420"/>
                      <a:pt x="24804" y="37371"/>
                    </a:cubicBezTo>
                    <a:cubicBezTo>
                      <a:pt x="24791" y="37309"/>
                      <a:pt x="24791" y="37272"/>
                      <a:pt x="24754" y="37272"/>
                    </a:cubicBezTo>
                    <a:cubicBezTo>
                      <a:pt x="24717" y="37272"/>
                      <a:pt x="24693" y="37334"/>
                      <a:pt x="24656" y="37334"/>
                    </a:cubicBezTo>
                    <a:cubicBezTo>
                      <a:pt x="24606" y="37334"/>
                      <a:pt x="24569" y="37322"/>
                      <a:pt x="24533" y="37297"/>
                    </a:cubicBezTo>
                    <a:cubicBezTo>
                      <a:pt x="24483" y="37260"/>
                      <a:pt x="24459" y="37198"/>
                      <a:pt x="24459" y="37137"/>
                    </a:cubicBezTo>
                    <a:cubicBezTo>
                      <a:pt x="24459" y="37038"/>
                      <a:pt x="24422" y="36890"/>
                      <a:pt x="24434" y="36829"/>
                    </a:cubicBezTo>
                    <a:cubicBezTo>
                      <a:pt x="24434" y="36800"/>
                      <a:pt x="24447" y="36788"/>
                      <a:pt x="24467" y="36788"/>
                    </a:cubicBezTo>
                    <a:cubicBezTo>
                      <a:pt x="24481" y="36788"/>
                      <a:pt x="24500" y="36794"/>
                      <a:pt x="24520" y="36804"/>
                    </a:cubicBezTo>
                    <a:cubicBezTo>
                      <a:pt x="24606" y="36866"/>
                      <a:pt x="24717" y="36903"/>
                      <a:pt x="24828" y="36927"/>
                    </a:cubicBezTo>
                    <a:cubicBezTo>
                      <a:pt x="24902" y="36927"/>
                      <a:pt x="24988" y="36903"/>
                      <a:pt x="25050" y="36853"/>
                    </a:cubicBezTo>
                    <a:cubicBezTo>
                      <a:pt x="25087" y="36829"/>
                      <a:pt x="25099" y="36792"/>
                      <a:pt x="25099" y="36755"/>
                    </a:cubicBezTo>
                    <a:cubicBezTo>
                      <a:pt x="25087" y="36706"/>
                      <a:pt x="25075" y="36669"/>
                      <a:pt x="25075" y="36619"/>
                    </a:cubicBezTo>
                    <a:cubicBezTo>
                      <a:pt x="25075" y="36570"/>
                      <a:pt x="25173" y="36447"/>
                      <a:pt x="25173" y="36410"/>
                    </a:cubicBezTo>
                    <a:cubicBezTo>
                      <a:pt x="25173" y="36385"/>
                      <a:pt x="25087" y="36287"/>
                      <a:pt x="25099" y="36213"/>
                    </a:cubicBezTo>
                    <a:cubicBezTo>
                      <a:pt x="25113" y="36165"/>
                      <a:pt x="25138" y="36148"/>
                      <a:pt x="25159" y="36148"/>
                    </a:cubicBezTo>
                    <a:cubicBezTo>
                      <a:pt x="25177" y="36148"/>
                      <a:pt x="25192" y="36159"/>
                      <a:pt x="25198" y="36176"/>
                    </a:cubicBezTo>
                    <a:cubicBezTo>
                      <a:pt x="25198" y="36215"/>
                      <a:pt x="25206" y="36277"/>
                      <a:pt x="25209" y="36277"/>
                    </a:cubicBezTo>
                    <a:cubicBezTo>
                      <a:pt x="25210" y="36277"/>
                      <a:pt x="25210" y="36272"/>
                      <a:pt x="25210" y="36262"/>
                    </a:cubicBezTo>
                    <a:cubicBezTo>
                      <a:pt x="25223" y="36213"/>
                      <a:pt x="25210" y="36213"/>
                      <a:pt x="25309" y="36213"/>
                    </a:cubicBezTo>
                    <a:cubicBezTo>
                      <a:pt x="25444" y="36213"/>
                      <a:pt x="25568" y="36188"/>
                      <a:pt x="25703" y="36139"/>
                    </a:cubicBezTo>
                    <a:cubicBezTo>
                      <a:pt x="25826" y="36114"/>
                      <a:pt x="25962" y="36065"/>
                      <a:pt x="26085" y="36016"/>
                    </a:cubicBezTo>
                    <a:cubicBezTo>
                      <a:pt x="26147" y="35966"/>
                      <a:pt x="26233" y="35954"/>
                      <a:pt x="26245" y="35880"/>
                    </a:cubicBezTo>
                    <a:cubicBezTo>
                      <a:pt x="26270" y="35794"/>
                      <a:pt x="26319" y="35720"/>
                      <a:pt x="26393" y="35658"/>
                    </a:cubicBezTo>
                    <a:cubicBezTo>
                      <a:pt x="26442" y="35621"/>
                      <a:pt x="26467" y="35560"/>
                      <a:pt x="26467" y="35498"/>
                    </a:cubicBezTo>
                    <a:cubicBezTo>
                      <a:pt x="26467" y="35424"/>
                      <a:pt x="26467" y="35375"/>
                      <a:pt x="26405" y="35350"/>
                    </a:cubicBezTo>
                    <a:cubicBezTo>
                      <a:pt x="26356" y="35338"/>
                      <a:pt x="26282" y="35301"/>
                      <a:pt x="26282" y="35239"/>
                    </a:cubicBezTo>
                    <a:cubicBezTo>
                      <a:pt x="26282" y="35178"/>
                      <a:pt x="26356" y="35067"/>
                      <a:pt x="26344" y="35042"/>
                    </a:cubicBezTo>
                    <a:cubicBezTo>
                      <a:pt x="26307" y="34968"/>
                      <a:pt x="26245" y="34907"/>
                      <a:pt x="26159" y="34857"/>
                    </a:cubicBezTo>
                    <a:cubicBezTo>
                      <a:pt x="26085" y="34833"/>
                      <a:pt x="26023" y="34833"/>
                      <a:pt x="26036" y="34771"/>
                    </a:cubicBezTo>
                    <a:cubicBezTo>
                      <a:pt x="26036" y="34734"/>
                      <a:pt x="26060" y="34709"/>
                      <a:pt x="26085" y="34697"/>
                    </a:cubicBezTo>
                    <a:lnTo>
                      <a:pt x="26147" y="34697"/>
                    </a:lnTo>
                    <a:cubicBezTo>
                      <a:pt x="26221" y="34734"/>
                      <a:pt x="26294" y="34746"/>
                      <a:pt x="26381" y="34759"/>
                    </a:cubicBezTo>
                    <a:cubicBezTo>
                      <a:pt x="26405" y="34759"/>
                      <a:pt x="26467" y="34820"/>
                      <a:pt x="26516" y="34845"/>
                    </a:cubicBezTo>
                    <a:cubicBezTo>
                      <a:pt x="26556" y="34865"/>
                      <a:pt x="26572" y="34901"/>
                      <a:pt x="26609" y="34901"/>
                    </a:cubicBezTo>
                    <a:cubicBezTo>
                      <a:pt x="26618" y="34901"/>
                      <a:pt x="26628" y="34899"/>
                      <a:pt x="26639" y="34894"/>
                    </a:cubicBezTo>
                    <a:cubicBezTo>
                      <a:pt x="26689" y="34882"/>
                      <a:pt x="26689" y="34870"/>
                      <a:pt x="26763" y="34870"/>
                    </a:cubicBezTo>
                    <a:cubicBezTo>
                      <a:pt x="26824" y="34870"/>
                      <a:pt x="26854" y="34901"/>
                      <a:pt x="26894" y="34901"/>
                    </a:cubicBezTo>
                    <a:cubicBezTo>
                      <a:pt x="26909" y="34901"/>
                      <a:pt x="26926" y="34896"/>
                      <a:pt x="26947" y="34882"/>
                    </a:cubicBezTo>
                    <a:cubicBezTo>
                      <a:pt x="27021" y="34833"/>
                      <a:pt x="27145" y="34783"/>
                      <a:pt x="27182" y="34697"/>
                    </a:cubicBezTo>
                    <a:cubicBezTo>
                      <a:pt x="27206" y="34648"/>
                      <a:pt x="27231" y="34599"/>
                      <a:pt x="27268" y="34549"/>
                    </a:cubicBezTo>
                    <a:cubicBezTo>
                      <a:pt x="27305" y="34500"/>
                      <a:pt x="27329" y="34463"/>
                      <a:pt x="27366" y="34426"/>
                    </a:cubicBezTo>
                    <a:cubicBezTo>
                      <a:pt x="27428" y="34340"/>
                      <a:pt x="27465" y="34143"/>
                      <a:pt x="27514" y="34069"/>
                    </a:cubicBezTo>
                    <a:cubicBezTo>
                      <a:pt x="27564" y="34007"/>
                      <a:pt x="27613" y="33946"/>
                      <a:pt x="27687" y="33909"/>
                    </a:cubicBezTo>
                    <a:cubicBezTo>
                      <a:pt x="27798" y="33810"/>
                      <a:pt x="27884" y="33699"/>
                      <a:pt x="27958" y="33564"/>
                    </a:cubicBezTo>
                    <a:cubicBezTo>
                      <a:pt x="27995" y="33477"/>
                      <a:pt x="28032" y="33231"/>
                      <a:pt x="28143" y="33132"/>
                    </a:cubicBezTo>
                    <a:cubicBezTo>
                      <a:pt x="28254" y="33021"/>
                      <a:pt x="28364" y="32960"/>
                      <a:pt x="28389" y="32886"/>
                    </a:cubicBezTo>
                    <a:cubicBezTo>
                      <a:pt x="28401" y="32787"/>
                      <a:pt x="28414" y="32701"/>
                      <a:pt x="28426" y="32602"/>
                    </a:cubicBezTo>
                    <a:cubicBezTo>
                      <a:pt x="28438" y="32516"/>
                      <a:pt x="28377" y="32430"/>
                      <a:pt x="28401" y="32307"/>
                    </a:cubicBezTo>
                    <a:cubicBezTo>
                      <a:pt x="28426" y="32233"/>
                      <a:pt x="28438" y="32159"/>
                      <a:pt x="28438" y="32085"/>
                    </a:cubicBezTo>
                    <a:cubicBezTo>
                      <a:pt x="28438" y="32036"/>
                      <a:pt x="28401" y="32060"/>
                      <a:pt x="28426" y="32011"/>
                    </a:cubicBezTo>
                    <a:cubicBezTo>
                      <a:pt x="28451" y="31974"/>
                      <a:pt x="28500" y="32011"/>
                      <a:pt x="28549" y="31962"/>
                    </a:cubicBezTo>
                    <a:cubicBezTo>
                      <a:pt x="28611" y="31876"/>
                      <a:pt x="28672" y="31789"/>
                      <a:pt x="28746" y="31715"/>
                    </a:cubicBezTo>
                    <a:cubicBezTo>
                      <a:pt x="28783" y="31691"/>
                      <a:pt x="28820" y="31654"/>
                      <a:pt x="28857" y="31629"/>
                    </a:cubicBezTo>
                    <a:cubicBezTo>
                      <a:pt x="28894" y="31617"/>
                      <a:pt x="29017" y="31506"/>
                      <a:pt x="29079" y="31506"/>
                    </a:cubicBezTo>
                    <a:cubicBezTo>
                      <a:pt x="29137" y="31506"/>
                      <a:pt x="29202" y="31558"/>
                      <a:pt x="29222" y="31558"/>
                    </a:cubicBezTo>
                    <a:cubicBezTo>
                      <a:pt x="29228" y="31558"/>
                      <a:pt x="29230" y="31554"/>
                      <a:pt x="29227" y="31543"/>
                    </a:cubicBezTo>
                    <a:cubicBezTo>
                      <a:pt x="29215" y="31494"/>
                      <a:pt x="29165" y="31494"/>
                      <a:pt x="29190" y="31457"/>
                    </a:cubicBezTo>
                    <a:cubicBezTo>
                      <a:pt x="29215" y="31432"/>
                      <a:pt x="29276" y="31432"/>
                      <a:pt x="29338" y="31395"/>
                    </a:cubicBezTo>
                    <a:cubicBezTo>
                      <a:pt x="29412" y="31370"/>
                      <a:pt x="29412" y="31346"/>
                      <a:pt x="29387" y="31321"/>
                    </a:cubicBezTo>
                    <a:cubicBezTo>
                      <a:pt x="29375" y="31296"/>
                      <a:pt x="29436" y="31284"/>
                      <a:pt x="29449" y="31272"/>
                    </a:cubicBezTo>
                    <a:cubicBezTo>
                      <a:pt x="29453" y="31264"/>
                      <a:pt x="29455" y="31261"/>
                      <a:pt x="29457" y="31261"/>
                    </a:cubicBezTo>
                    <a:cubicBezTo>
                      <a:pt x="29461" y="31261"/>
                      <a:pt x="29461" y="31276"/>
                      <a:pt x="29461" y="31284"/>
                    </a:cubicBezTo>
                    <a:cubicBezTo>
                      <a:pt x="29461" y="31299"/>
                      <a:pt x="29478" y="31305"/>
                      <a:pt x="29507" y="31305"/>
                    </a:cubicBezTo>
                    <a:cubicBezTo>
                      <a:pt x="29527" y="31305"/>
                      <a:pt x="29554" y="31302"/>
                      <a:pt x="29584" y="31296"/>
                    </a:cubicBezTo>
                    <a:cubicBezTo>
                      <a:pt x="29658" y="31284"/>
                      <a:pt x="29695" y="31223"/>
                      <a:pt x="29732" y="31210"/>
                    </a:cubicBezTo>
                    <a:cubicBezTo>
                      <a:pt x="29739" y="31208"/>
                      <a:pt x="29744" y="31208"/>
                      <a:pt x="29747" y="31208"/>
                    </a:cubicBezTo>
                    <a:cubicBezTo>
                      <a:pt x="29769" y="31208"/>
                      <a:pt x="29734" y="31237"/>
                      <a:pt x="29744" y="31247"/>
                    </a:cubicBezTo>
                    <a:cubicBezTo>
                      <a:pt x="29753" y="31265"/>
                      <a:pt x="29787" y="31282"/>
                      <a:pt x="29836" y="31282"/>
                    </a:cubicBezTo>
                    <a:cubicBezTo>
                      <a:pt x="29856" y="31282"/>
                      <a:pt x="29879" y="31279"/>
                      <a:pt x="29905" y="31272"/>
                    </a:cubicBezTo>
                    <a:cubicBezTo>
                      <a:pt x="29991" y="31235"/>
                      <a:pt x="30040" y="31272"/>
                      <a:pt x="30040" y="31198"/>
                    </a:cubicBezTo>
                    <a:cubicBezTo>
                      <a:pt x="30040" y="31124"/>
                      <a:pt x="30139" y="31050"/>
                      <a:pt x="30176" y="31025"/>
                    </a:cubicBezTo>
                    <a:cubicBezTo>
                      <a:pt x="30225" y="30976"/>
                      <a:pt x="30250" y="30914"/>
                      <a:pt x="30250" y="30841"/>
                    </a:cubicBezTo>
                    <a:cubicBezTo>
                      <a:pt x="30262" y="30754"/>
                      <a:pt x="30299" y="30680"/>
                      <a:pt x="30373" y="30619"/>
                    </a:cubicBezTo>
                    <a:cubicBezTo>
                      <a:pt x="30422" y="30557"/>
                      <a:pt x="30459" y="30483"/>
                      <a:pt x="30496" y="30409"/>
                    </a:cubicBezTo>
                    <a:cubicBezTo>
                      <a:pt x="30521" y="30360"/>
                      <a:pt x="30533" y="30360"/>
                      <a:pt x="30558" y="30311"/>
                    </a:cubicBezTo>
                    <a:cubicBezTo>
                      <a:pt x="30570" y="30212"/>
                      <a:pt x="30570" y="30126"/>
                      <a:pt x="30558" y="30040"/>
                    </a:cubicBezTo>
                    <a:cubicBezTo>
                      <a:pt x="30558" y="29966"/>
                      <a:pt x="30582" y="29892"/>
                      <a:pt x="30632" y="29830"/>
                    </a:cubicBezTo>
                    <a:cubicBezTo>
                      <a:pt x="30656" y="29806"/>
                      <a:pt x="30718" y="29806"/>
                      <a:pt x="30718" y="29695"/>
                    </a:cubicBezTo>
                    <a:cubicBezTo>
                      <a:pt x="30706" y="29559"/>
                      <a:pt x="30718" y="29436"/>
                      <a:pt x="30742" y="29313"/>
                    </a:cubicBezTo>
                    <a:cubicBezTo>
                      <a:pt x="30792" y="29202"/>
                      <a:pt x="30742" y="28968"/>
                      <a:pt x="30742" y="28832"/>
                    </a:cubicBezTo>
                    <a:cubicBezTo>
                      <a:pt x="30742" y="28709"/>
                      <a:pt x="30742" y="28598"/>
                      <a:pt x="30755" y="28475"/>
                    </a:cubicBezTo>
                    <a:cubicBezTo>
                      <a:pt x="30779" y="28426"/>
                      <a:pt x="30829" y="28426"/>
                      <a:pt x="30792" y="28389"/>
                    </a:cubicBezTo>
                    <a:cubicBezTo>
                      <a:pt x="30761" y="28348"/>
                      <a:pt x="30739" y="28324"/>
                      <a:pt x="30746" y="28324"/>
                    </a:cubicBezTo>
                    <a:cubicBezTo>
                      <a:pt x="30748" y="28324"/>
                      <a:pt x="30751" y="28325"/>
                      <a:pt x="30755" y="28327"/>
                    </a:cubicBezTo>
                    <a:cubicBezTo>
                      <a:pt x="30785" y="28327"/>
                      <a:pt x="30832" y="28385"/>
                      <a:pt x="30841" y="28385"/>
                    </a:cubicBezTo>
                    <a:cubicBezTo>
                      <a:pt x="30843" y="28385"/>
                      <a:pt x="30843" y="28383"/>
                      <a:pt x="30841" y="28376"/>
                    </a:cubicBezTo>
                    <a:cubicBezTo>
                      <a:pt x="30831" y="28346"/>
                      <a:pt x="30837" y="28308"/>
                      <a:pt x="30840" y="28308"/>
                    </a:cubicBezTo>
                    <a:lnTo>
                      <a:pt x="30840" y="28308"/>
                    </a:lnTo>
                    <a:cubicBezTo>
                      <a:pt x="30841" y="28308"/>
                      <a:pt x="30841" y="28310"/>
                      <a:pt x="30841" y="28315"/>
                    </a:cubicBezTo>
                    <a:cubicBezTo>
                      <a:pt x="30841" y="28324"/>
                      <a:pt x="30843" y="28326"/>
                      <a:pt x="30846" y="28326"/>
                    </a:cubicBezTo>
                    <a:cubicBezTo>
                      <a:pt x="30850" y="28326"/>
                      <a:pt x="30855" y="28323"/>
                      <a:pt x="30863" y="28323"/>
                    </a:cubicBezTo>
                    <a:cubicBezTo>
                      <a:pt x="30867" y="28323"/>
                      <a:pt x="30872" y="28324"/>
                      <a:pt x="30878" y="28327"/>
                    </a:cubicBezTo>
                    <a:cubicBezTo>
                      <a:pt x="30890" y="28339"/>
                      <a:pt x="30899" y="28350"/>
                      <a:pt x="30910" y="28350"/>
                    </a:cubicBezTo>
                    <a:cubicBezTo>
                      <a:pt x="30922" y="28350"/>
                      <a:pt x="30938" y="28336"/>
                      <a:pt x="30964" y="28290"/>
                    </a:cubicBezTo>
                    <a:cubicBezTo>
                      <a:pt x="31014" y="28204"/>
                      <a:pt x="31063" y="28105"/>
                      <a:pt x="31124" y="27982"/>
                    </a:cubicBezTo>
                    <a:cubicBezTo>
                      <a:pt x="31149" y="27871"/>
                      <a:pt x="31223" y="27773"/>
                      <a:pt x="31309" y="27711"/>
                    </a:cubicBezTo>
                    <a:cubicBezTo>
                      <a:pt x="31383" y="27662"/>
                      <a:pt x="31445" y="27600"/>
                      <a:pt x="31482" y="27526"/>
                    </a:cubicBezTo>
                    <a:cubicBezTo>
                      <a:pt x="31593" y="27378"/>
                      <a:pt x="31679" y="27230"/>
                      <a:pt x="31728" y="27058"/>
                    </a:cubicBezTo>
                    <a:cubicBezTo>
                      <a:pt x="31777" y="26861"/>
                      <a:pt x="31753" y="26651"/>
                      <a:pt x="31691" y="26466"/>
                    </a:cubicBezTo>
                    <a:cubicBezTo>
                      <a:pt x="31630" y="26146"/>
                      <a:pt x="31667" y="26084"/>
                      <a:pt x="31531" y="26084"/>
                    </a:cubicBezTo>
                    <a:cubicBezTo>
                      <a:pt x="31517" y="26086"/>
                      <a:pt x="31503" y="26086"/>
                      <a:pt x="31490" y="26086"/>
                    </a:cubicBezTo>
                    <a:cubicBezTo>
                      <a:pt x="31368" y="26086"/>
                      <a:pt x="31250" y="26039"/>
                      <a:pt x="31161" y="25961"/>
                    </a:cubicBezTo>
                    <a:cubicBezTo>
                      <a:pt x="31087" y="25850"/>
                      <a:pt x="30989" y="25764"/>
                      <a:pt x="30890" y="25678"/>
                    </a:cubicBezTo>
                    <a:cubicBezTo>
                      <a:pt x="30792" y="25616"/>
                      <a:pt x="30582" y="25456"/>
                      <a:pt x="30471" y="25444"/>
                    </a:cubicBezTo>
                    <a:cubicBezTo>
                      <a:pt x="30382" y="25444"/>
                      <a:pt x="30343" y="25495"/>
                      <a:pt x="30253" y="25495"/>
                    </a:cubicBezTo>
                    <a:cubicBezTo>
                      <a:pt x="30245" y="25495"/>
                      <a:pt x="30235" y="25494"/>
                      <a:pt x="30225" y="25493"/>
                    </a:cubicBezTo>
                    <a:cubicBezTo>
                      <a:pt x="30077" y="25456"/>
                      <a:pt x="29942" y="25407"/>
                      <a:pt x="29818" y="25345"/>
                    </a:cubicBezTo>
                    <a:cubicBezTo>
                      <a:pt x="29802" y="25337"/>
                      <a:pt x="29786" y="25334"/>
                      <a:pt x="29770" y="25334"/>
                    </a:cubicBezTo>
                    <a:cubicBezTo>
                      <a:pt x="29718" y="25334"/>
                      <a:pt x="29674" y="25373"/>
                      <a:pt x="29646" y="25382"/>
                    </a:cubicBezTo>
                    <a:cubicBezTo>
                      <a:pt x="29609" y="25382"/>
                      <a:pt x="29498" y="25284"/>
                      <a:pt x="29473" y="25247"/>
                    </a:cubicBezTo>
                    <a:cubicBezTo>
                      <a:pt x="29436" y="25173"/>
                      <a:pt x="29375" y="25123"/>
                      <a:pt x="29301" y="25086"/>
                    </a:cubicBezTo>
                    <a:cubicBezTo>
                      <a:pt x="29190" y="25037"/>
                      <a:pt x="28919" y="24889"/>
                      <a:pt x="28845" y="24865"/>
                    </a:cubicBezTo>
                    <a:cubicBezTo>
                      <a:pt x="28808" y="24858"/>
                      <a:pt x="28756" y="24846"/>
                      <a:pt x="28706" y="24846"/>
                    </a:cubicBezTo>
                    <a:cubicBezTo>
                      <a:pt x="28657" y="24846"/>
                      <a:pt x="28611" y="24858"/>
                      <a:pt x="28586" y="24902"/>
                    </a:cubicBezTo>
                    <a:cubicBezTo>
                      <a:pt x="28549" y="25000"/>
                      <a:pt x="28488" y="25086"/>
                      <a:pt x="28414" y="25160"/>
                    </a:cubicBezTo>
                    <a:cubicBezTo>
                      <a:pt x="28364" y="25197"/>
                      <a:pt x="28327" y="25259"/>
                      <a:pt x="28315" y="25321"/>
                    </a:cubicBezTo>
                    <a:cubicBezTo>
                      <a:pt x="28302" y="25340"/>
                      <a:pt x="28289" y="25353"/>
                      <a:pt x="28279" y="25353"/>
                    </a:cubicBezTo>
                    <a:cubicBezTo>
                      <a:pt x="28271" y="25353"/>
                      <a:pt x="28266" y="25343"/>
                      <a:pt x="28266" y="25321"/>
                    </a:cubicBezTo>
                    <a:cubicBezTo>
                      <a:pt x="28254" y="25284"/>
                      <a:pt x="28241" y="25259"/>
                      <a:pt x="28217" y="25247"/>
                    </a:cubicBezTo>
                    <a:cubicBezTo>
                      <a:pt x="28192" y="25222"/>
                      <a:pt x="28180" y="25197"/>
                      <a:pt x="28167" y="25185"/>
                    </a:cubicBezTo>
                    <a:cubicBezTo>
                      <a:pt x="28153" y="25170"/>
                      <a:pt x="28129" y="25151"/>
                      <a:pt x="28110" y="25151"/>
                    </a:cubicBezTo>
                    <a:cubicBezTo>
                      <a:pt x="28097" y="25151"/>
                      <a:pt x="28086" y="25160"/>
                      <a:pt x="28081" y="25185"/>
                    </a:cubicBezTo>
                    <a:cubicBezTo>
                      <a:pt x="28072" y="25222"/>
                      <a:pt x="28076" y="25265"/>
                      <a:pt x="28069" y="25265"/>
                    </a:cubicBezTo>
                    <a:cubicBezTo>
                      <a:pt x="28067" y="25265"/>
                      <a:pt x="28063" y="25259"/>
                      <a:pt x="28056" y="25247"/>
                    </a:cubicBezTo>
                    <a:cubicBezTo>
                      <a:pt x="28044" y="25222"/>
                      <a:pt x="28019" y="25197"/>
                      <a:pt x="28007" y="25173"/>
                    </a:cubicBezTo>
                    <a:cubicBezTo>
                      <a:pt x="27982" y="25148"/>
                      <a:pt x="27982" y="25136"/>
                      <a:pt x="27958" y="25099"/>
                    </a:cubicBezTo>
                    <a:cubicBezTo>
                      <a:pt x="27933" y="25049"/>
                      <a:pt x="27921" y="25013"/>
                      <a:pt x="27933" y="24963"/>
                    </a:cubicBezTo>
                    <a:cubicBezTo>
                      <a:pt x="27933" y="24926"/>
                      <a:pt x="27933" y="24852"/>
                      <a:pt x="27917" y="24852"/>
                    </a:cubicBezTo>
                    <a:cubicBezTo>
                      <a:pt x="27912" y="24852"/>
                      <a:pt x="27905" y="24859"/>
                      <a:pt x="27896" y="24877"/>
                    </a:cubicBezTo>
                    <a:cubicBezTo>
                      <a:pt x="27859" y="24939"/>
                      <a:pt x="27810" y="25049"/>
                      <a:pt x="27748" y="25074"/>
                    </a:cubicBezTo>
                    <a:cubicBezTo>
                      <a:pt x="27732" y="25078"/>
                      <a:pt x="27721" y="25081"/>
                      <a:pt x="27716" y="25081"/>
                    </a:cubicBezTo>
                    <a:cubicBezTo>
                      <a:pt x="27705" y="25081"/>
                      <a:pt x="27716" y="25070"/>
                      <a:pt x="27748" y="25037"/>
                    </a:cubicBezTo>
                    <a:cubicBezTo>
                      <a:pt x="27810" y="25000"/>
                      <a:pt x="27847" y="24939"/>
                      <a:pt x="27872" y="24865"/>
                    </a:cubicBezTo>
                    <a:cubicBezTo>
                      <a:pt x="27872" y="24836"/>
                      <a:pt x="27850" y="24824"/>
                      <a:pt x="27830" y="24824"/>
                    </a:cubicBezTo>
                    <a:cubicBezTo>
                      <a:pt x="27816" y="24824"/>
                      <a:pt x="27803" y="24830"/>
                      <a:pt x="27798" y="24840"/>
                    </a:cubicBezTo>
                    <a:cubicBezTo>
                      <a:pt x="27785" y="24877"/>
                      <a:pt x="27748" y="25000"/>
                      <a:pt x="27687" y="25025"/>
                    </a:cubicBezTo>
                    <a:cubicBezTo>
                      <a:pt x="27669" y="25035"/>
                      <a:pt x="27659" y="25040"/>
                      <a:pt x="27654" y="25040"/>
                    </a:cubicBezTo>
                    <a:cubicBezTo>
                      <a:pt x="27641" y="25040"/>
                      <a:pt x="27664" y="25011"/>
                      <a:pt x="27699" y="24976"/>
                    </a:cubicBezTo>
                    <a:cubicBezTo>
                      <a:pt x="27748" y="24939"/>
                      <a:pt x="27736" y="24889"/>
                      <a:pt x="27761" y="24828"/>
                    </a:cubicBezTo>
                    <a:cubicBezTo>
                      <a:pt x="27785" y="24766"/>
                      <a:pt x="27822" y="24778"/>
                      <a:pt x="27847" y="24717"/>
                    </a:cubicBezTo>
                    <a:cubicBezTo>
                      <a:pt x="27872" y="24655"/>
                      <a:pt x="27847" y="24643"/>
                      <a:pt x="27884" y="24631"/>
                    </a:cubicBezTo>
                    <a:cubicBezTo>
                      <a:pt x="27921" y="24631"/>
                      <a:pt x="27958" y="24594"/>
                      <a:pt x="27982" y="24557"/>
                    </a:cubicBezTo>
                    <a:cubicBezTo>
                      <a:pt x="27990" y="24541"/>
                      <a:pt x="28013" y="24525"/>
                      <a:pt x="28032" y="24525"/>
                    </a:cubicBezTo>
                    <a:cubicBezTo>
                      <a:pt x="28042" y="24525"/>
                      <a:pt x="28052" y="24531"/>
                      <a:pt x="28056" y="24544"/>
                    </a:cubicBezTo>
                    <a:cubicBezTo>
                      <a:pt x="28061" y="24557"/>
                      <a:pt x="28068" y="24563"/>
                      <a:pt x="28076" y="24563"/>
                    </a:cubicBezTo>
                    <a:cubicBezTo>
                      <a:pt x="28092" y="24563"/>
                      <a:pt x="28110" y="24544"/>
                      <a:pt x="28118" y="24520"/>
                    </a:cubicBezTo>
                    <a:cubicBezTo>
                      <a:pt x="28143" y="24495"/>
                      <a:pt x="28143" y="24446"/>
                      <a:pt x="28118" y="24421"/>
                    </a:cubicBezTo>
                    <a:cubicBezTo>
                      <a:pt x="28093" y="24384"/>
                      <a:pt x="28167" y="24323"/>
                      <a:pt x="28167" y="24249"/>
                    </a:cubicBezTo>
                    <a:cubicBezTo>
                      <a:pt x="28167" y="24175"/>
                      <a:pt x="28081" y="24125"/>
                      <a:pt x="28007" y="24101"/>
                    </a:cubicBezTo>
                    <a:cubicBezTo>
                      <a:pt x="27933" y="24064"/>
                      <a:pt x="27921" y="23891"/>
                      <a:pt x="27909" y="23793"/>
                    </a:cubicBezTo>
                    <a:cubicBezTo>
                      <a:pt x="27896" y="23682"/>
                      <a:pt x="27909" y="23559"/>
                      <a:pt x="27847" y="23509"/>
                    </a:cubicBezTo>
                    <a:cubicBezTo>
                      <a:pt x="27835" y="23485"/>
                      <a:pt x="27810" y="23472"/>
                      <a:pt x="27798" y="23460"/>
                    </a:cubicBezTo>
                    <a:cubicBezTo>
                      <a:pt x="27736" y="23423"/>
                      <a:pt x="27674" y="23374"/>
                      <a:pt x="27613" y="23324"/>
                    </a:cubicBezTo>
                    <a:cubicBezTo>
                      <a:pt x="27551" y="23263"/>
                      <a:pt x="27477" y="23140"/>
                      <a:pt x="27391" y="23103"/>
                    </a:cubicBezTo>
                    <a:cubicBezTo>
                      <a:pt x="27342" y="23078"/>
                      <a:pt x="27292" y="23066"/>
                      <a:pt x="27231" y="23041"/>
                    </a:cubicBezTo>
                    <a:cubicBezTo>
                      <a:pt x="27157" y="23016"/>
                      <a:pt x="27083" y="22992"/>
                      <a:pt x="27009" y="22979"/>
                    </a:cubicBezTo>
                    <a:lnTo>
                      <a:pt x="26837" y="22979"/>
                    </a:lnTo>
                    <a:cubicBezTo>
                      <a:pt x="26760" y="23001"/>
                      <a:pt x="26751" y="23043"/>
                      <a:pt x="26724" y="23043"/>
                    </a:cubicBezTo>
                    <a:cubicBezTo>
                      <a:pt x="26721" y="23043"/>
                      <a:pt x="26717" y="23042"/>
                      <a:pt x="26713" y="23041"/>
                    </a:cubicBezTo>
                    <a:cubicBezTo>
                      <a:pt x="26708" y="23043"/>
                      <a:pt x="26703" y="23044"/>
                      <a:pt x="26699" y="23044"/>
                    </a:cubicBezTo>
                    <a:cubicBezTo>
                      <a:pt x="26667" y="23044"/>
                      <a:pt x="26638" y="23011"/>
                      <a:pt x="26627" y="22979"/>
                    </a:cubicBezTo>
                    <a:cubicBezTo>
                      <a:pt x="26609" y="22944"/>
                      <a:pt x="26598" y="22915"/>
                      <a:pt x="26584" y="22915"/>
                    </a:cubicBezTo>
                    <a:cubicBezTo>
                      <a:pt x="26579" y="22915"/>
                      <a:pt x="26573" y="22920"/>
                      <a:pt x="26566" y="22930"/>
                    </a:cubicBezTo>
                    <a:cubicBezTo>
                      <a:pt x="26556" y="22958"/>
                      <a:pt x="26540" y="22993"/>
                      <a:pt x="26512" y="22993"/>
                    </a:cubicBezTo>
                    <a:cubicBezTo>
                      <a:pt x="26502" y="22993"/>
                      <a:pt x="26492" y="22989"/>
                      <a:pt x="26479" y="22979"/>
                    </a:cubicBezTo>
                    <a:lnTo>
                      <a:pt x="26455" y="22967"/>
                    </a:lnTo>
                    <a:cubicBezTo>
                      <a:pt x="26405" y="22943"/>
                      <a:pt x="26368" y="22906"/>
                      <a:pt x="26344" y="22856"/>
                    </a:cubicBezTo>
                    <a:cubicBezTo>
                      <a:pt x="26270" y="22770"/>
                      <a:pt x="26221" y="22782"/>
                      <a:pt x="26171" y="22733"/>
                    </a:cubicBezTo>
                    <a:cubicBezTo>
                      <a:pt x="26122" y="22684"/>
                      <a:pt x="26134" y="22634"/>
                      <a:pt x="26085" y="22573"/>
                    </a:cubicBezTo>
                    <a:cubicBezTo>
                      <a:pt x="26011" y="22437"/>
                      <a:pt x="25913" y="22339"/>
                      <a:pt x="25777" y="22265"/>
                    </a:cubicBezTo>
                    <a:cubicBezTo>
                      <a:pt x="25771" y="22259"/>
                      <a:pt x="25765" y="22256"/>
                      <a:pt x="25758" y="22256"/>
                    </a:cubicBezTo>
                    <a:cubicBezTo>
                      <a:pt x="25752" y="22256"/>
                      <a:pt x="25746" y="22259"/>
                      <a:pt x="25740" y="22265"/>
                    </a:cubicBezTo>
                    <a:cubicBezTo>
                      <a:pt x="25703" y="22259"/>
                      <a:pt x="25666" y="22256"/>
                      <a:pt x="25629" y="22256"/>
                    </a:cubicBezTo>
                    <a:cubicBezTo>
                      <a:pt x="25592" y="22256"/>
                      <a:pt x="25555" y="22259"/>
                      <a:pt x="25518" y="22265"/>
                    </a:cubicBezTo>
                    <a:cubicBezTo>
                      <a:pt x="25500" y="22269"/>
                      <a:pt x="25466" y="22272"/>
                      <a:pt x="25433" y="22272"/>
                    </a:cubicBezTo>
                    <a:cubicBezTo>
                      <a:pt x="25376" y="22272"/>
                      <a:pt x="25323" y="22264"/>
                      <a:pt x="25370" y="22240"/>
                    </a:cubicBezTo>
                    <a:cubicBezTo>
                      <a:pt x="25444" y="22203"/>
                      <a:pt x="25481" y="22228"/>
                      <a:pt x="25494" y="22142"/>
                    </a:cubicBezTo>
                    <a:cubicBezTo>
                      <a:pt x="25506" y="22068"/>
                      <a:pt x="25555" y="22031"/>
                      <a:pt x="25494" y="21994"/>
                    </a:cubicBezTo>
                    <a:cubicBezTo>
                      <a:pt x="25437" y="21949"/>
                      <a:pt x="25391" y="21894"/>
                      <a:pt x="25365" y="21894"/>
                    </a:cubicBezTo>
                    <a:cubicBezTo>
                      <a:pt x="25363" y="21894"/>
                      <a:pt x="25360" y="21894"/>
                      <a:pt x="25358" y="21895"/>
                    </a:cubicBezTo>
                    <a:cubicBezTo>
                      <a:pt x="25326" y="21906"/>
                      <a:pt x="25349" y="21935"/>
                      <a:pt x="25340" y="21935"/>
                    </a:cubicBezTo>
                    <a:cubicBezTo>
                      <a:pt x="25339" y="21935"/>
                      <a:pt x="25337" y="21934"/>
                      <a:pt x="25333" y="21932"/>
                    </a:cubicBezTo>
                    <a:cubicBezTo>
                      <a:pt x="25321" y="21920"/>
                      <a:pt x="25284" y="21908"/>
                      <a:pt x="25272" y="21871"/>
                    </a:cubicBezTo>
                    <a:cubicBezTo>
                      <a:pt x="25269" y="21865"/>
                      <a:pt x="25266" y="21862"/>
                      <a:pt x="25263" y="21862"/>
                    </a:cubicBezTo>
                    <a:cubicBezTo>
                      <a:pt x="25253" y="21862"/>
                      <a:pt x="25241" y="21889"/>
                      <a:pt x="25223" y="21908"/>
                    </a:cubicBezTo>
                    <a:cubicBezTo>
                      <a:pt x="25218" y="21917"/>
                      <a:pt x="25215" y="21921"/>
                      <a:pt x="25213" y="21921"/>
                    </a:cubicBezTo>
                    <a:cubicBezTo>
                      <a:pt x="25210" y="21921"/>
                      <a:pt x="25210" y="21910"/>
                      <a:pt x="25210" y="21895"/>
                    </a:cubicBezTo>
                    <a:cubicBezTo>
                      <a:pt x="25198" y="21846"/>
                      <a:pt x="25173" y="21809"/>
                      <a:pt x="25136" y="21797"/>
                    </a:cubicBezTo>
                    <a:cubicBezTo>
                      <a:pt x="25103" y="21797"/>
                      <a:pt x="25079" y="21848"/>
                      <a:pt x="25066" y="21848"/>
                    </a:cubicBezTo>
                    <a:cubicBezTo>
                      <a:pt x="25065" y="21848"/>
                      <a:pt x="25063" y="21847"/>
                      <a:pt x="25062" y="21846"/>
                    </a:cubicBezTo>
                    <a:cubicBezTo>
                      <a:pt x="25038" y="21834"/>
                      <a:pt x="25050" y="21809"/>
                      <a:pt x="25062" y="21772"/>
                    </a:cubicBezTo>
                    <a:cubicBezTo>
                      <a:pt x="25087" y="21735"/>
                      <a:pt x="25013" y="21735"/>
                      <a:pt x="25062" y="21698"/>
                    </a:cubicBezTo>
                    <a:cubicBezTo>
                      <a:pt x="25124" y="21661"/>
                      <a:pt x="25259" y="21698"/>
                      <a:pt x="25235" y="21649"/>
                    </a:cubicBezTo>
                    <a:cubicBezTo>
                      <a:pt x="25220" y="21627"/>
                      <a:pt x="25210" y="21622"/>
                      <a:pt x="25188" y="21622"/>
                    </a:cubicBezTo>
                    <a:cubicBezTo>
                      <a:pt x="25173" y="21622"/>
                      <a:pt x="25154" y="21624"/>
                      <a:pt x="25124" y="21624"/>
                    </a:cubicBezTo>
                    <a:cubicBezTo>
                      <a:pt x="25084" y="21624"/>
                      <a:pt x="25026" y="21616"/>
                      <a:pt x="24966" y="21616"/>
                    </a:cubicBezTo>
                    <a:cubicBezTo>
                      <a:pt x="24897" y="21616"/>
                      <a:pt x="24825" y="21627"/>
                      <a:pt x="24779" y="21673"/>
                    </a:cubicBezTo>
                    <a:cubicBezTo>
                      <a:pt x="24704" y="21748"/>
                      <a:pt x="24639" y="21814"/>
                      <a:pt x="24582" y="21814"/>
                    </a:cubicBezTo>
                    <a:cubicBezTo>
                      <a:pt x="24574" y="21814"/>
                      <a:pt x="24565" y="21812"/>
                      <a:pt x="24557" y="21809"/>
                    </a:cubicBezTo>
                    <a:cubicBezTo>
                      <a:pt x="24483" y="21809"/>
                      <a:pt x="24409" y="21784"/>
                      <a:pt x="24348" y="21747"/>
                    </a:cubicBezTo>
                    <a:cubicBezTo>
                      <a:pt x="24311" y="21710"/>
                      <a:pt x="24274" y="21649"/>
                      <a:pt x="24224" y="21649"/>
                    </a:cubicBezTo>
                    <a:cubicBezTo>
                      <a:pt x="24163" y="21649"/>
                      <a:pt x="23929" y="21686"/>
                      <a:pt x="23855" y="21686"/>
                    </a:cubicBezTo>
                    <a:cubicBezTo>
                      <a:pt x="23769" y="21686"/>
                      <a:pt x="23744" y="21686"/>
                      <a:pt x="23732" y="21624"/>
                    </a:cubicBezTo>
                    <a:cubicBezTo>
                      <a:pt x="23719" y="21550"/>
                      <a:pt x="23682" y="21415"/>
                      <a:pt x="23608" y="21415"/>
                    </a:cubicBezTo>
                    <a:cubicBezTo>
                      <a:pt x="23559" y="21409"/>
                      <a:pt x="23513" y="21405"/>
                      <a:pt x="23467" y="21405"/>
                    </a:cubicBezTo>
                    <a:cubicBezTo>
                      <a:pt x="23421" y="21405"/>
                      <a:pt x="23374" y="21409"/>
                      <a:pt x="23325" y="21415"/>
                    </a:cubicBezTo>
                    <a:cubicBezTo>
                      <a:pt x="23239" y="21439"/>
                      <a:pt x="23128" y="21501"/>
                      <a:pt x="23103" y="21513"/>
                    </a:cubicBezTo>
                    <a:cubicBezTo>
                      <a:pt x="23079" y="21526"/>
                      <a:pt x="22968" y="21587"/>
                      <a:pt x="22968" y="21636"/>
                    </a:cubicBezTo>
                    <a:cubicBezTo>
                      <a:pt x="22968" y="21698"/>
                      <a:pt x="23103" y="21858"/>
                      <a:pt x="23091" y="21908"/>
                    </a:cubicBezTo>
                    <a:cubicBezTo>
                      <a:pt x="23091" y="21957"/>
                      <a:pt x="23079" y="22105"/>
                      <a:pt x="23017" y="22105"/>
                    </a:cubicBezTo>
                    <a:cubicBezTo>
                      <a:pt x="22955" y="22105"/>
                      <a:pt x="22820" y="21932"/>
                      <a:pt x="22820" y="21895"/>
                    </a:cubicBezTo>
                    <a:cubicBezTo>
                      <a:pt x="22820" y="21846"/>
                      <a:pt x="22943" y="21686"/>
                      <a:pt x="22943" y="21649"/>
                    </a:cubicBezTo>
                    <a:cubicBezTo>
                      <a:pt x="22943" y="21599"/>
                      <a:pt x="22857" y="21513"/>
                      <a:pt x="22844" y="21476"/>
                    </a:cubicBezTo>
                    <a:lnTo>
                      <a:pt x="22844" y="21464"/>
                    </a:lnTo>
                    <a:cubicBezTo>
                      <a:pt x="22857" y="21402"/>
                      <a:pt x="22906" y="21365"/>
                      <a:pt x="22955" y="21341"/>
                    </a:cubicBezTo>
                    <a:cubicBezTo>
                      <a:pt x="23005" y="21328"/>
                      <a:pt x="23103" y="21230"/>
                      <a:pt x="23054" y="21193"/>
                    </a:cubicBezTo>
                    <a:cubicBezTo>
                      <a:pt x="23029" y="21168"/>
                      <a:pt x="22995" y="21156"/>
                      <a:pt x="22962" y="21156"/>
                    </a:cubicBezTo>
                    <a:cubicBezTo>
                      <a:pt x="22928" y="21156"/>
                      <a:pt x="22894" y="21168"/>
                      <a:pt x="22869" y="21193"/>
                    </a:cubicBezTo>
                    <a:cubicBezTo>
                      <a:pt x="22832" y="21230"/>
                      <a:pt x="22795" y="21291"/>
                      <a:pt x="22771" y="21304"/>
                    </a:cubicBezTo>
                    <a:cubicBezTo>
                      <a:pt x="22746" y="21316"/>
                      <a:pt x="22709" y="21341"/>
                      <a:pt x="22684" y="21365"/>
                    </a:cubicBezTo>
                    <a:cubicBezTo>
                      <a:pt x="22660" y="21378"/>
                      <a:pt x="22610" y="21476"/>
                      <a:pt x="22573" y="21489"/>
                    </a:cubicBezTo>
                    <a:cubicBezTo>
                      <a:pt x="22567" y="21490"/>
                      <a:pt x="22560" y="21491"/>
                      <a:pt x="22552" y="21491"/>
                    </a:cubicBezTo>
                    <a:cubicBezTo>
                      <a:pt x="22520" y="21491"/>
                      <a:pt x="22474" y="21481"/>
                      <a:pt x="22433" y="21481"/>
                    </a:cubicBezTo>
                    <a:cubicBezTo>
                      <a:pt x="22398" y="21481"/>
                      <a:pt x="22367" y="21488"/>
                      <a:pt x="22352" y="21513"/>
                    </a:cubicBezTo>
                    <a:cubicBezTo>
                      <a:pt x="22331" y="21566"/>
                      <a:pt x="22310" y="21645"/>
                      <a:pt x="22281" y="21645"/>
                    </a:cubicBezTo>
                    <a:cubicBezTo>
                      <a:pt x="22276" y="21645"/>
                      <a:pt x="22271" y="21642"/>
                      <a:pt x="22265" y="21636"/>
                    </a:cubicBezTo>
                    <a:cubicBezTo>
                      <a:pt x="22241" y="21599"/>
                      <a:pt x="22253" y="21563"/>
                      <a:pt x="22216" y="21550"/>
                    </a:cubicBezTo>
                    <a:cubicBezTo>
                      <a:pt x="22209" y="21548"/>
                      <a:pt x="22203" y="21547"/>
                      <a:pt x="22196" y="21547"/>
                    </a:cubicBezTo>
                    <a:cubicBezTo>
                      <a:pt x="22166" y="21547"/>
                      <a:pt x="22138" y="21567"/>
                      <a:pt x="22118" y="21587"/>
                    </a:cubicBezTo>
                    <a:cubicBezTo>
                      <a:pt x="22068" y="21636"/>
                      <a:pt x="22031" y="21698"/>
                      <a:pt x="22007" y="21772"/>
                    </a:cubicBezTo>
                    <a:cubicBezTo>
                      <a:pt x="21994" y="21858"/>
                      <a:pt x="22019" y="21932"/>
                      <a:pt x="21970" y="21994"/>
                    </a:cubicBezTo>
                    <a:cubicBezTo>
                      <a:pt x="21883" y="22068"/>
                      <a:pt x="21809" y="22154"/>
                      <a:pt x="21760" y="22240"/>
                    </a:cubicBezTo>
                    <a:cubicBezTo>
                      <a:pt x="21725" y="22322"/>
                      <a:pt x="21723" y="22426"/>
                      <a:pt x="21702" y="22426"/>
                    </a:cubicBezTo>
                    <a:cubicBezTo>
                      <a:pt x="21701" y="22426"/>
                      <a:pt x="21700" y="22426"/>
                      <a:pt x="21699" y="22425"/>
                    </a:cubicBezTo>
                    <a:cubicBezTo>
                      <a:pt x="21674" y="22413"/>
                      <a:pt x="21588" y="22228"/>
                      <a:pt x="21538" y="22166"/>
                    </a:cubicBezTo>
                    <a:cubicBezTo>
                      <a:pt x="21490" y="22118"/>
                      <a:pt x="21433" y="22069"/>
                      <a:pt x="21412" y="22069"/>
                    </a:cubicBezTo>
                    <a:cubicBezTo>
                      <a:pt x="21406" y="22069"/>
                      <a:pt x="21403" y="22072"/>
                      <a:pt x="21403" y="22080"/>
                    </a:cubicBezTo>
                    <a:cubicBezTo>
                      <a:pt x="21403" y="22087"/>
                      <a:pt x="21398" y="22090"/>
                      <a:pt x="21390" y="22090"/>
                    </a:cubicBezTo>
                    <a:cubicBezTo>
                      <a:pt x="21370" y="22090"/>
                      <a:pt x="21331" y="22070"/>
                      <a:pt x="21304" y="22043"/>
                    </a:cubicBezTo>
                    <a:cubicBezTo>
                      <a:pt x="21230" y="22006"/>
                      <a:pt x="21156" y="21981"/>
                      <a:pt x="21083" y="21969"/>
                    </a:cubicBezTo>
                    <a:cubicBezTo>
                      <a:pt x="21074" y="21967"/>
                      <a:pt x="21065" y="21966"/>
                      <a:pt x="21057" y="21966"/>
                    </a:cubicBezTo>
                    <a:cubicBezTo>
                      <a:pt x="21021" y="21966"/>
                      <a:pt x="20992" y="21988"/>
                      <a:pt x="20972" y="22018"/>
                    </a:cubicBezTo>
                    <a:cubicBezTo>
                      <a:pt x="20922" y="22055"/>
                      <a:pt x="20873" y="22080"/>
                      <a:pt x="20824" y="22117"/>
                    </a:cubicBezTo>
                    <a:cubicBezTo>
                      <a:pt x="20799" y="22117"/>
                      <a:pt x="20799" y="22154"/>
                      <a:pt x="20738" y="22154"/>
                    </a:cubicBezTo>
                    <a:cubicBezTo>
                      <a:pt x="20721" y="22158"/>
                      <a:pt x="20698" y="22161"/>
                      <a:pt x="20673" y="22161"/>
                    </a:cubicBezTo>
                    <a:cubicBezTo>
                      <a:pt x="20623" y="22161"/>
                      <a:pt x="20565" y="22150"/>
                      <a:pt x="20540" y="22117"/>
                    </a:cubicBezTo>
                    <a:cubicBezTo>
                      <a:pt x="20491" y="22080"/>
                      <a:pt x="20442" y="22068"/>
                      <a:pt x="20393" y="22055"/>
                    </a:cubicBezTo>
                    <a:cubicBezTo>
                      <a:pt x="20368" y="22055"/>
                      <a:pt x="20343" y="22018"/>
                      <a:pt x="20306" y="21969"/>
                    </a:cubicBezTo>
                    <a:cubicBezTo>
                      <a:pt x="20294" y="21944"/>
                      <a:pt x="20269" y="21908"/>
                      <a:pt x="20257" y="21871"/>
                    </a:cubicBezTo>
                    <a:cubicBezTo>
                      <a:pt x="20220" y="21821"/>
                      <a:pt x="20121" y="21723"/>
                      <a:pt x="20060" y="21624"/>
                    </a:cubicBezTo>
                    <a:cubicBezTo>
                      <a:pt x="20035" y="21599"/>
                      <a:pt x="20023" y="21563"/>
                      <a:pt x="20011" y="21538"/>
                    </a:cubicBezTo>
                    <a:cubicBezTo>
                      <a:pt x="19986" y="21464"/>
                      <a:pt x="20060" y="21378"/>
                      <a:pt x="20072" y="21267"/>
                    </a:cubicBezTo>
                    <a:cubicBezTo>
                      <a:pt x="20097" y="21131"/>
                      <a:pt x="20109" y="20996"/>
                      <a:pt x="20121" y="20860"/>
                    </a:cubicBezTo>
                    <a:cubicBezTo>
                      <a:pt x="20121" y="20762"/>
                      <a:pt x="20195" y="20675"/>
                      <a:pt x="20195" y="20589"/>
                    </a:cubicBezTo>
                    <a:cubicBezTo>
                      <a:pt x="20183" y="20503"/>
                      <a:pt x="20195" y="20491"/>
                      <a:pt x="20195" y="20454"/>
                    </a:cubicBezTo>
                    <a:cubicBezTo>
                      <a:pt x="20195" y="20429"/>
                      <a:pt x="20195" y="20429"/>
                      <a:pt x="20171" y="20417"/>
                    </a:cubicBezTo>
                    <a:cubicBezTo>
                      <a:pt x="20158" y="20417"/>
                      <a:pt x="20146" y="20404"/>
                      <a:pt x="20134" y="20404"/>
                    </a:cubicBezTo>
                    <a:cubicBezTo>
                      <a:pt x="20072" y="20392"/>
                      <a:pt x="19998" y="20269"/>
                      <a:pt x="19924" y="20219"/>
                    </a:cubicBezTo>
                    <a:cubicBezTo>
                      <a:pt x="19859" y="20187"/>
                      <a:pt x="19787" y="20170"/>
                      <a:pt x="19718" y="20170"/>
                    </a:cubicBezTo>
                    <a:cubicBezTo>
                      <a:pt x="19683" y="20170"/>
                      <a:pt x="19649" y="20174"/>
                      <a:pt x="19616" y="20183"/>
                    </a:cubicBezTo>
                    <a:cubicBezTo>
                      <a:pt x="19510" y="20204"/>
                      <a:pt x="19450" y="20261"/>
                      <a:pt x="19380" y="20261"/>
                    </a:cubicBezTo>
                    <a:cubicBezTo>
                      <a:pt x="19369" y="20261"/>
                      <a:pt x="19357" y="20260"/>
                      <a:pt x="19345" y="20256"/>
                    </a:cubicBezTo>
                    <a:cubicBezTo>
                      <a:pt x="19268" y="20234"/>
                      <a:pt x="19250" y="20193"/>
                      <a:pt x="19186" y="20193"/>
                    </a:cubicBezTo>
                    <a:cubicBezTo>
                      <a:pt x="19178" y="20193"/>
                      <a:pt x="19170" y="20194"/>
                      <a:pt x="19160" y="20195"/>
                    </a:cubicBezTo>
                    <a:cubicBezTo>
                      <a:pt x="19073" y="20206"/>
                      <a:pt x="19034" y="20246"/>
                      <a:pt x="18974" y="20246"/>
                    </a:cubicBezTo>
                    <a:cubicBezTo>
                      <a:pt x="18967" y="20246"/>
                      <a:pt x="18959" y="20245"/>
                      <a:pt x="18951" y="20244"/>
                    </a:cubicBezTo>
                    <a:lnTo>
                      <a:pt x="18926" y="20232"/>
                    </a:lnTo>
                    <a:cubicBezTo>
                      <a:pt x="18889" y="20219"/>
                      <a:pt x="18865" y="20195"/>
                      <a:pt x="18840" y="20183"/>
                    </a:cubicBezTo>
                    <a:cubicBezTo>
                      <a:pt x="18815" y="20158"/>
                      <a:pt x="18815" y="20133"/>
                      <a:pt x="18865" y="20109"/>
                    </a:cubicBezTo>
                    <a:cubicBezTo>
                      <a:pt x="18951" y="20022"/>
                      <a:pt x="19000" y="19899"/>
                      <a:pt x="19000" y="19764"/>
                    </a:cubicBezTo>
                    <a:cubicBezTo>
                      <a:pt x="18988" y="19677"/>
                      <a:pt x="19013" y="19591"/>
                      <a:pt x="19062" y="19517"/>
                    </a:cubicBezTo>
                    <a:cubicBezTo>
                      <a:pt x="19111" y="19443"/>
                      <a:pt x="19136" y="19357"/>
                      <a:pt x="19148" y="19271"/>
                    </a:cubicBezTo>
                    <a:cubicBezTo>
                      <a:pt x="19148" y="19209"/>
                      <a:pt x="19111" y="19012"/>
                      <a:pt x="19185" y="18901"/>
                    </a:cubicBezTo>
                    <a:cubicBezTo>
                      <a:pt x="19259" y="18803"/>
                      <a:pt x="19333" y="18741"/>
                      <a:pt x="19333" y="18679"/>
                    </a:cubicBezTo>
                    <a:cubicBezTo>
                      <a:pt x="19321" y="18618"/>
                      <a:pt x="19333" y="18556"/>
                      <a:pt x="19197" y="18556"/>
                    </a:cubicBezTo>
                    <a:cubicBezTo>
                      <a:pt x="19049" y="18568"/>
                      <a:pt x="18606" y="18605"/>
                      <a:pt x="18520" y="18716"/>
                    </a:cubicBezTo>
                    <a:cubicBezTo>
                      <a:pt x="18446" y="18815"/>
                      <a:pt x="18483" y="19024"/>
                      <a:pt x="18446" y="19086"/>
                    </a:cubicBezTo>
                    <a:cubicBezTo>
                      <a:pt x="18384" y="19172"/>
                      <a:pt x="18323" y="19246"/>
                      <a:pt x="18261" y="19332"/>
                    </a:cubicBezTo>
                    <a:cubicBezTo>
                      <a:pt x="18249" y="19345"/>
                      <a:pt x="18273" y="19406"/>
                      <a:pt x="18236" y="19431"/>
                    </a:cubicBezTo>
                    <a:cubicBezTo>
                      <a:pt x="18232" y="19432"/>
                      <a:pt x="18228" y="19433"/>
                      <a:pt x="18224" y="19433"/>
                    </a:cubicBezTo>
                    <a:cubicBezTo>
                      <a:pt x="18191" y="19433"/>
                      <a:pt x="18156" y="19393"/>
                      <a:pt x="18101" y="19382"/>
                    </a:cubicBezTo>
                    <a:cubicBezTo>
                      <a:pt x="17978" y="19382"/>
                      <a:pt x="17854" y="19406"/>
                      <a:pt x="17743" y="19456"/>
                    </a:cubicBezTo>
                    <a:cubicBezTo>
                      <a:pt x="17667" y="19481"/>
                      <a:pt x="17613" y="19519"/>
                      <a:pt x="17571" y="19519"/>
                    </a:cubicBezTo>
                    <a:cubicBezTo>
                      <a:pt x="17553" y="19519"/>
                      <a:pt x="17537" y="19511"/>
                      <a:pt x="17522" y="19493"/>
                    </a:cubicBezTo>
                    <a:cubicBezTo>
                      <a:pt x="17460" y="19443"/>
                      <a:pt x="17435" y="19382"/>
                      <a:pt x="17349" y="19357"/>
                    </a:cubicBezTo>
                    <a:cubicBezTo>
                      <a:pt x="17263" y="19345"/>
                      <a:pt x="17127" y="19345"/>
                      <a:pt x="17090" y="19184"/>
                    </a:cubicBezTo>
                    <a:cubicBezTo>
                      <a:pt x="17053" y="19061"/>
                      <a:pt x="17004" y="18950"/>
                      <a:pt x="16930" y="18852"/>
                    </a:cubicBezTo>
                    <a:cubicBezTo>
                      <a:pt x="16856" y="18704"/>
                      <a:pt x="16807" y="18556"/>
                      <a:pt x="16782" y="18396"/>
                    </a:cubicBezTo>
                    <a:cubicBezTo>
                      <a:pt x="16745" y="18248"/>
                      <a:pt x="16733" y="18088"/>
                      <a:pt x="16758" y="17940"/>
                    </a:cubicBezTo>
                    <a:cubicBezTo>
                      <a:pt x="16745" y="17829"/>
                      <a:pt x="16745" y="17706"/>
                      <a:pt x="16745" y="17595"/>
                    </a:cubicBezTo>
                    <a:cubicBezTo>
                      <a:pt x="16758" y="17509"/>
                      <a:pt x="16869" y="17423"/>
                      <a:pt x="16881" y="17312"/>
                    </a:cubicBezTo>
                    <a:cubicBezTo>
                      <a:pt x="16881" y="17275"/>
                      <a:pt x="16881" y="17250"/>
                      <a:pt x="16881" y="17225"/>
                    </a:cubicBezTo>
                    <a:cubicBezTo>
                      <a:pt x="16869" y="17102"/>
                      <a:pt x="16795" y="16917"/>
                      <a:pt x="16782" y="16856"/>
                    </a:cubicBezTo>
                    <a:cubicBezTo>
                      <a:pt x="16777" y="16825"/>
                      <a:pt x="16779" y="16820"/>
                      <a:pt x="16784" y="16820"/>
                    </a:cubicBezTo>
                    <a:cubicBezTo>
                      <a:pt x="16787" y="16820"/>
                      <a:pt x="16792" y="16821"/>
                      <a:pt x="16797" y="16821"/>
                    </a:cubicBezTo>
                    <a:cubicBezTo>
                      <a:pt x="16806" y="16821"/>
                      <a:pt x="16818" y="16817"/>
                      <a:pt x="16832" y="16794"/>
                    </a:cubicBezTo>
                    <a:cubicBezTo>
                      <a:pt x="16869" y="16733"/>
                      <a:pt x="16819" y="16708"/>
                      <a:pt x="16844" y="16671"/>
                    </a:cubicBezTo>
                    <a:cubicBezTo>
                      <a:pt x="16869" y="16646"/>
                      <a:pt x="16893" y="16659"/>
                      <a:pt x="16918" y="16622"/>
                    </a:cubicBezTo>
                    <a:cubicBezTo>
                      <a:pt x="16955" y="16597"/>
                      <a:pt x="17078" y="16535"/>
                      <a:pt x="17078" y="16474"/>
                    </a:cubicBezTo>
                    <a:cubicBezTo>
                      <a:pt x="17078" y="16435"/>
                      <a:pt x="17085" y="16420"/>
                      <a:pt x="17095" y="16420"/>
                    </a:cubicBezTo>
                    <a:cubicBezTo>
                      <a:pt x="17104" y="16420"/>
                      <a:pt x="17116" y="16432"/>
                      <a:pt x="17127" y="16449"/>
                    </a:cubicBezTo>
                    <a:cubicBezTo>
                      <a:pt x="17130" y="16452"/>
                      <a:pt x="17135" y="16453"/>
                      <a:pt x="17141" y="16453"/>
                    </a:cubicBezTo>
                    <a:cubicBezTo>
                      <a:pt x="17184" y="16453"/>
                      <a:pt x="17298" y="16380"/>
                      <a:pt x="17374" y="16326"/>
                    </a:cubicBezTo>
                    <a:cubicBezTo>
                      <a:pt x="17448" y="16277"/>
                      <a:pt x="17509" y="16215"/>
                      <a:pt x="17460" y="16190"/>
                    </a:cubicBezTo>
                    <a:cubicBezTo>
                      <a:pt x="17429" y="16170"/>
                      <a:pt x="17372" y="16123"/>
                      <a:pt x="17398" y="16123"/>
                    </a:cubicBezTo>
                    <a:cubicBezTo>
                      <a:pt x="17403" y="16123"/>
                      <a:pt x="17411" y="16125"/>
                      <a:pt x="17423" y="16129"/>
                    </a:cubicBezTo>
                    <a:cubicBezTo>
                      <a:pt x="17477" y="16138"/>
                      <a:pt x="17492" y="16167"/>
                      <a:pt x="17520" y="16167"/>
                    </a:cubicBezTo>
                    <a:cubicBezTo>
                      <a:pt x="17530" y="16167"/>
                      <a:pt x="17542" y="16163"/>
                      <a:pt x="17559" y="16153"/>
                    </a:cubicBezTo>
                    <a:cubicBezTo>
                      <a:pt x="17620" y="16116"/>
                      <a:pt x="17633" y="16067"/>
                      <a:pt x="17719" y="16067"/>
                    </a:cubicBezTo>
                    <a:cubicBezTo>
                      <a:pt x="17817" y="16067"/>
                      <a:pt x="17891" y="16067"/>
                      <a:pt x="17941" y="16129"/>
                    </a:cubicBezTo>
                    <a:cubicBezTo>
                      <a:pt x="17974" y="16162"/>
                      <a:pt x="17996" y="16174"/>
                      <a:pt x="18015" y="16174"/>
                    </a:cubicBezTo>
                    <a:cubicBezTo>
                      <a:pt x="18032" y="16174"/>
                      <a:pt x="18047" y="16165"/>
                      <a:pt x="18064" y="16153"/>
                    </a:cubicBezTo>
                    <a:cubicBezTo>
                      <a:pt x="18090" y="16136"/>
                      <a:pt x="18121" y="16113"/>
                      <a:pt x="18159" y="16113"/>
                    </a:cubicBezTo>
                    <a:cubicBezTo>
                      <a:pt x="18175" y="16113"/>
                      <a:pt x="18193" y="16118"/>
                      <a:pt x="18212" y="16129"/>
                    </a:cubicBezTo>
                    <a:cubicBezTo>
                      <a:pt x="18282" y="16164"/>
                      <a:pt x="18330" y="16265"/>
                      <a:pt x="18387" y="16265"/>
                    </a:cubicBezTo>
                    <a:cubicBezTo>
                      <a:pt x="18390" y="16265"/>
                      <a:pt x="18393" y="16265"/>
                      <a:pt x="18396" y="16264"/>
                    </a:cubicBezTo>
                    <a:cubicBezTo>
                      <a:pt x="18455" y="16264"/>
                      <a:pt x="18548" y="16140"/>
                      <a:pt x="18588" y="16140"/>
                    </a:cubicBezTo>
                    <a:cubicBezTo>
                      <a:pt x="18590" y="16140"/>
                      <a:pt x="18592" y="16141"/>
                      <a:pt x="18594" y="16141"/>
                    </a:cubicBezTo>
                    <a:cubicBezTo>
                      <a:pt x="18631" y="16166"/>
                      <a:pt x="18754" y="16289"/>
                      <a:pt x="18741" y="16314"/>
                    </a:cubicBezTo>
                    <a:cubicBezTo>
                      <a:pt x="18739" y="16318"/>
                      <a:pt x="18739" y="16320"/>
                      <a:pt x="18742" y="16320"/>
                    </a:cubicBezTo>
                    <a:cubicBezTo>
                      <a:pt x="18751" y="16320"/>
                      <a:pt x="18793" y="16284"/>
                      <a:pt x="18803" y="16264"/>
                    </a:cubicBezTo>
                    <a:cubicBezTo>
                      <a:pt x="18815" y="16252"/>
                      <a:pt x="18803" y="16264"/>
                      <a:pt x="18778" y="16227"/>
                    </a:cubicBezTo>
                    <a:cubicBezTo>
                      <a:pt x="18741" y="16190"/>
                      <a:pt x="18655" y="16141"/>
                      <a:pt x="18692" y="16116"/>
                    </a:cubicBezTo>
                    <a:cubicBezTo>
                      <a:pt x="18729" y="16092"/>
                      <a:pt x="18741" y="16116"/>
                      <a:pt x="18705" y="16080"/>
                    </a:cubicBezTo>
                    <a:cubicBezTo>
                      <a:pt x="18692" y="16055"/>
                      <a:pt x="18680" y="16030"/>
                      <a:pt x="18680" y="15993"/>
                    </a:cubicBezTo>
                    <a:cubicBezTo>
                      <a:pt x="18680" y="15978"/>
                      <a:pt x="18670" y="15968"/>
                      <a:pt x="18657" y="15968"/>
                    </a:cubicBezTo>
                    <a:cubicBezTo>
                      <a:pt x="18649" y="15968"/>
                      <a:pt x="18640" y="15972"/>
                      <a:pt x="18631" y="15981"/>
                    </a:cubicBezTo>
                    <a:cubicBezTo>
                      <a:pt x="18620" y="15986"/>
                      <a:pt x="18586" y="15992"/>
                      <a:pt x="18553" y="15992"/>
                    </a:cubicBezTo>
                    <a:cubicBezTo>
                      <a:pt x="18512" y="15992"/>
                      <a:pt x="18470" y="15984"/>
                      <a:pt x="18470" y="15956"/>
                    </a:cubicBezTo>
                    <a:cubicBezTo>
                      <a:pt x="18481" y="15926"/>
                      <a:pt x="18516" y="15904"/>
                      <a:pt x="18548" y="15904"/>
                    </a:cubicBezTo>
                    <a:cubicBezTo>
                      <a:pt x="18555" y="15904"/>
                      <a:pt x="18562" y="15905"/>
                      <a:pt x="18569" y="15907"/>
                    </a:cubicBezTo>
                    <a:cubicBezTo>
                      <a:pt x="18596" y="15925"/>
                      <a:pt x="18603" y="15957"/>
                      <a:pt x="18641" y="15957"/>
                    </a:cubicBezTo>
                    <a:cubicBezTo>
                      <a:pt x="18654" y="15957"/>
                      <a:pt x="18670" y="15953"/>
                      <a:pt x="18692" y="15944"/>
                    </a:cubicBezTo>
                    <a:cubicBezTo>
                      <a:pt x="18766" y="15919"/>
                      <a:pt x="18852" y="15907"/>
                      <a:pt x="18939" y="15907"/>
                    </a:cubicBezTo>
                    <a:cubicBezTo>
                      <a:pt x="18991" y="15907"/>
                      <a:pt x="19035" y="15880"/>
                      <a:pt x="19062" y="15880"/>
                    </a:cubicBezTo>
                    <a:cubicBezTo>
                      <a:pt x="19067" y="15880"/>
                      <a:pt x="19071" y="15881"/>
                      <a:pt x="19074" y="15882"/>
                    </a:cubicBezTo>
                    <a:cubicBezTo>
                      <a:pt x="19099" y="15895"/>
                      <a:pt x="19074" y="15932"/>
                      <a:pt x="19111" y="15932"/>
                    </a:cubicBezTo>
                    <a:cubicBezTo>
                      <a:pt x="19148" y="15932"/>
                      <a:pt x="19210" y="15907"/>
                      <a:pt x="19296" y="15907"/>
                    </a:cubicBezTo>
                    <a:cubicBezTo>
                      <a:pt x="19333" y="15907"/>
                      <a:pt x="19385" y="15901"/>
                      <a:pt x="19436" y="15901"/>
                    </a:cubicBezTo>
                    <a:cubicBezTo>
                      <a:pt x="19487" y="15901"/>
                      <a:pt x="19536" y="15907"/>
                      <a:pt x="19567" y="15932"/>
                    </a:cubicBezTo>
                    <a:cubicBezTo>
                      <a:pt x="19629" y="15981"/>
                      <a:pt x="19653" y="16055"/>
                      <a:pt x="19690" y="16080"/>
                    </a:cubicBezTo>
                    <a:cubicBezTo>
                      <a:pt x="19716" y="16097"/>
                      <a:pt x="19730" y="16114"/>
                      <a:pt x="19758" y="16114"/>
                    </a:cubicBezTo>
                    <a:cubicBezTo>
                      <a:pt x="19769" y="16114"/>
                      <a:pt x="19783" y="16111"/>
                      <a:pt x="19801" y="16104"/>
                    </a:cubicBezTo>
                    <a:cubicBezTo>
                      <a:pt x="19863" y="16080"/>
                      <a:pt x="19961" y="15993"/>
                      <a:pt x="19986" y="15993"/>
                    </a:cubicBezTo>
                    <a:cubicBezTo>
                      <a:pt x="20011" y="16006"/>
                      <a:pt x="20097" y="16153"/>
                      <a:pt x="20158" y="16203"/>
                    </a:cubicBezTo>
                    <a:cubicBezTo>
                      <a:pt x="20220" y="16252"/>
                      <a:pt x="20331" y="16351"/>
                      <a:pt x="20319" y="16400"/>
                    </a:cubicBezTo>
                    <a:cubicBezTo>
                      <a:pt x="20319" y="16461"/>
                      <a:pt x="20294" y="16560"/>
                      <a:pt x="20294" y="16597"/>
                    </a:cubicBezTo>
                    <a:cubicBezTo>
                      <a:pt x="20294" y="16634"/>
                      <a:pt x="20343" y="16671"/>
                      <a:pt x="20356" y="16696"/>
                    </a:cubicBezTo>
                    <a:cubicBezTo>
                      <a:pt x="20359" y="16702"/>
                      <a:pt x="20359" y="16703"/>
                      <a:pt x="20357" y="16703"/>
                    </a:cubicBezTo>
                    <a:cubicBezTo>
                      <a:pt x="20355" y="16703"/>
                      <a:pt x="20352" y="16702"/>
                      <a:pt x="20348" y="16702"/>
                    </a:cubicBezTo>
                    <a:cubicBezTo>
                      <a:pt x="20340" y="16702"/>
                      <a:pt x="20331" y="16708"/>
                      <a:pt x="20331" y="16745"/>
                    </a:cubicBezTo>
                    <a:cubicBezTo>
                      <a:pt x="20331" y="16819"/>
                      <a:pt x="20331" y="16880"/>
                      <a:pt x="20380" y="16930"/>
                    </a:cubicBezTo>
                    <a:cubicBezTo>
                      <a:pt x="20429" y="16979"/>
                      <a:pt x="20466" y="16954"/>
                      <a:pt x="20466" y="16991"/>
                    </a:cubicBezTo>
                    <a:cubicBezTo>
                      <a:pt x="20466" y="17011"/>
                      <a:pt x="20470" y="17015"/>
                      <a:pt x="20476" y="17015"/>
                    </a:cubicBezTo>
                    <a:cubicBezTo>
                      <a:pt x="20480" y="17015"/>
                      <a:pt x="20484" y="17013"/>
                      <a:pt x="20488" y="17013"/>
                    </a:cubicBezTo>
                    <a:cubicBezTo>
                      <a:pt x="20494" y="17013"/>
                      <a:pt x="20499" y="17016"/>
                      <a:pt x="20503" y="17028"/>
                    </a:cubicBezTo>
                    <a:cubicBezTo>
                      <a:pt x="20516" y="17053"/>
                      <a:pt x="20491" y="17115"/>
                      <a:pt x="20503" y="17176"/>
                    </a:cubicBezTo>
                    <a:cubicBezTo>
                      <a:pt x="20528" y="17250"/>
                      <a:pt x="20602" y="17250"/>
                      <a:pt x="20627" y="17287"/>
                    </a:cubicBezTo>
                    <a:cubicBezTo>
                      <a:pt x="20651" y="17361"/>
                      <a:pt x="20688" y="17435"/>
                      <a:pt x="20725" y="17496"/>
                    </a:cubicBezTo>
                    <a:cubicBezTo>
                      <a:pt x="20727" y="17497"/>
                      <a:pt x="20729" y="17498"/>
                      <a:pt x="20731" y="17498"/>
                    </a:cubicBezTo>
                    <a:cubicBezTo>
                      <a:pt x="20755" y="17498"/>
                      <a:pt x="20793" y="17446"/>
                      <a:pt x="20808" y="17446"/>
                    </a:cubicBezTo>
                    <a:cubicBezTo>
                      <a:pt x="20809" y="17446"/>
                      <a:pt x="20811" y="17446"/>
                      <a:pt x="20811" y="17447"/>
                    </a:cubicBezTo>
                    <a:cubicBezTo>
                      <a:pt x="20836" y="17460"/>
                      <a:pt x="20811" y="17509"/>
                      <a:pt x="20811" y="17533"/>
                    </a:cubicBezTo>
                    <a:cubicBezTo>
                      <a:pt x="20811" y="17538"/>
                      <a:pt x="20816" y="17541"/>
                      <a:pt x="20823" y="17541"/>
                    </a:cubicBezTo>
                    <a:cubicBezTo>
                      <a:pt x="20834" y="17541"/>
                      <a:pt x="20848" y="17532"/>
                      <a:pt x="20848" y="17509"/>
                    </a:cubicBezTo>
                    <a:cubicBezTo>
                      <a:pt x="20848" y="17423"/>
                      <a:pt x="20861" y="17349"/>
                      <a:pt x="20898" y="17262"/>
                    </a:cubicBezTo>
                    <a:cubicBezTo>
                      <a:pt x="20947" y="17115"/>
                      <a:pt x="20947" y="16942"/>
                      <a:pt x="20885" y="16794"/>
                    </a:cubicBezTo>
                    <a:cubicBezTo>
                      <a:pt x="20836" y="16696"/>
                      <a:pt x="20799" y="16597"/>
                      <a:pt x="20774" y="16486"/>
                    </a:cubicBezTo>
                    <a:cubicBezTo>
                      <a:pt x="20750" y="16363"/>
                      <a:pt x="20713" y="16252"/>
                      <a:pt x="20664" y="16129"/>
                    </a:cubicBezTo>
                    <a:cubicBezTo>
                      <a:pt x="20602" y="15993"/>
                      <a:pt x="20577" y="15833"/>
                      <a:pt x="20577" y="15685"/>
                    </a:cubicBezTo>
                    <a:cubicBezTo>
                      <a:pt x="20602" y="15562"/>
                      <a:pt x="20651" y="15463"/>
                      <a:pt x="20725" y="15365"/>
                    </a:cubicBezTo>
                    <a:cubicBezTo>
                      <a:pt x="20774" y="15266"/>
                      <a:pt x="20898" y="15217"/>
                      <a:pt x="20935" y="15168"/>
                    </a:cubicBezTo>
                    <a:cubicBezTo>
                      <a:pt x="20996" y="15131"/>
                      <a:pt x="21046" y="15069"/>
                      <a:pt x="21095" y="15020"/>
                    </a:cubicBezTo>
                    <a:cubicBezTo>
                      <a:pt x="21132" y="14971"/>
                      <a:pt x="21107" y="14958"/>
                      <a:pt x="21144" y="14934"/>
                    </a:cubicBezTo>
                    <a:cubicBezTo>
                      <a:pt x="21193" y="14884"/>
                      <a:pt x="21243" y="14847"/>
                      <a:pt x="21304" y="14823"/>
                    </a:cubicBezTo>
                    <a:cubicBezTo>
                      <a:pt x="21354" y="14786"/>
                      <a:pt x="21403" y="14786"/>
                      <a:pt x="21428" y="14761"/>
                    </a:cubicBezTo>
                    <a:cubicBezTo>
                      <a:pt x="21489" y="14687"/>
                      <a:pt x="21551" y="14626"/>
                      <a:pt x="21625" y="14564"/>
                    </a:cubicBezTo>
                    <a:cubicBezTo>
                      <a:pt x="21686" y="14539"/>
                      <a:pt x="21773" y="14564"/>
                      <a:pt x="21809" y="14527"/>
                    </a:cubicBezTo>
                    <a:cubicBezTo>
                      <a:pt x="21831" y="14494"/>
                      <a:pt x="21854" y="14451"/>
                      <a:pt x="21832" y="14451"/>
                    </a:cubicBezTo>
                    <a:cubicBezTo>
                      <a:pt x="21829" y="14451"/>
                      <a:pt x="21826" y="14452"/>
                      <a:pt x="21822" y="14453"/>
                    </a:cubicBezTo>
                    <a:cubicBezTo>
                      <a:pt x="21782" y="14473"/>
                      <a:pt x="21692" y="14493"/>
                      <a:pt x="21667" y="14493"/>
                    </a:cubicBezTo>
                    <a:cubicBezTo>
                      <a:pt x="21662" y="14493"/>
                      <a:pt x="21659" y="14492"/>
                      <a:pt x="21662" y="14490"/>
                    </a:cubicBezTo>
                    <a:cubicBezTo>
                      <a:pt x="21674" y="14465"/>
                      <a:pt x="21723" y="14465"/>
                      <a:pt x="21736" y="14441"/>
                    </a:cubicBezTo>
                    <a:cubicBezTo>
                      <a:pt x="21736" y="14404"/>
                      <a:pt x="21736" y="14367"/>
                      <a:pt x="21711" y="14342"/>
                    </a:cubicBezTo>
                    <a:cubicBezTo>
                      <a:pt x="21691" y="14322"/>
                      <a:pt x="21687" y="14302"/>
                      <a:pt x="21707" y="14302"/>
                    </a:cubicBezTo>
                    <a:cubicBezTo>
                      <a:pt x="21711" y="14302"/>
                      <a:pt x="21716" y="14303"/>
                      <a:pt x="21723" y="14305"/>
                    </a:cubicBezTo>
                    <a:cubicBezTo>
                      <a:pt x="21740" y="14305"/>
                      <a:pt x="21745" y="14311"/>
                      <a:pt x="21747" y="14311"/>
                    </a:cubicBezTo>
                    <a:cubicBezTo>
                      <a:pt x="21748" y="14311"/>
                      <a:pt x="21748" y="14309"/>
                      <a:pt x="21748" y="14305"/>
                    </a:cubicBezTo>
                    <a:cubicBezTo>
                      <a:pt x="21757" y="14288"/>
                      <a:pt x="21765" y="14270"/>
                      <a:pt x="21770" y="14270"/>
                    </a:cubicBezTo>
                    <a:cubicBezTo>
                      <a:pt x="21771" y="14270"/>
                      <a:pt x="21773" y="14273"/>
                      <a:pt x="21773" y="14281"/>
                    </a:cubicBezTo>
                    <a:cubicBezTo>
                      <a:pt x="21773" y="14318"/>
                      <a:pt x="21785" y="14342"/>
                      <a:pt x="21809" y="14342"/>
                    </a:cubicBezTo>
                    <a:cubicBezTo>
                      <a:pt x="21834" y="14342"/>
                      <a:pt x="21871" y="14318"/>
                      <a:pt x="21920" y="14268"/>
                    </a:cubicBezTo>
                    <a:cubicBezTo>
                      <a:pt x="21945" y="14231"/>
                      <a:pt x="21970" y="14194"/>
                      <a:pt x="21982" y="14145"/>
                    </a:cubicBezTo>
                    <a:cubicBezTo>
                      <a:pt x="21982" y="14142"/>
                      <a:pt x="21978" y="14140"/>
                      <a:pt x="21973" y="14140"/>
                    </a:cubicBezTo>
                    <a:cubicBezTo>
                      <a:pt x="21958" y="14140"/>
                      <a:pt x="21929" y="14152"/>
                      <a:pt x="21920" y="14170"/>
                    </a:cubicBezTo>
                    <a:cubicBezTo>
                      <a:pt x="21913" y="14184"/>
                      <a:pt x="21897" y="14190"/>
                      <a:pt x="21883" y="14190"/>
                    </a:cubicBezTo>
                    <a:cubicBezTo>
                      <a:pt x="21873" y="14190"/>
                      <a:pt x="21864" y="14187"/>
                      <a:pt x="21859" y="14182"/>
                    </a:cubicBezTo>
                    <a:cubicBezTo>
                      <a:pt x="21846" y="14157"/>
                      <a:pt x="21871" y="14157"/>
                      <a:pt x="21822" y="14157"/>
                    </a:cubicBezTo>
                    <a:cubicBezTo>
                      <a:pt x="21789" y="14157"/>
                      <a:pt x="21756" y="14163"/>
                      <a:pt x="21734" y="14163"/>
                    </a:cubicBezTo>
                    <a:cubicBezTo>
                      <a:pt x="21723" y="14163"/>
                      <a:pt x="21715" y="14161"/>
                      <a:pt x="21711" y="14157"/>
                    </a:cubicBezTo>
                    <a:cubicBezTo>
                      <a:pt x="21701" y="14147"/>
                      <a:pt x="21690" y="14102"/>
                      <a:pt x="21709" y="14102"/>
                    </a:cubicBezTo>
                    <a:cubicBezTo>
                      <a:pt x="21712" y="14102"/>
                      <a:pt x="21717" y="14104"/>
                      <a:pt x="21723" y="14108"/>
                    </a:cubicBezTo>
                    <a:cubicBezTo>
                      <a:pt x="21747" y="14124"/>
                      <a:pt x="21771" y="14145"/>
                      <a:pt x="21791" y="14145"/>
                    </a:cubicBezTo>
                    <a:cubicBezTo>
                      <a:pt x="21802" y="14145"/>
                      <a:pt x="21813" y="14138"/>
                      <a:pt x="21822" y="14120"/>
                    </a:cubicBezTo>
                    <a:cubicBezTo>
                      <a:pt x="21846" y="14088"/>
                      <a:pt x="21855" y="14077"/>
                      <a:pt x="21868" y="14077"/>
                    </a:cubicBezTo>
                    <a:cubicBezTo>
                      <a:pt x="21875" y="14077"/>
                      <a:pt x="21883" y="14079"/>
                      <a:pt x="21896" y="14083"/>
                    </a:cubicBezTo>
                    <a:cubicBezTo>
                      <a:pt x="21911" y="14083"/>
                      <a:pt x="21919" y="14085"/>
                      <a:pt x="21924" y="14085"/>
                    </a:cubicBezTo>
                    <a:cubicBezTo>
                      <a:pt x="21931" y="14085"/>
                      <a:pt x="21928" y="14081"/>
                      <a:pt x="21920" y="14059"/>
                    </a:cubicBezTo>
                    <a:cubicBezTo>
                      <a:pt x="21896" y="14010"/>
                      <a:pt x="21871" y="14010"/>
                      <a:pt x="21896" y="13960"/>
                    </a:cubicBezTo>
                    <a:cubicBezTo>
                      <a:pt x="21908" y="13923"/>
                      <a:pt x="21908" y="13862"/>
                      <a:pt x="21871" y="13849"/>
                    </a:cubicBezTo>
                    <a:cubicBezTo>
                      <a:pt x="21846" y="13837"/>
                      <a:pt x="21760" y="13849"/>
                      <a:pt x="21723" y="13812"/>
                    </a:cubicBezTo>
                    <a:cubicBezTo>
                      <a:pt x="21686" y="13775"/>
                      <a:pt x="21662" y="13751"/>
                      <a:pt x="21625" y="13726"/>
                    </a:cubicBezTo>
                    <a:cubicBezTo>
                      <a:pt x="21588" y="13714"/>
                      <a:pt x="21637" y="13701"/>
                      <a:pt x="21662" y="13701"/>
                    </a:cubicBezTo>
                    <a:cubicBezTo>
                      <a:pt x="21678" y="13701"/>
                      <a:pt x="21716" y="13712"/>
                      <a:pt x="21747" y="13712"/>
                    </a:cubicBezTo>
                    <a:cubicBezTo>
                      <a:pt x="21763" y="13712"/>
                      <a:pt x="21777" y="13710"/>
                      <a:pt x="21785" y="13701"/>
                    </a:cubicBezTo>
                    <a:cubicBezTo>
                      <a:pt x="21809" y="13677"/>
                      <a:pt x="21785" y="13652"/>
                      <a:pt x="21760" y="13628"/>
                    </a:cubicBezTo>
                    <a:cubicBezTo>
                      <a:pt x="21686" y="13566"/>
                      <a:pt x="21625" y="13504"/>
                      <a:pt x="21575" y="13430"/>
                    </a:cubicBezTo>
                    <a:cubicBezTo>
                      <a:pt x="21551" y="13381"/>
                      <a:pt x="21551" y="13332"/>
                      <a:pt x="21588" y="13295"/>
                    </a:cubicBezTo>
                    <a:cubicBezTo>
                      <a:pt x="21612" y="13258"/>
                      <a:pt x="21625" y="13221"/>
                      <a:pt x="21625" y="13184"/>
                    </a:cubicBezTo>
                    <a:cubicBezTo>
                      <a:pt x="21625" y="13176"/>
                      <a:pt x="21626" y="13173"/>
                      <a:pt x="21629" y="13173"/>
                    </a:cubicBezTo>
                    <a:cubicBezTo>
                      <a:pt x="21638" y="13173"/>
                      <a:pt x="21659" y="13217"/>
                      <a:pt x="21649" y="13246"/>
                    </a:cubicBezTo>
                    <a:cubicBezTo>
                      <a:pt x="21637" y="13270"/>
                      <a:pt x="21612" y="13270"/>
                      <a:pt x="21625" y="13307"/>
                    </a:cubicBezTo>
                    <a:cubicBezTo>
                      <a:pt x="21636" y="13353"/>
                      <a:pt x="21711" y="13419"/>
                      <a:pt x="21732" y="13419"/>
                    </a:cubicBezTo>
                    <a:cubicBezTo>
                      <a:pt x="21733" y="13419"/>
                      <a:pt x="21735" y="13419"/>
                      <a:pt x="21736" y="13418"/>
                    </a:cubicBezTo>
                    <a:cubicBezTo>
                      <a:pt x="21748" y="13406"/>
                      <a:pt x="21748" y="13332"/>
                      <a:pt x="21760" y="13270"/>
                    </a:cubicBezTo>
                    <a:cubicBezTo>
                      <a:pt x="21760" y="13209"/>
                      <a:pt x="21760" y="13122"/>
                      <a:pt x="21773" y="13098"/>
                    </a:cubicBezTo>
                    <a:cubicBezTo>
                      <a:pt x="21793" y="13077"/>
                      <a:pt x="21857" y="12988"/>
                      <a:pt x="21877" y="12988"/>
                    </a:cubicBezTo>
                    <a:cubicBezTo>
                      <a:pt x="21881" y="12988"/>
                      <a:pt x="21883" y="12991"/>
                      <a:pt x="21883" y="12999"/>
                    </a:cubicBezTo>
                    <a:cubicBezTo>
                      <a:pt x="21871" y="13036"/>
                      <a:pt x="21809" y="13024"/>
                      <a:pt x="21834" y="13147"/>
                    </a:cubicBezTo>
                    <a:cubicBezTo>
                      <a:pt x="21846" y="13270"/>
                      <a:pt x="21809" y="13320"/>
                      <a:pt x="21871" y="13381"/>
                    </a:cubicBezTo>
                    <a:cubicBezTo>
                      <a:pt x="21920" y="13418"/>
                      <a:pt x="21957" y="13492"/>
                      <a:pt x="21970" y="13566"/>
                    </a:cubicBezTo>
                    <a:cubicBezTo>
                      <a:pt x="21957" y="13615"/>
                      <a:pt x="21896" y="13665"/>
                      <a:pt x="21883" y="13726"/>
                    </a:cubicBezTo>
                    <a:cubicBezTo>
                      <a:pt x="21883" y="13752"/>
                      <a:pt x="21883" y="13774"/>
                      <a:pt x="21883" y="13788"/>
                    </a:cubicBezTo>
                    <a:cubicBezTo>
                      <a:pt x="21883" y="13763"/>
                      <a:pt x="21957" y="13665"/>
                      <a:pt x="21994" y="13615"/>
                    </a:cubicBezTo>
                    <a:cubicBezTo>
                      <a:pt x="22019" y="13578"/>
                      <a:pt x="22130" y="13393"/>
                      <a:pt x="22105" y="13332"/>
                    </a:cubicBezTo>
                    <a:cubicBezTo>
                      <a:pt x="22093" y="13258"/>
                      <a:pt x="21994" y="13098"/>
                      <a:pt x="21982" y="13036"/>
                    </a:cubicBezTo>
                    <a:cubicBezTo>
                      <a:pt x="21970" y="12975"/>
                      <a:pt x="21970" y="12950"/>
                      <a:pt x="22007" y="12913"/>
                    </a:cubicBezTo>
                    <a:cubicBezTo>
                      <a:pt x="22030" y="12897"/>
                      <a:pt x="22073" y="12882"/>
                      <a:pt x="22092" y="12882"/>
                    </a:cubicBezTo>
                    <a:cubicBezTo>
                      <a:pt x="22103" y="12882"/>
                      <a:pt x="22106" y="12887"/>
                      <a:pt x="22093" y="12901"/>
                    </a:cubicBezTo>
                    <a:cubicBezTo>
                      <a:pt x="22044" y="12938"/>
                      <a:pt x="22007" y="12913"/>
                      <a:pt x="22019" y="12975"/>
                    </a:cubicBezTo>
                    <a:cubicBezTo>
                      <a:pt x="22019" y="13036"/>
                      <a:pt x="22044" y="13073"/>
                      <a:pt x="22093" y="13110"/>
                    </a:cubicBezTo>
                    <a:cubicBezTo>
                      <a:pt x="22120" y="13137"/>
                      <a:pt x="22134" y="13178"/>
                      <a:pt x="22149" y="13178"/>
                    </a:cubicBezTo>
                    <a:cubicBezTo>
                      <a:pt x="22155" y="13178"/>
                      <a:pt x="22160" y="13172"/>
                      <a:pt x="22167" y="13159"/>
                    </a:cubicBezTo>
                    <a:cubicBezTo>
                      <a:pt x="22204" y="13110"/>
                      <a:pt x="22253" y="13048"/>
                      <a:pt x="22302" y="12962"/>
                    </a:cubicBezTo>
                    <a:cubicBezTo>
                      <a:pt x="22339" y="12901"/>
                      <a:pt x="22364" y="12814"/>
                      <a:pt x="22352" y="12740"/>
                    </a:cubicBezTo>
                    <a:cubicBezTo>
                      <a:pt x="22327" y="12679"/>
                      <a:pt x="22302" y="12630"/>
                      <a:pt x="22327" y="12617"/>
                    </a:cubicBezTo>
                    <a:cubicBezTo>
                      <a:pt x="22339" y="12580"/>
                      <a:pt x="22352" y="12556"/>
                      <a:pt x="22364" y="12519"/>
                    </a:cubicBezTo>
                    <a:cubicBezTo>
                      <a:pt x="22368" y="12505"/>
                      <a:pt x="22371" y="12500"/>
                      <a:pt x="22373" y="12500"/>
                    </a:cubicBezTo>
                    <a:cubicBezTo>
                      <a:pt x="22376" y="12500"/>
                      <a:pt x="22376" y="12515"/>
                      <a:pt x="22376" y="12531"/>
                    </a:cubicBezTo>
                    <a:cubicBezTo>
                      <a:pt x="22376" y="12560"/>
                      <a:pt x="22354" y="12604"/>
                      <a:pt x="22362" y="12604"/>
                    </a:cubicBezTo>
                    <a:cubicBezTo>
                      <a:pt x="22364" y="12604"/>
                      <a:pt x="22368" y="12601"/>
                      <a:pt x="22376" y="12593"/>
                    </a:cubicBezTo>
                    <a:cubicBezTo>
                      <a:pt x="22426" y="12556"/>
                      <a:pt x="22475" y="12519"/>
                      <a:pt x="22524" y="12482"/>
                    </a:cubicBezTo>
                    <a:cubicBezTo>
                      <a:pt x="22586" y="12432"/>
                      <a:pt x="22660" y="12408"/>
                      <a:pt x="22746" y="12408"/>
                    </a:cubicBezTo>
                    <a:cubicBezTo>
                      <a:pt x="22795" y="12408"/>
                      <a:pt x="22848" y="12414"/>
                      <a:pt x="22889" y="12414"/>
                    </a:cubicBezTo>
                    <a:cubicBezTo>
                      <a:pt x="22931" y="12414"/>
                      <a:pt x="22962" y="12408"/>
                      <a:pt x="22968" y="12383"/>
                    </a:cubicBezTo>
                    <a:cubicBezTo>
                      <a:pt x="22978" y="12332"/>
                      <a:pt x="22963" y="12263"/>
                      <a:pt x="22979" y="12263"/>
                    </a:cubicBezTo>
                    <a:cubicBezTo>
                      <a:pt x="22982" y="12263"/>
                      <a:pt x="22986" y="12266"/>
                      <a:pt x="22992" y="12272"/>
                    </a:cubicBezTo>
                    <a:cubicBezTo>
                      <a:pt x="23029" y="12309"/>
                      <a:pt x="22980" y="12358"/>
                      <a:pt x="23029" y="12358"/>
                    </a:cubicBezTo>
                    <a:cubicBezTo>
                      <a:pt x="23066" y="12358"/>
                      <a:pt x="23116" y="12346"/>
                      <a:pt x="23140" y="12309"/>
                    </a:cubicBezTo>
                    <a:cubicBezTo>
                      <a:pt x="23147" y="12302"/>
                      <a:pt x="23153" y="12299"/>
                      <a:pt x="23156" y="12299"/>
                    </a:cubicBezTo>
                    <a:cubicBezTo>
                      <a:pt x="23165" y="12299"/>
                      <a:pt x="23165" y="12316"/>
                      <a:pt x="23165" y="12334"/>
                    </a:cubicBezTo>
                    <a:cubicBezTo>
                      <a:pt x="23165" y="12344"/>
                      <a:pt x="23169" y="12348"/>
                      <a:pt x="23177" y="12348"/>
                    </a:cubicBezTo>
                    <a:cubicBezTo>
                      <a:pt x="23188" y="12348"/>
                      <a:pt x="23205" y="12341"/>
                      <a:pt x="23226" y="12334"/>
                    </a:cubicBezTo>
                    <a:cubicBezTo>
                      <a:pt x="23263" y="12321"/>
                      <a:pt x="23337" y="12285"/>
                      <a:pt x="23337" y="12260"/>
                    </a:cubicBezTo>
                    <a:cubicBezTo>
                      <a:pt x="23350" y="12235"/>
                      <a:pt x="23362" y="12198"/>
                      <a:pt x="23313" y="12186"/>
                    </a:cubicBezTo>
                    <a:cubicBezTo>
                      <a:pt x="23300" y="12182"/>
                      <a:pt x="23289" y="12180"/>
                      <a:pt x="23281" y="12180"/>
                    </a:cubicBezTo>
                    <a:cubicBezTo>
                      <a:pt x="23265" y="12180"/>
                      <a:pt x="23259" y="12186"/>
                      <a:pt x="23276" y="12186"/>
                    </a:cubicBezTo>
                    <a:cubicBezTo>
                      <a:pt x="23288" y="12186"/>
                      <a:pt x="23288" y="12248"/>
                      <a:pt x="23263" y="12260"/>
                    </a:cubicBezTo>
                    <a:cubicBezTo>
                      <a:pt x="23250" y="12264"/>
                      <a:pt x="23238" y="12267"/>
                      <a:pt x="23228" y="12267"/>
                    </a:cubicBezTo>
                    <a:cubicBezTo>
                      <a:pt x="23212" y="12267"/>
                      <a:pt x="23202" y="12259"/>
                      <a:pt x="23202" y="12235"/>
                    </a:cubicBezTo>
                    <a:cubicBezTo>
                      <a:pt x="23177" y="12186"/>
                      <a:pt x="23153" y="12137"/>
                      <a:pt x="23116" y="12100"/>
                    </a:cubicBezTo>
                    <a:cubicBezTo>
                      <a:pt x="23091" y="12075"/>
                      <a:pt x="23091" y="12063"/>
                      <a:pt x="23116" y="12038"/>
                    </a:cubicBezTo>
                    <a:cubicBezTo>
                      <a:pt x="23140" y="12013"/>
                      <a:pt x="23153" y="11976"/>
                      <a:pt x="23140" y="11952"/>
                    </a:cubicBezTo>
                    <a:cubicBezTo>
                      <a:pt x="23128" y="11915"/>
                      <a:pt x="23103" y="11927"/>
                      <a:pt x="23140" y="11866"/>
                    </a:cubicBezTo>
                    <a:cubicBezTo>
                      <a:pt x="23165" y="11829"/>
                      <a:pt x="23177" y="11792"/>
                      <a:pt x="23202" y="11742"/>
                    </a:cubicBezTo>
                    <a:cubicBezTo>
                      <a:pt x="23226" y="11693"/>
                      <a:pt x="23239" y="11681"/>
                      <a:pt x="23263" y="11644"/>
                    </a:cubicBezTo>
                    <a:cubicBezTo>
                      <a:pt x="23276" y="11595"/>
                      <a:pt x="23300" y="11582"/>
                      <a:pt x="23325" y="11582"/>
                    </a:cubicBezTo>
                    <a:cubicBezTo>
                      <a:pt x="23350" y="11582"/>
                      <a:pt x="23374" y="11545"/>
                      <a:pt x="23387" y="11533"/>
                    </a:cubicBezTo>
                    <a:cubicBezTo>
                      <a:pt x="23393" y="11527"/>
                      <a:pt x="23393" y="11524"/>
                      <a:pt x="23393" y="11524"/>
                    </a:cubicBezTo>
                    <a:cubicBezTo>
                      <a:pt x="23393" y="11524"/>
                      <a:pt x="23393" y="11527"/>
                      <a:pt x="23399" y="11533"/>
                    </a:cubicBezTo>
                    <a:cubicBezTo>
                      <a:pt x="23406" y="11536"/>
                      <a:pt x="23416" y="11539"/>
                      <a:pt x="23428" y="11539"/>
                    </a:cubicBezTo>
                    <a:cubicBezTo>
                      <a:pt x="23458" y="11539"/>
                      <a:pt x="23499" y="11524"/>
                      <a:pt x="23534" y="11471"/>
                    </a:cubicBezTo>
                    <a:cubicBezTo>
                      <a:pt x="23566" y="11398"/>
                      <a:pt x="23562" y="11343"/>
                      <a:pt x="23582" y="11343"/>
                    </a:cubicBezTo>
                    <a:cubicBezTo>
                      <a:pt x="23586" y="11343"/>
                      <a:pt x="23591" y="11344"/>
                      <a:pt x="23596" y="11348"/>
                    </a:cubicBezTo>
                    <a:cubicBezTo>
                      <a:pt x="23621" y="11373"/>
                      <a:pt x="23621" y="11434"/>
                      <a:pt x="23658" y="11434"/>
                    </a:cubicBezTo>
                    <a:cubicBezTo>
                      <a:pt x="23707" y="11434"/>
                      <a:pt x="23732" y="11397"/>
                      <a:pt x="23769" y="11373"/>
                    </a:cubicBezTo>
                    <a:cubicBezTo>
                      <a:pt x="23806" y="11348"/>
                      <a:pt x="23843" y="11373"/>
                      <a:pt x="23904" y="11311"/>
                    </a:cubicBezTo>
                    <a:cubicBezTo>
                      <a:pt x="23978" y="11250"/>
                      <a:pt x="24015" y="11262"/>
                      <a:pt x="24052" y="11213"/>
                    </a:cubicBezTo>
                    <a:cubicBezTo>
                      <a:pt x="24052" y="11213"/>
                      <a:pt x="24052" y="11200"/>
                      <a:pt x="24052" y="11188"/>
                    </a:cubicBezTo>
                    <a:cubicBezTo>
                      <a:pt x="24077" y="11163"/>
                      <a:pt x="24052" y="11163"/>
                      <a:pt x="24101" y="11139"/>
                    </a:cubicBezTo>
                    <a:cubicBezTo>
                      <a:pt x="24163" y="11126"/>
                      <a:pt x="24200" y="11102"/>
                      <a:pt x="24249" y="11065"/>
                    </a:cubicBezTo>
                    <a:cubicBezTo>
                      <a:pt x="24268" y="11052"/>
                      <a:pt x="24268" y="11046"/>
                      <a:pt x="24269" y="11046"/>
                    </a:cubicBezTo>
                    <a:cubicBezTo>
                      <a:pt x="24271" y="11046"/>
                      <a:pt x="24274" y="11052"/>
                      <a:pt x="24298" y="11065"/>
                    </a:cubicBezTo>
                    <a:cubicBezTo>
                      <a:pt x="24304" y="11068"/>
                      <a:pt x="24311" y="11069"/>
                      <a:pt x="24317" y="11069"/>
                    </a:cubicBezTo>
                    <a:cubicBezTo>
                      <a:pt x="24363" y="11069"/>
                      <a:pt x="24417" y="11000"/>
                      <a:pt x="24471" y="10978"/>
                    </a:cubicBezTo>
                    <a:cubicBezTo>
                      <a:pt x="24502" y="10960"/>
                      <a:pt x="24523" y="10960"/>
                      <a:pt x="24543" y="10960"/>
                    </a:cubicBezTo>
                    <a:cubicBezTo>
                      <a:pt x="24563" y="10960"/>
                      <a:pt x="24582" y="10960"/>
                      <a:pt x="24606" y="10941"/>
                    </a:cubicBezTo>
                    <a:cubicBezTo>
                      <a:pt x="24643" y="10917"/>
                      <a:pt x="24656" y="10941"/>
                      <a:pt x="24619" y="10905"/>
                    </a:cubicBezTo>
                    <a:cubicBezTo>
                      <a:pt x="24598" y="10863"/>
                      <a:pt x="24568" y="10813"/>
                      <a:pt x="24574" y="10813"/>
                    </a:cubicBezTo>
                    <a:cubicBezTo>
                      <a:pt x="24576" y="10813"/>
                      <a:pt x="24578" y="10814"/>
                      <a:pt x="24582" y="10818"/>
                    </a:cubicBezTo>
                    <a:cubicBezTo>
                      <a:pt x="24606" y="10843"/>
                      <a:pt x="24619" y="10892"/>
                      <a:pt x="24656" y="10892"/>
                    </a:cubicBezTo>
                    <a:cubicBezTo>
                      <a:pt x="24693" y="10892"/>
                      <a:pt x="24717" y="10892"/>
                      <a:pt x="24656" y="10941"/>
                    </a:cubicBezTo>
                    <a:cubicBezTo>
                      <a:pt x="24606" y="10991"/>
                      <a:pt x="24533" y="11003"/>
                      <a:pt x="24557" y="11015"/>
                    </a:cubicBezTo>
                    <a:cubicBezTo>
                      <a:pt x="24594" y="11028"/>
                      <a:pt x="24594" y="11028"/>
                      <a:pt x="24643" y="11028"/>
                    </a:cubicBezTo>
                    <a:cubicBezTo>
                      <a:pt x="24676" y="11028"/>
                      <a:pt x="24747" y="11022"/>
                      <a:pt x="24799" y="11022"/>
                    </a:cubicBezTo>
                    <a:cubicBezTo>
                      <a:pt x="24824" y="11022"/>
                      <a:pt x="24845" y="11024"/>
                      <a:pt x="24853" y="11028"/>
                    </a:cubicBezTo>
                    <a:cubicBezTo>
                      <a:pt x="24878" y="11040"/>
                      <a:pt x="24878" y="11052"/>
                      <a:pt x="24865" y="11065"/>
                    </a:cubicBezTo>
                    <a:cubicBezTo>
                      <a:pt x="24853" y="11065"/>
                      <a:pt x="24841" y="11077"/>
                      <a:pt x="24878" y="11089"/>
                    </a:cubicBezTo>
                    <a:cubicBezTo>
                      <a:pt x="24902" y="11089"/>
                      <a:pt x="24828" y="11102"/>
                      <a:pt x="24804" y="11102"/>
                    </a:cubicBezTo>
                    <a:cubicBezTo>
                      <a:pt x="24779" y="11102"/>
                      <a:pt x="24767" y="11102"/>
                      <a:pt x="24742" y="11126"/>
                    </a:cubicBezTo>
                    <a:cubicBezTo>
                      <a:pt x="24724" y="11145"/>
                      <a:pt x="24726" y="11177"/>
                      <a:pt x="24723" y="11177"/>
                    </a:cubicBezTo>
                    <a:cubicBezTo>
                      <a:pt x="24722" y="11177"/>
                      <a:pt x="24720" y="11173"/>
                      <a:pt x="24717" y="11163"/>
                    </a:cubicBezTo>
                    <a:cubicBezTo>
                      <a:pt x="24693" y="11139"/>
                      <a:pt x="24668" y="11114"/>
                      <a:pt x="24668" y="11089"/>
                    </a:cubicBezTo>
                    <a:cubicBezTo>
                      <a:pt x="24659" y="11080"/>
                      <a:pt x="24664" y="11056"/>
                      <a:pt x="24656" y="11056"/>
                    </a:cubicBezTo>
                    <a:cubicBezTo>
                      <a:pt x="24653" y="11056"/>
                      <a:pt x="24649" y="11059"/>
                      <a:pt x="24643" y="11065"/>
                    </a:cubicBezTo>
                    <a:cubicBezTo>
                      <a:pt x="24627" y="11089"/>
                      <a:pt x="24622" y="11102"/>
                      <a:pt x="24617" y="11102"/>
                    </a:cubicBezTo>
                    <a:cubicBezTo>
                      <a:pt x="24614" y="11102"/>
                      <a:pt x="24611" y="11098"/>
                      <a:pt x="24606" y="11089"/>
                    </a:cubicBezTo>
                    <a:cubicBezTo>
                      <a:pt x="24600" y="11071"/>
                      <a:pt x="24597" y="11059"/>
                      <a:pt x="24591" y="11059"/>
                    </a:cubicBezTo>
                    <a:cubicBezTo>
                      <a:pt x="24585" y="11059"/>
                      <a:pt x="24576" y="11071"/>
                      <a:pt x="24557" y="11102"/>
                    </a:cubicBezTo>
                    <a:cubicBezTo>
                      <a:pt x="24520" y="11151"/>
                      <a:pt x="24520" y="11151"/>
                      <a:pt x="24483" y="11176"/>
                    </a:cubicBezTo>
                    <a:cubicBezTo>
                      <a:pt x="24434" y="11213"/>
                      <a:pt x="24372" y="11237"/>
                      <a:pt x="24323" y="11274"/>
                    </a:cubicBezTo>
                    <a:cubicBezTo>
                      <a:pt x="24286" y="11323"/>
                      <a:pt x="24261" y="11373"/>
                      <a:pt x="24249" y="11434"/>
                    </a:cubicBezTo>
                    <a:cubicBezTo>
                      <a:pt x="24224" y="11484"/>
                      <a:pt x="24237" y="11545"/>
                      <a:pt x="24261" y="11595"/>
                    </a:cubicBezTo>
                    <a:cubicBezTo>
                      <a:pt x="24298" y="11631"/>
                      <a:pt x="24335" y="11656"/>
                      <a:pt x="24385" y="11668"/>
                    </a:cubicBezTo>
                    <a:cubicBezTo>
                      <a:pt x="24409" y="11668"/>
                      <a:pt x="24422" y="11644"/>
                      <a:pt x="24459" y="11619"/>
                    </a:cubicBezTo>
                    <a:cubicBezTo>
                      <a:pt x="24520" y="11558"/>
                      <a:pt x="24582" y="11496"/>
                      <a:pt x="24631" y="11434"/>
                    </a:cubicBezTo>
                    <a:cubicBezTo>
                      <a:pt x="24675" y="11391"/>
                      <a:pt x="24766" y="11280"/>
                      <a:pt x="24778" y="11280"/>
                    </a:cubicBezTo>
                    <a:cubicBezTo>
                      <a:pt x="24780" y="11280"/>
                      <a:pt x="24780" y="11282"/>
                      <a:pt x="24779" y="11286"/>
                    </a:cubicBezTo>
                    <a:cubicBezTo>
                      <a:pt x="24767" y="11311"/>
                      <a:pt x="24754" y="11336"/>
                      <a:pt x="24779" y="11348"/>
                    </a:cubicBezTo>
                    <a:cubicBezTo>
                      <a:pt x="24789" y="11348"/>
                      <a:pt x="24807" y="11350"/>
                      <a:pt x="24825" y="11350"/>
                    </a:cubicBezTo>
                    <a:cubicBezTo>
                      <a:pt x="24853" y="11350"/>
                      <a:pt x="24882" y="11346"/>
                      <a:pt x="24890" y="11323"/>
                    </a:cubicBezTo>
                    <a:cubicBezTo>
                      <a:pt x="24914" y="11286"/>
                      <a:pt x="24902" y="11299"/>
                      <a:pt x="24964" y="11274"/>
                    </a:cubicBezTo>
                    <a:cubicBezTo>
                      <a:pt x="25062" y="11250"/>
                      <a:pt x="25161" y="11200"/>
                      <a:pt x="25247" y="11151"/>
                    </a:cubicBezTo>
                    <a:cubicBezTo>
                      <a:pt x="25321" y="11114"/>
                      <a:pt x="25407" y="11114"/>
                      <a:pt x="25432" y="11089"/>
                    </a:cubicBezTo>
                    <a:cubicBezTo>
                      <a:pt x="25457" y="11077"/>
                      <a:pt x="25444" y="11065"/>
                      <a:pt x="25432" y="11040"/>
                    </a:cubicBezTo>
                    <a:cubicBezTo>
                      <a:pt x="25420" y="11028"/>
                      <a:pt x="25395" y="11028"/>
                      <a:pt x="25420" y="11003"/>
                    </a:cubicBezTo>
                    <a:cubicBezTo>
                      <a:pt x="25444" y="10978"/>
                      <a:pt x="25457" y="10966"/>
                      <a:pt x="25420" y="10966"/>
                    </a:cubicBezTo>
                    <a:cubicBezTo>
                      <a:pt x="25403" y="10966"/>
                      <a:pt x="25377" y="10971"/>
                      <a:pt x="25352" y="10971"/>
                    </a:cubicBezTo>
                    <a:cubicBezTo>
                      <a:pt x="25321" y="10971"/>
                      <a:pt x="25291" y="10963"/>
                      <a:pt x="25284" y="10929"/>
                    </a:cubicBezTo>
                    <a:cubicBezTo>
                      <a:pt x="25278" y="10900"/>
                      <a:pt x="25267" y="10890"/>
                      <a:pt x="25253" y="10890"/>
                    </a:cubicBezTo>
                    <a:cubicBezTo>
                      <a:pt x="25237" y="10890"/>
                      <a:pt x="25218" y="10904"/>
                      <a:pt x="25198" y="10917"/>
                    </a:cubicBezTo>
                    <a:cubicBezTo>
                      <a:pt x="25180" y="10935"/>
                      <a:pt x="25155" y="10946"/>
                      <a:pt x="25124" y="10946"/>
                    </a:cubicBezTo>
                    <a:cubicBezTo>
                      <a:pt x="25112" y="10946"/>
                      <a:pt x="25100" y="10945"/>
                      <a:pt x="25087" y="10941"/>
                    </a:cubicBezTo>
                    <a:cubicBezTo>
                      <a:pt x="25050" y="10941"/>
                      <a:pt x="25050" y="10917"/>
                      <a:pt x="24988" y="10905"/>
                    </a:cubicBezTo>
                    <a:cubicBezTo>
                      <a:pt x="24914" y="10892"/>
                      <a:pt x="24804" y="10905"/>
                      <a:pt x="24791" y="10868"/>
                    </a:cubicBezTo>
                    <a:cubicBezTo>
                      <a:pt x="24779" y="10818"/>
                      <a:pt x="24779" y="10818"/>
                      <a:pt x="24791" y="10794"/>
                    </a:cubicBezTo>
                    <a:cubicBezTo>
                      <a:pt x="24804" y="10781"/>
                      <a:pt x="24779" y="10769"/>
                      <a:pt x="24742" y="10757"/>
                    </a:cubicBezTo>
                    <a:cubicBezTo>
                      <a:pt x="24717" y="10757"/>
                      <a:pt x="24643" y="10757"/>
                      <a:pt x="24619" y="10695"/>
                    </a:cubicBezTo>
                    <a:cubicBezTo>
                      <a:pt x="24594" y="10633"/>
                      <a:pt x="24582" y="10572"/>
                      <a:pt x="24569" y="10510"/>
                    </a:cubicBezTo>
                    <a:cubicBezTo>
                      <a:pt x="24569" y="10449"/>
                      <a:pt x="24508" y="10449"/>
                      <a:pt x="24483" y="10449"/>
                    </a:cubicBezTo>
                    <a:cubicBezTo>
                      <a:pt x="24459" y="10449"/>
                      <a:pt x="24409" y="10449"/>
                      <a:pt x="24446" y="10424"/>
                    </a:cubicBezTo>
                    <a:cubicBezTo>
                      <a:pt x="24496" y="10399"/>
                      <a:pt x="24533" y="10350"/>
                      <a:pt x="24545" y="10301"/>
                    </a:cubicBezTo>
                    <a:cubicBezTo>
                      <a:pt x="24569" y="10251"/>
                      <a:pt x="24569" y="10239"/>
                      <a:pt x="24545" y="10215"/>
                    </a:cubicBezTo>
                    <a:cubicBezTo>
                      <a:pt x="24520" y="10178"/>
                      <a:pt x="24520" y="10141"/>
                      <a:pt x="24508" y="10128"/>
                    </a:cubicBezTo>
                    <a:cubicBezTo>
                      <a:pt x="24503" y="10124"/>
                      <a:pt x="24497" y="10121"/>
                      <a:pt x="24490" y="10121"/>
                    </a:cubicBezTo>
                    <a:cubicBezTo>
                      <a:pt x="24478" y="10121"/>
                      <a:pt x="24462" y="10129"/>
                      <a:pt x="24446" y="10153"/>
                    </a:cubicBezTo>
                    <a:cubicBezTo>
                      <a:pt x="24434" y="10190"/>
                      <a:pt x="24446" y="10227"/>
                      <a:pt x="24409" y="10227"/>
                    </a:cubicBezTo>
                    <a:cubicBezTo>
                      <a:pt x="24385" y="10227"/>
                      <a:pt x="24348" y="10227"/>
                      <a:pt x="24335" y="10190"/>
                    </a:cubicBezTo>
                    <a:cubicBezTo>
                      <a:pt x="24335" y="10165"/>
                      <a:pt x="24372" y="10165"/>
                      <a:pt x="24323" y="10141"/>
                    </a:cubicBezTo>
                    <a:cubicBezTo>
                      <a:pt x="24261" y="10116"/>
                      <a:pt x="24224" y="10079"/>
                      <a:pt x="24261" y="10079"/>
                    </a:cubicBezTo>
                    <a:cubicBezTo>
                      <a:pt x="24278" y="10079"/>
                      <a:pt x="24300" y="10074"/>
                      <a:pt x="24320" y="10074"/>
                    </a:cubicBezTo>
                    <a:cubicBezTo>
                      <a:pt x="24330" y="10074"/>
                      <a:pt x="24339" y="10075"/>
                      <a:pt x="24348" y="10079"/>
                    </a:cubicBezTo>
                    <a:cubicBezTo>
                      <a:pt x="24368" y="10089"/>
                      <a:pt x="24396" y="10107"/>
                      <a:pt x="24425" y="10107"/>
                    </a:cubicBezTo>
                    <a:cubicBezTo>
                      <a:pt x="24432" y="10107"/>
                      <a:pt x="24439" y="10106"/>
                      <a:pt x="24446" y="10104"/>
                    </a:cubicBezTo>
                    <a:cubicBezTo>
                      <a:pt x="24483" y="10079"/>
                      <a:pt x="24582" y="10017"/>
                      <a:pt x="24606" y="9993"/>
                    </a:cubicBezTo>
                    <a:cubicBezTo>
                      <a:pt x="24631" y="9980"/>
                      <a:pt x="24705" y="9968"/>
                      <a:pt x="24705" y="9931"/>
                    </a:cubicBezTo>
                    <a:cubicBezTo>
                      <a:pt x="24705" y="9906"/>
                      <a:pt x="24693" y="9882"/>
                      <a:pt x="24680" y="9857"/>
                    </a:cubicBezTo>
                    <a:cubicBezTo>
                      <a:pt x="24656" y="9833"/>
                      <a:pt x="24631" y="9820"/>
                      <a:pt x="24656" y="9820"/>
                    </a:cubicBezTo>
                    <a:cubicBezTo>
                      <a:pt x="24680" y="9808"/>
                      <a:pt x="24730" y="9820"/>
                      <a:pt x="24693" y="9796"/>
                    </a:cubicBezTo>
                    <a:cubicBezTo>
                      <a:pt x="24594" y="9722"/>
                      <a:pt x="24471" y="9685"/>
                      <a:pt x="24335" y="9672"/>
                    </a:cubicBezTo>
                    <a:cubicBezTo>
                      <a:pt x="24151" y="9709"/>
                      <a:pt x="23966" y="9771"/>
                      <a:pt x="23793" y="9870"/>
                    </a:cubicBezTo>
                    <a:cubicBezTo>
                      <a:pt x="23732" y="9919"/>
                      <a:pt x="23547" y="10042"/>
                      <a:pt x="23510" y="10067"/>
                    </a:cubicBezTo>
                    <a:cubicBezTo>
                      <a:pt x="23411" y="10178"/>
                      <a:pt x="23313" y="10301"/>
                      <a:pt x="23226" y="10424"/>
                    </a:cubicBezTo>
                    <a:cubicBezTo>
                      <a:pt x="23189" y="10486"/>
                      <a:pt x="23153" y="10473"/>
                      <a:pt x="23079" y="10510"/>
                    </a:cubicBezTo>
                    <a:cubicBezTo>
                      <a:pt x="23053" y="10523"/>
                      <a:pt x="23038" y="10529"/>
                      <a:pt x="23030" y="10529"/>
                    </a:cubicBezTo>
                    <a:cubicBezTo>
                      <a:pt x="23016" y="10529"/>
                      <a:pt x="23030" y="10510"/>
                      <a:pt x="23054" y="10486"/>
                    </a:cubicBezTo>
                    <a:cubicBezTo>
                      <a:pt x="23165" y="10399"/>
                      <a:pt x="23251" y="10288"/>
                      <a:pt x="23337" y="10165"/>
                    </a:cubicBezTo>
                    <a:cubicBezTo>
                      <a:pt x="23350" y="10116"/>
                      <a:pt x="23399" y="10104"/>
                      <a:pt x="23337" y="10067"/>
                    </a:cubicBezTo>
                    <a:cubicBezTo>
                      <a:pt x="23288" y="10030"/>
                      <a:pt x="23239" y="10005"/>
                      <a:pt x="23202" y="9968"/>
                    </a:cubicBezTo>
                    <a:cubicBezTo>
                      <a:pt x="23198" y="9965"/>
                      <a:pt x="23197" y="9964"/>
                      <a:pt x="23198" y="9964"/>
                    </a:cubicBezTo>
                    <a:cubicBezTo>
                      <a:pt x="23210" y="9964"/>
                      <a:pt x="23381" y="10042"/>
                      <a:pt x="23436" y="10042"/>
                    </a:cubicBezTo>
                    <a:cubicBezTo>
                      <a:pt x="23498" y="10042"/>
                      <a:pt x="23571" y="9906"/>
                      <a:pt x="23608" y="9857"/>
                    </a:cubicBezTo>
                    <a:cubicBezTo>
                      <a:pt x="23658" y="9796"/>
                      <a:pt x="23744" y="9672"/>
                      <a:pt x="23806" y="9660"/>
                    </a:cubicBezTo>
                    <a:cubicBezTo>
                      <a:pt x="23855" y="9635"/>
                      <a:pt x="24015" y="9660"/>
                      <a:pt x="24027" y="9598"/>
                    </a:cubicBezTo>
                    <a:cubicBezTo>
                      <a:pt x="24052" y="9500"/>
                      <a:pt x="24101" y="9426"/>
                      <a:pt x="24151" y="9352"/>
                    </a:cubicBezTo>
                    <a:cubicBezTo>
                      <a:pt x="24200" y="9315"/>
                      <a:pt x="24249" y="9303"/>
                      <a:pt x="24311" y="9290"/>
                    </a:cubicBezTo>
                    <a:cubicBezTo>
                      <a:pt x="24323" y="9286"/>
                      <a:pt x="24422" y="9285"/>
                      <a:pt x="24551" y="9285"/>
                    </a:cubicBezTo>
                    <a:cubicBezTo>
                      <a:pt x="24810" y="9285"/>
                      <a:pt x="25194" y="9290"/>
                      <a:pt x="25259" y="9290"/>
                    </a:cubicBezTo>
                    <a:cubicBezTo>
                      <a:pt x="25336" y="9290"/>
                      <a:pt x="25364" y="9329"/>
                      <a:pt x="25413" y="9329"/>
                    </a:cubicBezTo>
                    <a:cubicBezTo>
                      <a:pt x="25419" y="9329"/>
                      <a:pt x="25425" y="9329"/>
                      <a:pt x="25432" y="9327"/>
                    </a:cubicBezTo>
                    <a:cubicBezTo>
                      <a:pt x="25506" y="9315"/>
                      <a:pt x="25641" y="9290"/>
                      <a:pt x="25715" y="9266"/>
                    </a:cubicBezTo>
                    <a:cubicBezTo>
                      <a:pt x="25802" y="9253"/>
                      <a:pt x="25888" y="9216"/>
                      <a:pt x="25949" y="9155"/>
                    </a:cubicBezTo>
                    <a:cubicBezTo>
                      <a:pt x="26036" y="9069"/>
                      <a:pt x="26085" y="8958"/>
                      <a:pt x="26147" y="8908"/>
                    </a:cubicBezTo>
                    <a:cubicBezTo>
                      <a:pt x="26177" y="8883"/>
                      <a:pt x="26223" y="8879"/>
                      <a:pt x="26275" y="8879"/>
                    </a:cubicBezTo>
                    <a:cubicBezTo>
                      <a:pt x="26304" y="8879"/>
                      <a:pt x="26336" y="8880"/>
                      <a:pt x="26366" y="8880"/>
                    </a:cubicBezTo>
                    <a:cubicBezTo>
                      <a:pt x="26412" y="8880"/>
                      <a:pt x="26457" y="8877"/>
                      <a:pt x="26492" y="8859"/>
                    </a:cubicBezTo>
                    <a:cubicBezTo>
                      <a:pt x="26615" y="8798"/>
                      <a:pt x="26726" y="8711"/>
                      <a:pt x="26800" y="8600"/>
                    </a:cubicBezTo>
                    <a:cubicBezTo>
                      <a:pt x="26824" y="8551"/>
                      <a:pt x="26837" y="8514"/>
                      <a:pt x="26763" y="8490"/>
                    </a:cubicBezTo>
                    <a:cubicBezTo>
                      <a:pt x="26701" y="8465"/>
                      <a:pt x="26602" y="8440"/>
                      <a:pt x="26652" y="8428"/>
                    </a:cubicBezTo>
                    <a:cubicBezTo>
                      <a:pt x="26701" y="8403"/>
                      <a:pt x="26763" y="8440"/>
                      <a:pt x="26763" y="8366"/>
                    </a:cubicBezTo>
                    <a:cubicBezTo>
                      <a:pt x="26750" y="8292"/>
                      <a:pt x="26763" y="8268"/>
                      <a:pt x="26738" y="8255"/>
                    </a:cubicBezTo>
                    <a:cubicBezTo>
                      <a:pt x="26713" y="8243"/>
                      <a:pt x="26726" y="8255"/>
                      <a:pt x="26763" y="8218"/>
                    </a:cubicBezTo>
                    <a:cubicBezTo>
                      <a:pt x="26800" y="8194"/>
                      <a:pt x="26824" y="8181"/>
                      <a:pt x="26763" y="8120"/>
                    </a:cubicBezTo>
                    <a:cubicBezTo>
                      <a:pt x="26689" y="8046"/>
                      <a:pt x="26664" y="8046"/>
                      <a:pt x="26639" y="8021"/>
                    </a:cubicBezTo>
                    <a:cubicBezTo>
                      <a:pt x="26614" y="8004"/>
                      <a:pt x="26606" y="7981"/>
                      <a:pt x="26591" y="7981"/>
                    </a:cubicBezTo>
                    <a:cubicBezTo>
                      <a:pt x="26585" y="7981"/>
                      <a:pt x="26577" y="7985"/>
                      <a:pt x="26566" y="7997"/>
                    </a:cubicBezTo>
                    <a:cubicBezTo>
                      <a:pt x="26541" y="8034"/>
                      <a:pt x="26492" y="8046"/>
                      <a:pt x="26455" y="8046"/>
                    </a:cubicBezTo>
                    <a:cubicBezTo>
                      <a:pt x="26405" y="8046"/>
                      <a:pt x="26442" y="8009"/>
                      <a:pt x="26467" y="7972"/>
                    </a:cubicBezTo>
                    <a:cubicBezTo>
                      <a:pt x="26504" y="7935"/>
                      <a:pt x="26467" y="7910"/>
                      <a:pt x="26442" y="7886"/>
                    </a:cubicBezTo>
                    <a:cubicBezTo>
                      <a:pt x="26405" y="7849"/>
                      <a:pt x="26393" y="7812"/>
                      <a:pt x="26319" y="7812"/>
                    </a:cubicBezTo>
                    <a:cubicBezTo>
                      <a:pt x="26270" y="7812"/>
                      <a:pt x="26208" y="7824"/>
                      <a:pt x="26171" y="7861"/>
                    </a:cubicBezTo>
                    <a:cubicBezTo>
                      <a:pt x="26134" y="7886"/>
                      <a:pt x="26110" y="7873"/>
                      <a:pt x="26085" y="7910"/>
                    </a:cubicBezTo>
                    <a:cubicBezTo>
                      <a:pt x="26048" y="7984"/>
                      <a:pt x="25999" y="8021"/>
                      <a:pt x="25925" y="8046"/>
                    </a:cubicBezTo>
                    <a:cubicBezTo>
                      <a:pt x="25869" y="8057"/>
                      <a:pt x="25813" y="8109"/>
                      <a:pt x="25775" y="8109"/>
                    </a:cubicBezTo>
                    <a:cubicBezTo>
                      <a:pt x="25772" y="8109"/>
                      <a:pt x="25768" y="8109"/>
                      <a:pt x="25765" y="8108"/>
                    </a:cubicBezTo>
                    <a:cubicBezTo>
                      <a:pt x="25728" y="8095"/>
                      <a:pt x="25641" y="7997"/>
                      <a:pt x="25604" y="7972"/>
                    </a:cubicBezTo>
                    <a:cubicBezTo>
                      <a:pt x="25576" y="7958"/>
                      <a:pt x="25572" y="7944"/>
                      <a:pt x="25586" y="7944"/>
                    </a:cubicBezTo>
                    <a:cubicBezTo>
                      <a:pt x="25596" y="7944"/>
                      <a:pt x="25615" y="7951"/>
                      <a:pt x="25641" y="7972"/>
                    </a:cubicBezTo>
                    <a:cubicBezTo>
                      <a:pt x="25687" y="8009"/>
                      <a:pt x="25719" y="8052"/>
                      <a:pt x="25748" y="8052"/>
                    </a:cubicBezTo>
                    <a:cubicBezTo>
                      <a:pt x="25758" y="8052"/>
                      <a:pt x="25767" y="8046"/>
                      <a:pt x="25777" y="8034"/>
                    </a:cubicBezTo>
                    <a:cubicBezTo>
                      <a:pt x="25826" y="7972"/>
                      <a:pt x="25888" y="7923"/>
                      <a:pt x="25949" y="7898"/>
                    </a:cubicBezTo>
                    <a:cubicBezTo>
                      <a:pt x="26011" y="7861"/>
                      <a:pt x="25925" y="7873"/>
                      <a:pt x="25900" y="7861"/>
                    </a:cubicBezTo>
                    <a:cubicBezTo>
                      <a:pt x="25876" y="7849"/>
                      <a:pt x="25925" y="7849"/>
                      <a:pt x="25999" y="7849"/>
                    </a:cubicBezTo>
                    <a:cubicBezTo>
                      <a:pt x="26060" y="7824"/>
                      <a:pt x="26122" y="7800"/>
                      <a:pt x="26184" y="7775"/>
                    </a:cubicBezTo>
                    <a:cubicBezTo>
                      <a:pt x="26270" y="7738"/>
                      <a:pt x="26381" y="7701"/>
                      <a:pt x="26381" y="7676"/>
                    </a:cubicBezTo>
                    <a:cubicBezTo>
                      <a:pt x="26381" y="7664"/>
                      <a:pt x="26344" y="7639"/>
                      <a:pt x="26319" y="7615"/>
                    </a:cubicBezTo>
                    <a:cubicBezTo>
                      <a:pt x="26282" y="7590"/>
                      <a:pt x="26294" y="7553"/>
                      <a:pt x="26282" y="7541"/>
                    </a:cubicBezTo>
                    <a:cubicBezTo>
                      <a:pt x="26278" y="7533"/>
                      <a:pt x="26275" y="7530"/>
                      <a:pt x="26270" y="7530"/>
                    </a:cubicBezTo>
                    <a:cubicBezTo>
                      <a:pt x="26260" y="7530"/>
                      <a:pt x="26246" y="7545"/>
                      <a:pt x="26221" y="7553"/>
                    </a:cubicBezTo>
                    <a:cubicBezTo>
                      <a:pt x="26208" y="7555"/>
                      <a:pt x="26195" y="7556"/>
                      <a:pt x="26183" y="7556"/>
                    </a:cubicBezTo>
                    <a:cubicBezTo>
                      <a:pt x="26122" y="7556"/>
                      <a:pt x="26064" y="7532"/>
                      <a:pt x="26023" y="7491"/>
                    </a:cubicBezTo>
                    <a:cubicBezTo>
                      <a:pt x="26001" y="7463"/>
                      <a:pt x="25994" y="7448"/>
                      <a:pt x="25984" y="7448"/>
                    </a:cubicBezTo>
                    <a:cubicBezTo>
                      <a:pt x="25973" y="7448"/>
                      <a:pt x="25959" y="7469"/>
                      <a:pt x="25913" y="7516"/>
                    </a:cubicBezTo>
                    <a:cubicBezTo>
                      <a:pt x="25859" y="7569"/>
                      <a:pt x="25811" y="7594"/>
                      <a:pt x="25793" y="7594"/>
                    </a:cubicBezTo>
                    <a:cubicBezTo>
                      <a:pt x="25782" y="7594"/>
                      <a:pt x="25783" y="7584"/>
                      <a:pt x="25802" y="7565"/>
                    </a:cubicBezTo>
                    <a:cubicBezTo>
                      <a:pt x="25839" y="7516"/>
                      <a:pt x="25888" y="7479"/>
                      <a:pt x="25851" y="7442"/>
                    </a:cubicBezTo>
                    <a:cubicBezTo>
                      <a:pt x="25847" y="7436"/>
                      <a:pt x="25839" y="7433"/>
                      <a:pt x="25829" y="7433"/>
                    </a:cubicBezTo>
                    <a:cubicBezTo>
                      <a:pt x="25781" y="7433"/>
                      <a:pt x="25684" y="7491"/>
                      <a:pt x="25654" y="7491"/>
                    </a:cubicBezTo>
                    <a:cubicBezTo>
                      <a:pt x="25645" y="7495"/>
                      <a:pt x="25637" y="7496"/>
                      <a:pt x="25631" y="7496"/>
                    </a:cubicBezTo>
                    <a:cubicBezTo>
                      <a:pt x="25614" y="7496"/>
                      <a:pt x="25614" y="7482"/>
                      <a:pt x="25641" y="7455"/>
                    </a:cubicBezTo>
                    <a:cubicBezTo>
                      <a:pt x="25678" y="7405"/>
                      <a:pt x="25691" y="7393"/>
                      <a:pt x="25703" y="7356"/>
                    </a:cubicBezTo>
                    <a:cubicBezTo>
                      <a:pt x="25728" y="7331"/>
                      <a:pt x="25703" y="7233"/>
                      <a:pt x="25666" y="7220"/>
                    </a:cubicBezTo>
                    <a:cubicBezTo>
                      <a:pt x="25629" y="7220"/>
                      <a:pt x="25555" y="7196"/>
                      <a:pt x="25543" y="7146"/>
                    </a:cubicBezTo>
                    <a:cubicBezTo>
                      <a:pt x="25535" y="7114"/>
                      <a:pt x="25510" y="7108"/>
                      <a:pt x="25487" y="7108"/>
                    </a:cubicBezTo>
                    <a:cubicBezTo>
                      <a:pt x="25476" y="7108"/>
                      <a:pt x="25465" y="7110"/>
                      <a:pt x="25457" y="7110"/>
                    </a:cubicBezTo>
                    <a:cubicBezTo>
                      <a:pt x="25407" y="7085"/>
                      <a:pt x="25383" y="7048"/>
                      <a:pt x="25370" y="6999"/>
                    </a:cubicBezTo>
                    <a:cubicBezTo>
                      <a:pt x="25370" y="6990"/>
                      <a:pt x="25368" y="6988"/>
                      <a:pt x="25363" y="6988"/>
                    </a:cubicBezTo>
                    <a:cubicBezTo>
                      <a:pt x="25354" y="6988"/>
                      <a:pt x="25338" y="6999"/>
                      <a:pt x="25321" y="6999"/>
                    </a:cubicBezTo>
                    <a:cubicBezTo>
                      <a:pt x="25296" y="6999"/>
                      <a:pt x="25296" y="6999"/>
                      <a:pt x="25296" y="6962"/>
                    </a:cubicBezTo>
                    <a:cubicBezTo>
                      <a:pt x="25309" y="6912"/>
                      <a:pt x="25272" y="6900"/>
                      <a:pt x="25247" y="6863"/>
                    </a:cubicBezTo>
                    <a:cubicBezTo>
                      <a:pt x="25217" y="6843"/>
                      <a:pt x="25186" y="6780"/>
                      <a:pt x="25197" y="6780"/>
                    </a:cubicBezTo>
                    <a:cubicBezTo>
                      <a:pt x="25200" y="6780"/>
                      <a:pt x="25204" y="6783"/>
                      <a:pt x="25210" y="6789"/>
                    </a:cubicBezTo>
                    <a:cubicBezTo>
                      <a:pt x="25240" y="6819"/>
                      <a:pt x="25270" y="6873"/>
                      <a:pt x="25300" y="6873"/>
                    </a:cubicBezTo>
                    <a:cubicBezTo>
                      <a:pt x="25307" y="6873"/>
                      <a:pt x="25314" y="6870"/>
                      <a:pt x="25321" y="6863"/>
                    </a:cubicBezTo>
                    <a:cubicBezTo>
                      <a:pt x="25358" y="6838"/>
                      <a:pt x="25321" y="6814"/>
                      <a:pt x="25383" y="6801"/>
                    </a:cubicBezTo>
                    <a:cubicBezTo>
                      <a:pt x="25444" y="6789"/>
                      <a:pt x="25481" y="6752"/>
                      <a:pt x="25444" y="6691"/>
                    </a:cubicBezTo>
                    <a:cubicBezTo>
                      <a:pt x="25407" y="6641"/>
                      <a:pt x="25358" y="6592"/>
                      <a:pt x="25296" y="6567"/>
                    </a:cubicBezTo>
                    <a:cubicBezTo>
                      <a:pt x="25247" y="6543"/>
                      <a:pt x="25186" y="6543"/>
                      <a:pt x="25223" y="6530"/>
                    </a:cubicBezTo>
                    <a:cubicBezTo>
                      <a:pt x="25259" y="6518"/>
                      <a:pt x="25321" y="6481"/>
                      <a:pt x="25321" y="6444"/>
                    </a:cubicBezTo>
                    <a:cubicBezTo>
                      <a:pt x="25321" y="6407"/>
                      <a:pt x="25223" y="6370"/>
                      <a:pt x="25198" y="6346"/>
                    </a:cubicBezTo>
                    <a:cubicBezTo>
                      <a:pt x="25186" y="6333"/>
                      <a:pt x="25173" y="6309"/>
                      <a:pt x="25161" y="6284"/>
                    </a:cubicBezTo>
                    <a:cubicBezTo>
                      <a:pt x="25153" y="6276"/>
                      <a:pt x="25144" y="6273"/>
                      <a:pt x="25135" y="6273"/>
                    </a:cubicBezTo>
                    <a:cubicBezTo>
                      <a:pt x="25115" y="6273"/>
                      <a:pt x="25092" y="6288"/>
                      <a:pt x="25075" y="6296"/>
                    </a:cubicBezTo>
                    <a:cubicBezTo>
                      <a:pt x="25058" y="6302"/>
                      <a:pt x="25037" y="6307"/>
                      <a:pt x="25023" y="6307"/>
                    </a:cubicBezTo>
                    <a:cubicBezTo>
                      <a:pt x="25007" y="6307"/>
                      <a:pt x="25004" y="6299"/>
                      <a:pt x="25038" y="6272"/>
                    </a:cubicBezTo>
                    <a:cubicBezTo>
                      <a:pt x="25099" y="6235"/>
                      <a:pt x="25161" y="6222"/>
                      <a:pt x="25124" y="6185"/>
                    </a:cubicBezTo>
                    <a:cubicBezTo>
                      <a:pt x="25106" y="6149"/>
                      <a:pt x="25108" y="6126"/>
                      <a:pt x="25091" y="6126"/>
                    </a:cubicBezTo>
                    <a:cubicBezTo>
                      <a:pt x="25084" y="6126"/>
                      <a:pt x="25076" y="6130"/>
                      <a:pt x="25062" y="6136"/>
                    </a:cubicBezTo>
                    <a:cubicBezTo>
                      <a:pt x="25023" y="6152"/>
                      <a:pt x="24968" y="6173"/>
                      <a:pt x="24944" y="6173"/>
                    </a:cubicBezTo>
                    <a:cubicBezTo>
                      <a:pt x="24930" y="6173"/>
                      <a:pt x="24926" y="6166"/>
                      <a:pt x="24939" y="6148"/>
                    </a:cubicBezTo>
                    <a:cubicBezTo>
                      <a:pt x="24988" y="6111"/>
                      <a:pt x="25038" y="6111"/>
                      <a:pt x="25038" y="6062"/>
                    </a:cubicBezTo>
                    <a:cubicBezTo>
                      <a:pt x="25050" y="6013"/>
                      <a:pt x="25038" y="6013"/>
                      <a:pt x="25013" y="5964"/>
                    </a:cubicBezTo>
                    <a:cubicBezTo>
                      <a:pt x="24992" y="5912"/>
                      <a:pt x="24998" y="5860"/>
                      <a:pt x="24978" y="5860"/>
                    </a:cubicBezTo>
                    <a:cubicBezTo>
                      <a:pt x="24974" y="5860"/>
                      <a:pt x="24969" y="5861"/>
                      <a:pt x="24964" y="5865"/>
                    </a:cubicBezTo>
                    <a:cubicBezTo>
                      <a:pt x="24945" y="5871"/>
                      <a:pt x="24927" y="5874"/>
                      <a:pt x="24914" y="5874"/>
                    </a:cubicBezTo>
                    <a:cubicBezTo>
                      <a:pt x="24902" y="5874"/>
                      <a:pt x="24896" y="5871"/>
                      <a:pt x="24902" y="5865"/>
                    </a:cubicBezTo>
                    <a:cubicBezTo>
                      <a:pt x="24927" y="5840"/>
                      <a:pt x="24865" y="5754"/>
                      <a:pt x="24816" y="5656"/>
                    </a:cubicBezTo>
                    <a:cubicBezTo>
                      <a:pt x="24767" y="5569"/>
                      <a:pt x="24767" y="5545"/>
                      <a:pt x="24742" y="5508"/>
                    </a:cubicBezTo>
                    <a:cubicBezTo>
                      <a:pt x="24717" y="5446"/>
                      <a:pt x="24705" y="5372"/>
                      <a:pt x="24693" y="5311"/>
                    </a:cubicBezTo>
                    <a:cubicBezTo>
                      <a:pt x="24684" y="5298"/>
                      <a:pt x="24678" y="5293"/>
                      <a:pt x="24671" y="5293"/>
                    </a:cubicBezTo>
                    <a:cubicBezTo>
                      <a:pt x="24658" y="5293"/>
                      <a:pt x="24648" y="5315"/>
                      <a:pt x="24631" y="5348"/>
                    </a:cubicBezTo>
                    <a:cubicBezTo>
                      <a:pt x="24606" y="5397"/>
                      <a:pt x="24582" y="5446"/>
                      <a:pt x="24569" y="5483"/>
                    </a:cubicBezTo>
                    <a:cubicBezTo>
                      <a:pt x="24545" y="5508"/>
                      <a:pt x="24545" y="5545"/>
                      <a:pt x="24569" y="5569"/>
                    </a:cubicBezTo>
                    <a:cubicBezTo>
                      <a:pt x="24594" y="5569"/>
                      <a:pt x="24557" y="5582"/>
                      <a:pt x="24520" y="5582"/>
                    </a:cubicBezTo>
                    <a:cubicBezTo>
                      <a:pt x="24483" y="5582"/>
                      <a:pt x="24446" y="5668"/>
                      <a:pt x="24483" y="5693"/>
                    </a:cubicBezTo>
                    <a:cubicBezTo>
                      <a:pt x="24514" y="5703"/>
                      <a:pt x="24561" y="5763"/>
                      <a:pt x="24556" y="5763"/>
                    </a:cubicBezTo>
                    <a:cubicBezTo>
                      <a:pt x="24555" y="5763"/>
                      <a:pt x="24551" y="5761"/>
                      <a:pt x="24545" y="5754"/>
                    </a:cubicBezTo>
                    <a:cubicBezTo>
                      <a:pt x="24528" y="5737"/>
                      <a:pt x="24516" y="5728"/>
                      <a:pt x="24506" y="5728"/>
                    </a:cubicBezTo>
                    <a:cubicBezTo>
                      <a:pt x="24494" y="5728"/>
                      <a:pt x="24484" y="5740"/>
                      <a:pt x="24471" y="5766"/>
                    </a:cubicBezTo>
                    <a:cubicBezTo>
                      <a:pt x="24446" y="5816"/>
                      <a:pt x="24385" y="5828"/>
                      <a:pt x="24434" y="5865"/>
                    </a:cubicBezTo>
                    <a:cubicBezTo>
                      <a:pt x="24483" y="5890"/>
                      <a:pt x="24508" y="5902"/>
                      <a:pt x="24434" y="5927"/>
                    </a:cubicBezTo>
                    <a:cubicBezTo>
                      <a:pt x="24372" y="5939"/>
                      <a:pt x="24323" y="5939"/>
                      <a:pt x="24335" y="6001"/>
                    </a:cubicBezTo>
                    <a:cubicBezTo>
                      <a:pt x="24348" y="6050"/>
                      <a:pt x="24372" y="6124"/>
                      <a:pt x="24335" y="6161"/>
                    </a:cubicBezTo>
                    <a:cubicBezTo>
                      <a:pt x="24326" y="6175"/>
                      <a:pt x="24322" y="6182"/>
                      <a:pt x="24320" y="6182"/>
                    </a:cubicBezTo>
                    <a:cubicBezTo>
                      <a:pt x="24316" y="6182"/>
                      <a:pt x="24318" y="6162"/>
                      <a:pt x="24311" y="6124"/>
                    </a:cubicBezTo>
                    <a:cubicBezTo>
                      <a:pt x="24301" y="6077"/>
                      <a:pt x="24249" y="6037"/>
                      <a:pt x="24214" y="6037"/>
                    </a:cubicBezTo>
                    <a:cubicBezTo>
                      <a:pt x="24203" y="6037"/>
                      <a:pt x="24193" y="6041"/>
                      <a:pt x="24188" y="6050"/>
                    </a:cubicBezTo>
                    <a:cubicBezTo>
                      <a:pt x="24163" y="6075"/>
                      <a:pt x="24126" y="6148"/>
                      <a:pt x="24077" y="6173"/>
                    </a:cubicBezTo>
                    <a:cubicBezTo>
                      <a:pt x="24027" y="6198"/>
                      <a:pt x="23953" y="6235"/>
                      <a:pt x="23953" y="6272"/>
                    </a:cubicBezTo>
                    <a:cubicBezTo>
                      <a:pt x="23953" y="6287"/>
                      <a:pt x="23949" y="6294"/>
                      <a:pt x="23944" y="6294"/>
                    </a:cubicBezTo>
                    <a:cubicBezTo>
                      <a:pt x="23937" y="6294"/>
                      <a:pt x="23929" y="6281"/>
                      <a:pt x="23929" y="6259"/>
                    </a:cubicBezTo>
                    <a:cubicBezTo>
                      <a:pt x="23919" y="6240"/>
                      <a:pt x="23910" y="6199"/>
                      <a:pt x="23894" y="6199"/>
                    </a:cubicBezTo>
                    <a:cubicBezTo>
                      <a:pt x="23890" y="6199"/>
                      <a:pt x="23885" y="6202"/>
                      <a:pt x="23879" y="6210"/>
                    </a:cubicBezTo>
                    <a:cubicBezTo>
                      <a:pt x="23867" y="6222"/>
                      <a:pt x="23855" y="6232"/>
                      <a:pt x="23847" y="6232"/>
                    </a:cubicBezTo>
                    <a:cubicBezTo>
                      <a:pt x="23839" y="6232"/>
                      <a:pt x="23836" y="6222"/>
                      <a:pt x="23843" y="6198"/>
                    </a:cubicBezTo>
                    <a:cubicBezTo>
                      <a:pt x="23862" y="6159"/>
                      <a:pt x="23858" y="6113"/>
                      <a:pt x="23850" y="6113"/>
                    </a:cubicBezTo>
                    <a:cubicBezTo>
                      <a:pt x="23848" y="6113"/>
                      <a:pt x="23845" y="6116"/>
                      <a:pt x="23843" y="6124"/>
                    </a:cubicBezTo>
                    <a:cubicBezTo>
                      <a:pt x="23793" y="6210"/>
                      <a:pt x="23732" y="6284"/>
                      <a:pt x="23658" y="6333"/>
                    </a:cubicBezTo>
                    <a:cubicBezTo>
                      <a:pt x="23608" y="6358"/>
                      <a:pt x="23559" y="6383"/>
                      <a:pt x="23522" y="6420"/>
                    </a:cubicBezTo>
                    <a:cubicBezTo>
                      <a:pt x="23517" y="6424"/>
                      <a:pt x="23514" y="6426"/>
                      <a:pt x="23511" y="6426"/>
                    </a:cubicBezTo>
                    <a:cubicBezTo>
                      <a:pt x="23498" y="6426"/>
                      <a:pt x="23502" y="6390"/>
                      <a:pt x="23522" y="6370"/>
                    </a:cubicBezTo>
                    <a:cubicBezTo>
                      <a:pt x="23596" y="6333"/>
                      <a:pt x="23658" y="6296"/>
                      <a:pt x="23719" y="6247"/>
                    </a:cubicBezTo>
                    <a:cubicBezTo>
                      <a:pt x="23756" y="6210"/>
                      <a:pt x="23818" y="6161"/>
                      <a:pt x="23793" y="6111"/>
                    </a:cubicBezTo>
                    <a:cubicBezTo>
                      <a:pt x="23769" y="6062"/>
                      <a:pt x="23744" y="5951"/>
                      <a:pt x="23707" y="5951"/>
                    </a:cubicBezTo>
                    <a:cubicBezTo>
                      <a:pt x="23621" y="5951"/>
                      <a:pt x="23547" y="5964"/>
                      <a:pt x="23473" y="5976"/>
                    </a:cubicBezTo>
                    <a:cubicBezTo>
                      <a:pt x="23461" y="6001"/>
                      <a:pt x="23473" y="6038"/>
                      <a:pt x="23436" y="6038"/>
                    </a:cubicBezTo>
                    <a:cubicBezTo>
                      <a:pt x="23399" y="6038"/>
                      <a:pt x="23362" y="6038"/>
                      <a:pt x="23325" y="6013"/>
                    </a:cubicBezTo>
                    <a:cubicBezTo>
                      <a:pt x="23288" y="6001"/>
                      <a:pt x="23300" y="6001"/>
                      <a:pt x="23337" y="5976"/>
                    </a:cubicBezTo>
                    <a:cubicBezTo>
                      <a:pt x="23374" y="5964"/>
                      <a:pt x="23387" y="5939"/>
                      <a:pt x="23399" y="5902"/>
                    </a:cubicBezTo>
                    <a:cubicBezTo>
                      <a:pt x="23403" y="5890"/>
                      <a:pt x="23408" y="5886"/>
                      <a:pt x="23414" y="5886"/>
                    </a:cubicBezTo>
                    <a:cubicBezTo>
                      <a:pt x="23427" y="5886"/>
                      <a:pt x="23444" y="5906"/>
                      <a:pt x="23461" y="5914"/>
                    </a:cubicBezTo>
                    <a:cubicBezTo>
                      <a:pt x="23469" y="5932"/>
                      <a:pt x="23478" y="5955"/>
                      <a:pt x="23482" y="5955"/>
                    </a:cubicBezTo>
                    <a:cubicBezTo>
                      <a:pt x="23484" y="5955"/>
                      <a:pt x="23485" y="5950"/>
                      <a:pt x="23485" y="5939"/>
                    </a:cubicBezTo>
                    <a:cubicBezTo>
                      <a:pt x="23485" y="5902"/>
                      <a:pt x="23485" y="5877"/>
                      <a:pt x="23510" y="5853"/>
                    </a:cubicBezTo>
                    <a:cubicBezTo>
                      <a:pt x="23534" y="5828"/>
                      <a:pt x="23547" y="5766"/>
                      <a:pt x="23510" y="5754"/>
                    </a:cubicBezTo>
                    <a:cubicBezTo>
                      <a:pt x="23473" y="5742"/>
                      <a:pt x="23424" y="5754"/>
                      <a:pt x="23436" y="5717"/>
                    </a:cubicBezTo>
                    <a:cubicBezTo>
                      <a:pt x="23461" y="5668"/>
                      <a:pt x="23461" y="5606"/>
                      <a:pt x="23448" y="5557"/>
                    </a:cubicBezTo>
                    <a:cubicBezTo>
                      <a:pt x="23424" y="5520"/>
                      <a:pt x="23424" y="5508"/>
                      <a:pt x="23374" y="5495"/>
                    </a:cubicBezTo>
                    <a:cubicBezTo>
                      <a:pt x="23337" y="5483"/>
                      <a:pt x="23374" y="5495"/>
                      <a:pt x="23399" y="5471"/>
                    </a:cubicBezTo>
                    <a:cubicBezTo>
                      <a:pt x="23424" y="5446"/>
                      <a:pt x="23473" y="5434"/>
                      <a:pt x="23448" y="5397"/>
                    </a:cubicBezTo>
                    <a:cubicBezTo>
                      <a:pt x="23424" y="5372"/>
                      <a:pt x="23387" y="5323"/>
                      <a:pt x="23387" y="5298"/>
                    </a:cubicBezTo>
                    <a:cubicBezTo>
                      <a:pt x="23411" y="5261"/>
                      <a:pt x="23436" y="5224"/>
                      <a:pt x="23461" y="5187"/>
                    </a:cubicBezTo>
                    <a:cubicBezTo>
                      <a:pt x="23498" y="5163"/>
                      <a:pt x="23498" y="5113"/>
                      <a:pt x="23461" y="5076"/>
                    </a:cubicBezTo>
                    <a:cubicBezTo>
                      <a:pt x="23459" y="5075"/>
                      <a:pt x="23458" y="5075"/>
                      <a:pt x="23456" y="5075"/>
                    </a:cubicBezTo>
                    <a:cubicBezTo>
                      <a:pt x="23439" y="5075"/>
                      <a:pt x="23396" y="5126"/>
                      <a:pt x="23362" y="5126"/>
                    </a:cubicBezTo>
                    <a:cubicBezTo>
                      <a:pt x="23337" y="5126"/>
                      <a:pt x="23350" y="5089"/>
                      <a:pt x="23300" y="5076"/>
                    </a:cubicBezTo>
                    <a:cubicBezTo>
                      <a:pt x="23251" y="5064"/>
                      <a:pt x="23042" y="5040"/>
                      <a:pt x="22992" y="4978"/>
                    </a:cubicBezTo>
                    <a:cubicBezTo>
                      <a:pt x="22943" y="4916"/>
                      <a:pt x="22980" y="4879"/>
                      <a:pt x="22931" y="4842"/>
                    </a:cubicBezTo>
                    <a:cubicBezTo>
                      <a:pt x="22881" y="4805"/>
                      <a:pt x="22869" y="4818"/>
                      <a:pt x="22832" y="4793"/>
                    </a:cubicBezTo>
                    <a:cubicBezTo>
                      <a:pt x="22795" y="4768"/>
                      <a:pt x="22808" y="4719"/>
                      <a:pt x="22795" y="4707"/>
                    </a:cubicBezTo>
                    <a:cubicBezTo>
                      <a:pt x="22793" y="4705"/>
                      <a:pt x="22792" y="4704"/>
                      <a:pt x="22790" y="4704"/>
                    </a:cubicBezTo>
                    <a:cubicBezTo>
                      <a:pt x="22779" y="4704"/>
                      <a:pt x="22765" y="4731"/>
                      <a:pt x="22734" y="4731"/>
                    </a:cubicBezTo>
                    <a:cubicBezTo>
                      <a:pt x="22717" y="4731"/>
                      <a:pt x="22708" y="4733"/>
                      <a:pt x="22703" y="4733"/>
                    </a:cubicBezTo>
                    <a:cubicBezTo>
                      <a:pt x="22693" y="4733"/>
                      <a:pt x="22701" y="4727"/>
                      <a:pt x="22709" y="4695"/>
                    </a:cubicBezTo>
                    <a:cubicBezTo>
                      <a:pt x="22734" y="4670"/>
                      <a:pt x="22721" y="4621"/>
                      <a:pt x="22684" y="4608"/>
                    </a:cubicBezTo>
                    <a:cubicBezTo>
                      <a:pt x="22635" y="4571"/>
                      <a:pt x="22635" y="4571"/>
                      <a:pt x="22586" y="4547"/>
                    </a:cubicBezTo>
                    <a:cubicBezTo>
                      <a:pt x="22556" y="4517"/>
                      <a:pt x="22558" y="4463"/>
                      <a:pt x="22508" y="4463"/>
                    </a:cubicBezTo>
                    <a:cubicBezTo>
                      <a:pt x="22496" y="4463"/>
                      <a:pt x="22481" y="4466"/>
                      <a:pt x="22463" y="4473"/>
                    </a:cubicBezTo>
                    <a:cubicBezTo>
                      <a:pt x="22382" y="4507"/>
                      <a:pt x="22323" y="4585"/>
                      <a:pt x="22255" y="4585"/>
                    </a:cubicBezTo>
                    <a:cubicBezTo>
                      <a:pt x="22250" y="4585"/>
                      <a:pt x="22246" y="4584"/>
                      <a:pt x="22241" y="4584"/>
                    </a:cubicBezTo>
                    <a:cubicBezTo>
                      <a:pt x="22186" y="4573"/>
                      <a:pt x="22151" y="4532"/>
                      <a:pt x="22100" y="4532"/>
                    </a:cubicBezTo>
                    <a:cubicBezTo>
                      <a:pt x="22094" y="4532"/>
                      <a:pt x="22087" y="4533"/>
                      <a:pt x="22081" y="4534"/>
                    </a:cubicBezTo>
                    <a:cubicBezTo>
                      <a:pt x="22035" y="4543"/>
                      <a:pt x="22023" y="4573"/>
                      <a:pt x="22000" y="4573"/>
                    </a:cubicBezTo>
                    <a:cubicBezTo>
                      <a:pt x="21992" y="4573"/>
                      <a:pt x="21983" y="4569"/>
                      <a:pt x="21970" y="4559"/>
                    </a:cubicBezTo>
                    <a:cubicBezTo>
                      <a:pt x="21920" y="4522"/>
                      <a:pt x="21896" y="4485"/>
                      <a:pt x="21809" y="4460"/>
                    </a:cubicBezTo>
                    <a:cubicBezTo>
                      <a:pt x="21750" y="4443"/>
                      <a:pt x="21702" y="4415"/>
                      <a:pt x="21646" y="4415"/>
                    </a:cubicBezTo>
                    <a:cubicBezTo>
                      <a:pt x="21621" y="4415"/>
                      <a:pt x="21594" y="4420"/>
                      <a:pt x="21563" y="4436"/>
                    </a:cubicBezTo>
                    <a:cubicBezTo>
                      <a:pt x="21477" y="4473"/>
                      <a:pt x="21366" y="4497"/>
                      <a:pt x="21428" y="4633"/>
                    </a:cubicBezTo>
                    <a:cubicBezTo>
                      <a:pt x="21477" y="4768"/>
                      <a:pt x="21551" y="4768"/>
                      <a:pt x="21514" y="4855"/>
                    </a:cubicBezTo>
                    <a:cubicBezTo>
                      <a:pt x="21489" y="4916"/>
                      <a:pt x="21477" y="4978"/>
                      <a:pt x="21477" y="5052"/>
                    </a:cubicBezTo>
                    <a:cubicBezTo>
                      <a:pt x="21464" y="5113"/>
                      <a:pt x="21415" y="5076"/>
                      <a:pt x="21440" y="5126"/>
                    </a:cubicBezTo>
                    <a:cubicBezTo>
                      <a:pt x="21452" y="5175"/>
                      <a:pt x="21489" y="5187"/>
                      <a:pt x="21501" y="5249"/>
                    </a:cubicBezTo>
                    <a:cubicBezTo>
                      <a:pt x="21526" y="5311"/>
                      <a:pt x="21501" y="5311"/>
                      <a:pt x="21526" y="5348"/>
                    </a:cubicBezTo>
                    <a:cubicBezTo>
                      <a:pt x="21538" y="5385"/>
                      <a:pt x="21563" y="5434"/>
                      <a:pt x="21563" y="5471"/>
                    </a:cubicBezTo>
                    <a:cubicBezTo>
                      <a:pt x="21563" y="5495"/>
                      <a:pt x="21551" y="5643"/>
                      <a:pt x="21526" y="5643"/>
                    </a:cubicBezTo>
                    <a:cubicBezTo>
                      <a:pt x="21520" y="5643"/>
                      <a:pt x="21512" y="5635"/>
                      <a:pt x="21504" y="5635"/>
                    </a:cubicBezTo>
                    <a:cubicBezTo>
                      <a:pt x="21494" y="5635"/>
                      <a:pt x="21483" y="5646"/>
                      <a:pt x="21477" y="5693"/>
                    </a:cubicBezTo>
                    <a:cubicBezTo>
                      <a:pt x="21464" y="5766"/>
                      <a:pt x="21428" y="5840"/>
                      <a:pt x="21378" y="5902"/>
                    </a:cubicBezTo>
                    <a:cubicBezTo>
                      <a:pt x="21317" y="5964"/>
                      <a:pt x="21280" y="6050"/>
                      <a:pt x="21317" y="6075"/>
                    </a:cubicBezTo>
                    <a:cubicBezTo>
                      <a:pt x="21366" y="6111"/>
                      <a:pt x="21773" y="6383"/>
                      <a:pt x="21773" y="6604"/>
                    </a:cubicBezTo>
                    <a:cubicBezTo>
                      <a:pt x="21773" y="6814"/>
                      <a:pt x="21883" y="7048"/>
                      <a:pt x="21612" y="7257"/>
                    </a:cubicBezTo>
                    <a:cubicBezTo>
                      <a:pt x="21477" y="7393"/>
                      <a:pt x="21304" y="7504"/>
                      <a:pt x="21132" y="7590"/>
                    </a:cubicBezTo>
                    <a:cubicBezTo>
                      <a:pt x="21058" y="7602"/>
                      <a:pt x="21033" y="7701"/>
                      <a:pt x="21119" y="7836"/>
                    </a:cubicBezTo>
                    <a:cubicBezTo>
                      <a:pt x="21206" y="7960"/>
                      <a:pt x="21169" y="7997"/>
                      <a:pt x="21156" y="8034"/>
                    </a:cubicBezTo>
                    <a:cubicBezTo>
                      <a:pt x="21156" y="8071"/>
                      <a:pt x="21193" y="8095"/>
                      <a:pt x="21193" y="8120"/>
                    </a:cubicBezTo>
                    <a:cubicBezTo>
                      <a:pt x="21181" y="8194"/>
                      <a:pt x="21193" y="8280"/>
                      <a:pt x="21218" y="8342"/>
                    </a:cubicBezTo>
                    <a:cubicBezTo>
                      <a:pt x="21280" y="8477"/>
                      <a:pt x="21292" y="8613"/>
                      <a:pt x="21255" y="8650"/>
                    </a:cubicBezTo>
                    <a:cubicBezTo>
                      <a:pt x="21218" y="8687"/>
                      <a:pt x="21169" y="8724"/>
                      <a:pt x="21206" y="8761"/>
                    </a:cubicBezTo>
                    <a:cubicBezTo>
                      <a:pt x="21243" y="8798"/>
                      <a:pt x="21230" y="8884"/>
                      <a:pt x="21218" y="8921"/>
                    </a:cubicBezTo>
                    <a:cubicBezTo>
                      <a:pt x="21218" y="8940"/>
                      <a:pt x="21216" y="8948"/>
                      <a:pt x="21213" y="8948"/>
                    </a:cubicBezTo>
                    <a:cubicBezTo>
                      <a:pt x="21207" y="8948"/>
                      <a:pt x="21196" y="8927"/>
                      <a:pt x="21181" y="8896"/>
                    </a:cubicBezTo>
                    <a:cubicBezTo>
                      <a:pt x="21156" y="8859"/>
                      <a:pt x="21132" y="8835"/>
                      <a:pt x="21095" y="8835"/>
                    </a:cubicBezTo>
                    <a:cubicBezTo>
                      <a:pt x="21058" y="8835"/>
                      <a:pt x="21021" y="8921"/>
                      <a:pt x="21033" y="8970"/>
                    </a:cubicBezTo>
                    <a:cubicBezTo>
                      <a:pt x="21044" y="9024"/>
                      <a:pt x="21113" y="9137"/>
                      <a:pt x="21103" y="9137"/>
                    </a:cubicBezTo>
                    <a:cubicBezTo>
                      <a:pt x="21102" y="9137"/>
                      <a:pt x="21099" y="9135"/>
                      <a:pt x="21095" y="9130"/>
                    </a:cubicBezTo>
                    <a:cubicBezTo>
                      <a:pt x="21046" y="9081"/>
                      <a:pt x="20898" y="8908"/>
                      <a:pt x="20848" y="8908"/>
                    </a:cubicBezTo>
                    <a:cubicBezTo>
                      <a:pt x="20807" y="8919"/>
                      <a:pt x="20697" y="9006"/>
                      <a:pt x="20691" y="9006"/>
                    </a:cubicBezTo>
                    <a:cubicBezTo>
                      <a:pt x="20690" y="9006"/>
                      <a:pt x="20692" y="9003"/>
                      <a:pt x="20701" y="8995"/>
                    </a:cubicBezTo>
                    <a:cubicBezTo>
                      <a:pt x="20750" y="8945"/>
                      <a:pt x="20824" y="8847"/>
                      <a:pt x="20774" y="8773"/>
                    </a:cubicBezTo>
                    <a:cubicBezTo>
                      <a:pt x="20725" y="8687"/>
                      <a:pt x="20651" y="8625"/>
                      <a:pt x="20565" y="8588"/>
                    </a:cubicBezTo>
                    <a:cubicBezTo>
                      <a:pt x="20491" y="8576"/>
                      <a:pt x="20491" y="8576"/>
                      <a:pt x="20528" y="8539"/>
                    </a:cubicBezTo>
                    <a:cubicBezTo>
                      <a:pt x="20553" y="8502"/>
                      <a:pt x="20479" y="8440"/>
                      <a:pt x="20429" y="8366"/>
                    </a:cubicBezTo>
                    <a:cubicBezTo>
                      <a:pt x="20393" y="8305"/>
                      <a:pt x="20393" y="8218"/>
                      <a:pt x="20417" y="8145"/>
                    </a:cubicBezTo>
                    <a:cubicBezTo>
                      <a:pt x="20429" y="8083"/>
                      <a:pt x="20429" y="8009"/>
                      <a:pt x="20405" y="7935"/>
                    </a:cubicBezTo>
                    <a:cubicBezTo>
                      <a:pt x="20380" y="7898"/>
                      <a:pt x="20306" y="7824"/>
                      <a:pt x="20343" y="7775"/>
                    </a:cubicBezTo>
                    <a:cubicBezTo>
                      <a:pt x="20393" y="7713"/>
                      <a:pt x="20405" y="7639"/>
                      <a:pt x="20393" y="7565"/>
                    </a:cubicBezTo>
                    <a:cubicBezTo>
                      <a:pt x="20380" y="7504"/>
                      <a:pt x="20319" y="7455"/>
                      <a:pt x="20245" y="7455"/>
                    </a:cubicBezTo>
                    <a:cubicBezTo>
                      <a:pt x="20084" y="7418"/>
                      <a:pt x="19924" y="7418"/>
                      <a:pt x="19764" y="7418"/>
                    </a:cubicBezTo>
                    <a:cubicBezTo>
                      <a:pt x="19736" y="7445"/>
                      <a:pt x="19674" y="7522"/>
                      <a:pt x="19660" y="7522"/>
                    </a:cubicBezTo>
                    <a:cubicBezTo>
                      <a:pt x="19656" y="7522"/>
                      <a:pt x="19656" y="7513"/>
                      <a:pt x="19666" y="7491"/>
                    </a:cubicBezTo>
                    <a:cubicBezTo>
                      <a:pt x="19690" y="7405"/>
                      <a:pt x="19666" y="7393"/>
                      <a:pt x="19592" y="7331"/>
                    </a:cubicBezTo>
                    <a:cubicBezTo>
                      <a:pt x="19456" y="7257"/>
                      <a:pt x="19308" y="7183"/>
                      <a:pt x="19160" y="7122"/>
                    </a:cubicBezTo>
                    <a:cubicBezTo>
                      <a:pt x="19099" y="7085"/>
                      <a:pt x="19099" y="7048"/>
                      <a:pt x="19074" y="7011"/>
                    </a:cubicBezTo>
                    <a:cubicBezTo>
                      <a:pt x="19037" y="6962"/>
                      <a:pt x="18976" y="6925"/>
                      <a:pt x="18914" y="6875"/>
                    </a:cubicBezTo>
                    <a:cubicBezTo>
                      <a:pt x="18877" y="6838"/>
                      <a:pt x="18840" y="6814"/>
                      <a:pt x="18791" y="6789"/>
                    </a:cubicBezTo>
                    <a:cubicBezTo>
                      <a:pt x="18717" y="6765"/>
                      <a:pt x="18643" y="6752"/>
                      <a:pt x="18581" y="6740"/>
                    </a:cubicBezTo>
                    <a:cubicBezTo>
                      <a:pt x="18532" y="6715"/>
                      <a:pt x="18458" y="6641"/>
                      <a:pt x="18372" y="6641"/>
                    </a:cubicBezTo>
                    <a:cubicBezTo>
                      <a:pt x="18286" y="6654"/>
                      <a:pt x="18212" y="6678"/>
                      <a:pt x="18125" y="6703"/>
                    </a:cubicBezTo>
                    <a:cubicBezTo>
                      <a:pt x="18072" y="6712"/>
                      <a:pt x="17948" y="6746"/>
                      <a:pt x="17906" y="6746"/>
                    </a:cubicBezTo>
                    <a:cubicBezTo>
                      <a:pt x="17890" y="6746"/>
                      <a:pt x="17886" y="6741"/>
                      <a:pt x="17904" y="6728"/>
                    </a:cubicBezTo>
                    <a:cubicBezTo>
                      <a:pt x="17953" y="6678"/>
                      <a:pt x="18015" y="6666"/>
                      <a:pt x="17978" y="6567"/>
                    </a:cubicBezTo>
                    <a:cubicBezTo>
                      <a:pt x="17953" y="6469"/>
                      <a:pt x="17830" y="6148"/>
                      <a:pt x="17793" y="6111"/>
                    </a:cubicBezTo>
                    <a:cubicBezTo>
                      <a:pt x="17768" y="6062"/>
                      <a:pt x="17657" y="6025"/>
                      <a:pt x="17608" y="6025"/>
                    </a:cubicBezTo>
                    <a:cubicBezTo>
                      <a:pt x="17559" y="6025"/>
                      <a:pt x="17435" y="6025"/>
                      <a:pt x="17411" y="5964"/>
                    </a:cubicBezTo>
                    <a:cubicBezTo>
                      <a:pt x="17398" y="5914"/>
                      <a:pt x="17423" y="5902"/>
                      <a:pt x="17435" y="5865"/>
                    </a:cubicBezTo>
                    <a:cubicBezTo>
                      <a:pt x="17423" y="5705"/>
                      <a:pt x="17435" y="5545"/>
                      <a:pt x="17460" y="5385"/>
                    </a:cubicBezTo>
                    <a:cubicBezTo>
                      <a:pt x="17509" y="5224"/>
                      <a:pt x="17633" y="5003"/>
                      <a:pt x="17645" y="4929"/>
                    </a:cubicBezTo>
                    <a:cubicBezTo>
                      <a:pt x="17657" y="4867"/>
                      <a:pt x="17670" y="4855"/>
                      <a:pt x="17731" y="4830"/>
                    </a:cubicBezTo>
                    <a:cubicBezTo>
                      <a:pt x="17780" y="4818"/>
                      <a:pt x="17793" y="4818"/>
                      <a:pt x="17780" y="4768"/>
                    </a:cubicBezTo>
                    <a:cubicBezTo>
                      <a:pt x="17756" y="4731"/>
                      <a:pt x="17793" y="4633"/>
                      <a:pt x="17867" y="4621"/>
                    </a:cubicBezTo>
                    <a:cubicBezTo>
                      <a:pt x="17928" y="4608"/>
                      <a:pt x="17941" y="4584"/>
                      <a:pt x="17891" y="4571"/>
                    </a:cubicBezTo>
                    <a:cubicBezTo>
                      <a:pt x="17842" y="4559"/>
                      <a:pt x="17854" y="4534"/>
                      <a:pt x="17904" y="4534"/>
                    </a:cubicBezTo>
                    <a:cubicBezTo>
                      <a:pt x="17953" y="4522"/>
                      <a:pt x="17891" y="4485"/>
                      <a:pt x="17953" y="4460"/>
                    </a:cubicBezTo>
                    <a:cubicBezTo>
                      <a:pt x="17965" y="4456"/>
                      <a:pt x="17974" y="4454"/>
                      <a:pt x="17981" y="4454"/>
                    </a:cubicBezTo>
                    <a:cubicBezTo>
                      <a:pt x="18012" y="4454"/>
                      <a:pt x="18009" y="4487"/>
                      <a:pt x="18039" y="4497"/>
                    </a:cubicBezTo>
                    <a:cubicBezTo>
                      <a:pt x="18064" y="4497"/>
                      <a:pt x="18138" y="4362"/>
                      <a:pt x="18101" y="4362"/>
                    </a:cubicBezTo>
                    <a:cubicBezTo>
                      <a:pt x="18064" y="4350"/>
                      <a:pt x="17978" y="4337"/>
                      <a:pt x="18002" y="4313"/>
                    </a:cubicBezTo>
                    <a:cubicBezTo>
                      <a:pt x="18031" y="4291"/>
                      <a:pt x="18064" y="4278"/>
                      <a:pt x="18096" y="4278"/>
                    </a:cubicBezTo>
                    <a:cubicBezTo>
                      <a:pt x="18119" y="4278"/>
                      <a:pt x="18142" y="4285"/>
                      <a:pt x="18162" y="4300"/>
                    </a:cubicBezTo>
                    <a:cubicBezTo>
                      <a:pt x="18214" y="4331"/>
                      <a:pt x="18257" y="4380"/>
                      <a:pt x="18277" y="4380"/>
                    </a:cubicBezTo>
                    <a:cubicBezTo>
                      <a:pt x="18281" y="4380"/>
                      <a:pt x="18284" y="4378"/>
                      <a:pt x="18286" y="4374"/>
                    </a:cubicBezTo>
                    <a:cubicBezTo>
                      <a:pt x="18298" y="4350"/>
                      <a:pt x="18310" y="4276"/>
                      <a:pt x="18347" y="4276"/>
                    </a:cubicBezTo>
                    <a:cubicBezTo>
                      <a:pt x="18421" y="4251"/>
                      <a:pt x="18433" y="4165"/>
                      <a:pt x="18384" y="4115"/>
                    </a:cubicBezTo>
                    <a:cubicBezTo>
                      <a:pt x="18335" y="4066"/>
                      <a:pt x="18261" y="4017"/>
                      <a:pt x="18187" y="3992"/>
                    </a:cubicBezTo>
                    <a:cubicBezTo>
                      <a:pt x="18165" y="3989"/>
                      <a:pt x="18144" y="3987"/>
                      <a:pt x="18122" y="3987"/>
                    </a:cubicBezTo>
                    <a:cubicBezTo>
                      <a:pt x="18070" y="3987"/>
                      <a:pt x="18017" y="3996"/>
                      <a:pt x="17965" y="4005"/>
                    </a:cubicBezTo>
                    <a:cubicBezTo>
                      <a:pt x="17961" y="4005"/>
                      <a:pt x="17956" y="4006"/>
                      <a:pt x="17953" y="4006"/>
                    </a:cubicBezTo>
                    <a:cubicBezTo>
                      <a:pt x="17911" y="4006"/>
                      <a:pt x="17956" y="3941"/>
                      <a:pt x="17990" y="3918"/>
                    </a:cubicBezTo>
                    <a:cubicBezTo>
                      <a:pt x="18015" y="3894"/>
                      <a:pt x="17854" y="3844"/>
                      <a:pt x="17830" y="3844"/>
                    </a:cubicBezTo>
                    <a:cubicBezTo>
                      <a:pt x="17805" y="3844"/>
                      <a:pt x="17780" y="3857"/>
                      <a:pt x="17743" y="3857"/>
                    </a:cubicBezTo>
                    <a:cubicBezTo>
                      <a:pt x="17719" y="3857"/>
                      <a:pt x="17682" y="3820"/>
                      <a:pt x="17645" y="3807"/>
                    </a:cubicBezTo>
                    <a:cubicBezTo>
                      <a:pt x="17596" y="3807"/>
                      <a:pt x="17645" y="3770"/>
                      <a:pt x="17670" y="3770"/>
                    </a:cubicBezTo>
                    <a:cubicBezTo>
                      <a:pt x="17706" y="3770"/>
                      <a:pt x="17694" y="3770"/>
                      <a:pt x="17731" y="3746"/>
                    </a:cubicBezTo>
                    <a:cubicBezTo>
                      <a:pt x="17741" y="3736"/>
                      <a:pt x="17752" y="3732"/>
                      <a:pt x="17761" y="3732"/>
                    </a:cubicBezTo>
                    <a:cubicBezTo>
                      <a:pt x="17777" y="3732"/>
                      <a:pt x="17788" y="3743"/>
                      <a:pt x="17780" y="3758"/>
                    </a:cubicBezTo>
                    <a:cubicBezTo>
                      <a:pt x="17768" y="3795"/>
                      <a:pt x="17805" y="3807"/>
                      <a:pt x="17842" y="3807"/>
                    </a:cubicBezTo>
                    <a:cubicBezTo>
                      <a:pt x="17859" y="3804"/>
                      <a:pt x="17874" y="3803"/>
                      <a:pt x="17889" y="3803"/>
                    </a:cubicBezTo>
                    <a:cubicBezTo>
                      <a:pt x="17930" y="3803"/>
                      <a:pt x="17966" y="3814"/>
                      <a:pt x="18002" y="3832"/>
                    </a:cubicBezTo>
                    <a:cubicBezTo>
                      <a:pt x="18051" y="3857"/>
                      <a:pt x="18088" y="3869"/>
                      <a:pt x="18138" y="3894"/>
                    </a:cubicBezTo>
                    <a:cubicBezTo>
                      <a:pt x="18175" y="3894"/>
                      <a:pt x="18125" y="3918"/>
                      <a:pt x="18162" y="3931"/>
                    </a:cubicBezTo>
                    <a:cubicBezTo>
                      <a:pt x="18182" y="3931"/>
                      <a:pt x="18186" y="3915"/>
                      <a:pt x="18212" y="3915"/>
                    </a:cubicBezTo>
                    <a:cubicBezTo>
                      <a:pt x="18219" y="3915"/>
                      <a:pt x="18226" y="3916"/>
                      <a:pt x="18236" y="3918"/>
                    </a:cubicBezTo>
                    <a:cubicBezTo>
                      <a:pt x="18282" y="3930"/>
                      <a:pt x="18350" y="4006"/>
                      <a:pt x="18389" y="4006"/>
                    </a:cubicBezTo>
                    <a:cubicBezTo>
                      <a:pt x="18391" y="4006"/>
                      <a:pt x="18394" y="4005"/>
                      <a:pt x="18396" y="4005"/>
                    </a:cubicBezTo>
                    <a:cubicBezTo>
                      <a:pt x="18421" y="3980"/>
                      <a:pt x="18372" y="3955"/>
                      <a:pt x="18446" y="3955"/>
                    </a:cubicBezTo>
                    <a:cubicBezTo>
                      <a:pt x="18456" y="3953"/>
                      <a:pt x="18466" y="3953"/>
                      <a:pt x="18477" y="3953"/>
                    </a:cubicBezTo>
                    <a:cubicBezTo>
                      <a:pt x="18504" y="3953"/>
                      <a:pt x="18532" y="3957"/>
                      <a:pt x="18552" y="3957"/>
                    </a:cubicBezTo>
                    <a:cubicBezTo>
                      <a:pt x="18573" y="3957"/>
                      <a:pt x="18587" y="3952"/>
                      <a:pt x="18581" y="3931"/>
                    </a:cubicBezTo>
                    <a:cubicBezTo>
                      <a:pt x="18569" y="3881"/>
                      <a:pt x="18532" y="3869"/>
                      <a:pt x="18557" y="3820"/>
                    </a:cubicBezTo>
                    <a:cubicBezTo>
                      <a:pt x="18577" y="3779"/>
                      <a:pt x="18615" y="3712"/>
                      <a:pt x="18620" y="3712"/>
                    </a:cubicBezTo>
                    <a:lnTo>
                      <a:pt x="18620" y="3712"/>
                    </a:lnTo>
                    <a:cubicBezTo>
                      <a:pt x="18621" y="3712"/>
                      <a:pt x="18620" y="3715"/>
                      <a:pt x="18618" y="3721"/>
                    </a:cubicBezTo>
                    <a:cubicBezTo>
                      <a:pt x="18608" y="3752"/>
                      <a:pt x="18737" y="3801"/>
                      <a:pt x="18822" y="3801"/>
                    </a:cubicBezTo>
                    <a:cubicBezTo>
                      <a:pt x="18838" y="3801"/>
                      <a:pt x="18853" y="3799"/>
                      <a:pt x="18865" y="3795"/>
                    </a:cubicBezTo>
                    <a:cubicBezTo>
                      <a:pt x="18939" y="3770"/>
                      <a:pt x="19037" y="3721"/>
                      <a:pt x="19049" y="3647"/>
                    </a:cubicBezTo>
                    <a:cubicBezTo>
                      <a:pt x="19062" y="3573"/>
                      <a:pt x="19222" y="3462"/>
                      <a:pt x="19234" y="3401"/>
                    </a:cubicBezTo>
                    <a:cubicBezTo>
                      <a:pt x="19259" y="3339"/>
                      <a:pt x="19247" y="3278"/>
                      <a:pt x="19197" y="3228"/>
                    </a:cubicBezTo>
                    <a:cubicBezTo>
                      <a:pt x="19185" y="3216"/>
                      <a:pt x="19166" y="3212"/>
                      <a:pt x="19141" y="3212"/>
                    </a:cubicBezTo>
                    <a:cubicBezTo>
                      <a:pt x="19092" y="3212"/>
                      <a:pt x="19021" y="3228"/>
                      <a:pt x="18939" y="3228"/>
                    </a:cubicBezTo>
                    <a:cubicBezTo>
                      <a:pt x="18815" y="3216"/>
                      <a:pt x="18705" y="3142"/>
                      <a:pt x="18631" y="3056"/>
                    </a:cubicBezTo>
                    <a:cubicBezTo>
                      <a:pt x="18594" y="3007"/>
                      <a:pt x="18544" y="2970"/>
                      <a:pt x="18495" y="2957"/>
                    </a:cubicBezTo>
                    <a:cubicBezTo>
                      <a:pt x="18452" y="2945"/>
                      <a:pt x="18378" y="2945"/>
                      <a:pt x="18321" y="2945"/>
                    </a:cubicBezTo>
                    <a:cubicBezTo>
                      <a:pt x="18264" y="2945"/>
                      <a:pt x="18224" y="2945"/>
                      <a:pt x="18249" y="2933"/>
                    </a:cubicBezTo>
                    <a:cubicBezTo>
                      <a:pt x="18265" y="2920"/>
                      <a:pt x="18292" y="2916"/>
                      <a:pt x="18324" y="2916"/>
                    </a:cubicBezTo>
                    <a:cubicBezTo>
                      <a:pt x="18388" y="2916"/>
                      <a:pt x="18470" y="2933"/>
                      <a:pt x="18520" y="2933"/>
                    </a:cubicBezTo>
                    <a:cubicBezTo>
                      <a:pt x="18581" y="2933"/>
                      <a:pt x="18532" y="2908"/>
                      <a:pt x="18594" y="2908"/>
                    </a:cubicBezTo>
                    <a:cubicBezTo>
                      <a:pt x="18626" y="2908"/>
                      <a:pt x="18642" y="2903"/>
                      <a:pt x="18655" y="2903"/>
                    </a:cubicBezTo>
                    <a:cubicBezTo>
                      <a:pt x="18671" y="2903"/>
                      <a:pt x="18683" y="2911"/>
                      <a:pt x="18717" y="2945"/>
                    </a:cubicBezTo>
                    <a:cubicBezTo>
                      <a:pt x="18815" y="3019"/>
                      <a:pt x="18914" y="3093"/>
                      <a:pt x="19025" y="3154"/>
                    </a:cubicBezTo>
                    <a:cubicBezTo>
                      <a:pt x="19057" y="3162"/>
                      <a:pt x="19103" y="3196"/>
                      <a:pt x="19156" y="3196"/>
                    </a:cubicBezTo>
                    <a:cubicBezTo>
                      <a:pt x="19185" y="3196"/>
                      <a:pt x="19216" y="3185"/>
                      <a:pt x="19247" y="3154"/>
                    </a:cubicBezTo>
                    <a:cubicBezTo>
                      <a:pt x="19321" y="3093"/>
                      <a:pt x="19382" y="3019"/>
                      <a:pt x="19431" y="2933"/>
                    </a:cubicBezTo>
                    <a:cubicBezTo>
                      <a:pt x="19444" y="2896"/>
                      <a:pt x="19518" y="2846"/>
                      <a:pt x="19493" y="2822"/>
                    </a:cubicBezTo>
                    <a:cubicBezTo>
                      <a:pt x="19481" y="2797"/>
                      <a:pt x="19370" y="2785"/>
                      <a:pt x="19345" y="2735"/>
                    </a:cubicBezTo>
                    <a:cubicBezTo>
                      <a:pt x="19333" y="2686"/>
                      <a:pt x="19358" y="2637"/>
                      <a:pt x="19407" y="2637"/>
                    </a:cubicBezTo>
                    <a:cubicBezTo>
                      <a:pt x="19424" y="2635"/>
                      <a:pt x="19441" y="2634"/>
                      <a:pt x="19459" y="2634"/>
                    </a:cubicBezTo>
                    <a:cubicBezTo>
                      <a:pt x="19543" y="2634"/>
                      <a:pt x="19633" y="2658"/>
                      <a:pt x="19715" y="2698"/>
                    </a:cubicBezTo>
                    <a:cubicBezTo>
                      <a:pt x="19758" y="2734"/>
                      <a:pt x="19784" y="2754"/>
                      <a:pt x="19811" y="2754"/>
                    </a:cubicBezTo>
                    <a:cubicBezTo>
                      <a:pt x="19830" y="2754"/>
                      <a:pt x="19849" y="2744"/>
                      <a:pt x="19875" y="2723"/>
                    </a:cubicBezTo>
                    <a:cubicBezTo>
                      <a:pt x="19912" y="2705"/>
                      <a:pt x="19918" y="2699"/>
                      <a:pt x="19918" y="2698"/>
                    </a:cubicBezTo>
                    <a:lnTo>
                      <a:pt x="19918" y="2698"/>
                    </a:lnTo>
                    <a:cubicBezTo>
                      <a:pt x="19918" y="2699"/>
                      <a:pt x="19912" y="2705"/>
                      <a:pt x="19924" y="2711"/>
                    </a:cubicBezTo>
                    <a:cubicBezTo>
                      <a:pt x="19930" y="2722"/>
                      <a:pt x="19948" y="2728"/>
                      <a:pt x="19965" y="2728"/>
                    </a:cubicBezTo>
                    <a:cubicBezTo>
                      <a:pt x="19986" y="2728"/>
                      <a:pt x="20005" y="2719"/>
                      <a:pt x="19998" y="2698"/>
                    </a:cubicBezTo>
                    <a:cubicBezTo>
                      <a:pt x="19998" y="2649"/>
                      <a:pt x="19998" y="2625"/>
                      <a:pt x="19924" y="2563"/>
                    </a:cubicBezTo>
                    <a:cubicBezTo>
                      <a:pt x="19863" y="2526"/>
                      <a:pt x="19801" y="2489"/>
                      <a:pt x="19715" y="2477"/>
                    </a:cubicBezTo>
                    <a:cubicBezTo>
                      <a:pt x="19690" y="2477"/>
                      <a:pt x="19764" y="2440"/>
                      <a:pt x="19789" y="2427"/>
                    </a:cubicBezTo>
                    <a:cubicBezTo>
                      <a:pt x="19791" y="2426"/>
                      <a:pt x="19795" y="2425"/>
                      <a:pt x="19799" y="2425"/>
                    </a:cubicBezTo>
                    <a:cubicBezTo>
                      <a:pt x="19831" y="2425"/>
                      <a:pt x="19904" y="2468"/>
                      <a:pt x="19937" y="2501"/>
                    </a:cubicBezTo>
                    <a:cubicBezTo>
                      <a:pt x="19974" y="2538"/>
                      <a:pt x="20023" y="2501"/>
                      <a:pt x="20023" y="2551"/>
                    </a:cubicBezTo>
                    <a:cubicBezTo>
                      <a:pt x="20023" y="2612"/>
                      <a:pt x="20060" y="2637"/>
                      <a:pt x="20109" y="2674"/>
                    </a:cubicBezTo>
                    <a:cubicBezTo>
                      <a:pt x="20158" y="2703"/>
                      <a:pt x="20221" y="2763"/>
                      <a:pt x="20228" y="2763"/>
                    </a:cubicBezTo>
                    <a:cubicBezTo>
                      <a:pt x="20230" y="2763"/>
                      <a:pt x="20228" y="2758"/>
                      <a:pt x="20220" y="2748"/>
                    </a:cubicBezTo>
                    <a:cubicBezTo>
                      <a:pt x="20195" y="2686"/>
                      <a:pt x="20171" y="2711"/>
                      <a:pt x="20245" y="2649"/>
                    </a:cubicBezTo>
                    <a:cubicBezTo>
                      <a:pt x="20306" y="2588"/>
                      <a:pt x="20429" y="2526"/>
                      <a:pt x="20466" y="2464"/>
                    </a:cubicBezTo>
                    <a:cubicBezTo>
                      <a:pt x="20491" y="2403"/>
                      <a:pt x="20540" y="2378"/>
                      <a:pt x="20590" y="2317"/>
                    </a:cubicBezTo>
                    <a:cubicBezTo>
                      <a:pt x="20627" y="2243"/>
                      <a:pt x="20614" y="2144"/>
                      <a:pt x="20577" y="2119"/>
                    </a:cubicBezTo>
                    <a:cubicBezTo>
                      <a:pt x="20503" y="2082"/>
                      <a:pt x="20454" y="2021"/>
                      <a:pt x="20417" y="1947"/>
                    </a:cubicBezTo>
                    <a:cubicBezTo>
                      <a:pt x="20417" y="1873"/>
                      <a:pt x="20393" y="1824"/>
                      <a:pt x="20343" y="1774"/>
                    </a:cubicBezTo>
                    <a:cubicBezTo>
                      <a:pt x="20306" y="1713"/>
                      <a:pt x="20282" y="1700"/>
                      <a:pt x="20331" y="1700"/>
                    </a:cubicBezTo>
                    <a:cubicBezTo>
                      <a:pt x="20393" y="1700"/>
                      <a:pt x="20614" y="1676"/>
                      <a:pt x="20614" y="1627"/>
                    </a:cubicBezTo>
                    <a:cubicBezTo>
                      <a:pt x="20627" y="1577"/>
                      <a:pt x="20651" y="1577"/>
                      <a:pt x="20553" y="1540"/>
                    </a:cubicBezTo>
                    <a:cubicBezTo>
                      <a:pt x="20466" y="1503"/>
                      <a:pt x="20454" y="1503"/>
                      <a:pt x="20528" y="1454"/>
                    </a:cubicBezTo>
                    <a:cubicBezTo>
                      <a:pt x="20590" y="1405"/>
                      <a:pt x="20651" y="1405"/>
                      <a:pt x="20602" y="1380"/>
                    </a:cubicBezTo>
                    <a:cubicBezTo>
                      <a:pt x="20553" y="1355"/>
                      <a:pt x="20491" y="1343"/>
                      <a:pt x="20442" y="1343"/>
                    </a:cubicBezTo>
                    <a:cubicBezTo>
                      <a:pt x="20368" y="1343"/>
                      <a:pt x="20356" y="1245"/>
                      <a:pt x="20282" y="1220"/>
                    </a:cubicBezTo>
                    <a:cubicBezTo>
                      <a:pt x="20208" y="1208"/>
                      <a:pt x="20134" y="1183"/>
                      <a:pt x="20208" y="1158"/>
                    </a:cubicBezTo>
                    <a:cubicBezTo>
                      <a:pt x="20282" y="1134"/>
                      <a:pt x="20405" y="1121"/>
                      <a:pt x="20282" y="1121"/>
                    </a:cubicBezTo>
                    <a:cubicBezTo>
                      <a:pt x="20171" y="1121"/>
                      <a:pt x="20060" y="1097"/>
                      <a:pt x="19961" y="1072"/>
                    </a:cubicBezTo>
                    <a:cubicBezTo>
                      <a:pt x="19918" y="1058"/>
                      <a:pt x="19870" y="1052"/>
                      <a:pt x="19824" y="1052"/>
                    </a:cubicBezTo>
                    <a:cubicBezTo>
                      <a:pt x="19791" y="1052"/>
                      <a:pt x="19758" y="1055"/>
                      <a:pt x="19727" y="1060"/>
                    </a:cubicBezTo>
                    <a:cubicBezTo>
                      <a:pt x="19703" y="1060"/>
                      <a:pt x="19678" y="1023"/>
                      <a:pt x="19641" y="1023"/>
                    </a:cubicBezTo>
                    <a:cubicBezTo>
                      <a:pt x="19592" y="1035"/>
                      <a:pt x="19653" y="1023"/>
                      <a:pt x="19666" y="1084"/>
                    </a:cubicBezTo>
                    <a:cubicBezTo>
                      <a:pt x="19666" y="1134"/>
                      <a:pt x="19616" y="1195"/>
                      <a:pt x="19629" y="1257"/>
                    </a:cubicBezTo>
                    <a:cubicBezTo>
                      <a:pt x="19641" y="1306"/>
                      <a:pt x="19690" y="1306"/>
                      <a:pt x="19764" y="1380"/>
                    </a:cubicBezTo>
                    <a:cubicBezTo>
                      <a:pt x="19850" y="1454"/>
                      <a:pt x="19863" y="1454"/>
                      <a:pt x="19826" y="1466"/>
                    </a:cubicBezTo>
                    <a:cubicBezTo>
                      <a:pt x="19776" y="1466"/>
                      <a:pt x="19690" y="1503"/>
                      <a:pt x="19727" y="1503"/>
                    </a:cubicBezTo>
                    <a:cubicBezTo>
                      <a:pt x="19764" y="1516"/>
                      <a:pt x="19850" y="1553"/>
                      <a:pt x="19764" y="1565"/>
                    </a:cubicBezTo>
                    <a:cubicBezTo>
                      <a:pt x="19678" y="1565"/>
                      <a:pt x="19641" y="1565"/>
                      <a:pt x="19604" y="1663"/>
                    </a:cubicBezTo>
                    <a:cubicBezTo>
                      <a:pt x="19592" y="1774"/>
                      <a:pt x="19555" y="1885"/>
                      <a:pt x="19505" y="1996"/>
                    </a:cubicBezTo>
                    <a:cubicBezTo>
                      <a:pt x="19456" y="2045"/>
                      <a:pt x="19431" y="2119"/>
                      <a:pt x="19419" y="2193"/>
                    </a:cubicBezTo>
                    <a:cubicBezTo>
                      <a:pt x="19419" y="2255"/>
                      <a:pt x="19407" y="2206"/>
                      <a:pt x="19333" y="2255"/>
                    </a:cubicBezTo>
                    <a:cubicBezTo>
                      <a:pt x="19268" y="2298"/>
                      <a:pt x="19241" y="2370"/>
                      <a:pt x="19219" y="2370"/>
                    </a:cubicBezTo>
                    <a:cubicBezTo>
                      <a:pt x="19216" y="2370"/>
                      <a:pt x="19213" y="2369"/>
                      <a:pt x="19210" y="2366"/>
                    </a:cubicBezTo>
                    <a:cubicBezTo>
                      <a:pt x="19185" y="2341"/>
                      <a:pt x="19185" y="2267"/>
                      <a:pt x="19136" y="2193"/>
                    </a:cubicBezTo>
                    <a:cubicBezTo>
                      <a:pt x="19074" y="2119"/>
                      <a:pt x="18963" y="2058"/>
                      <a:pt x="18963" y="1972"/>
                    </a:cubicBezTo>
                    <a:cubicBezTo>
                      <a:pt x="18963" y="1885"/>
                      <a:pt x="18976" y="1774"/>
                      <a:pt x="19013" y="1774"/>
                    </a:cubicBezTo>
                    <a:cubicBezTo>
                      <a:pt x="19031" y="1774"/>
                      <a:pt x="19059" y="1784"/>
                      <a:pt x="19079" y="1784"/>
                    </a:cubicBezTo>
                    <a:cubicBezTo>
                      <a:pt x="19099" y="1784"/>
                      <a:pt x="19111" y="1774"/>
                      <a:pt x="19099" y="1737"/>
                    </a:cubicBezTo>
                    <a:cubicBezTo>
                      <a:pt x="19086" y="1663"/>
                      <a:pt x="19086" y="1614"/>
                      <a:pt x="19062" y="1565"/>
                    </a:cubicBezTo>
                    <a:cubicBezTo>
                      <a:pt x="19000" y="1479"/>
                      <a:pt x="18914" y="1392"/>
                      <a:pt x="18815" y="1331"/>
                    </a:cubicBezTo>
                    <a:cubicBezTo>
                      <a:pt x="18807" y="1329"/>
                      <a:pt x="18800" y="1328"/>
                      <a:pt x="18792" y="1328"/>
                    </a:cubicBezTo>
                    <a:cubicBezTo>
                      <a:pt x="18741" y="1328"/>
                      <a:pt x="18700" y="1363"/>
                      <a:pt x="18668" y="1417"/>
                    </a:cubicBezTo>
                    <a:cubicBezTo>
                      <a:pt x="18631" y="1466"/>
                      <a:pt x="18655" y="1663"/>
                      <a:pt x="18618" y="1688"/>
                    </a:cubicBezTo>
                    <a:cubicBezTo>
                      <a:pt x="18608" y="1704"/>
                      <a:pt x="18580" y="1710"/>
                      <a:pt x="18551" y="1710"/>
                    </a:cubicBezTo>
                    <a:cubicBezTo>
                      <a:pt x="18510" y="1710"/>
                      <a:pt x="18465" y="1697"/>
                      <a:pt x="18458" y="1676"/>
                    </a:cubicBezTo>
                    <a:cubicBezTo>
                      <a:pt x="18446" y="1577"/>
                      <a:pt x="18421" y="1479"/>
                      <a:pt x="18384" y="1392"/>
                    </a:cubicBezTo>
                    <a:cubicBezTo>
                      <a:pt x="18347" y="1355"/>
                      <a:pt x="18286" y="1318"/>
                      <a:pt x="18323" y="1306"/>
                    </a:cubicBezTo>
                    <a:cubicBezTo>
                      <a:pt x="18335" y="1300"/>
                      <a:pt x="18347" y="1297"/>
                      <a:pt x="18360" y="1297"/>
                    </a:cubicBezTo>
                    <a:cubicBezTo>
                      <a:pt x="18372" y="1297"/>
                      <a:pt x="18384" y="1300"/>
                      <a:pt x="18396" y="1306"/>
                    </a:cubicBezTo>
                    <a:cubicBezTo>
                      <a:pt x="18416" y="1306"/>
                      <a:pt x="18428" y="1338"/>
                      <a:pt x="18451" y="1338"/>
                    </a:cubicBezTo>
                    <a:cubicBezTo>
                      <a:pt x="18457" y="1338"/>
                      <a:pt x="18463" y="1336"/>
                      <a:pt x="18470" y="1331"/>
                    </a:cubicBezTo>
                    <a:cubicBezTo>
                      <a:pt x="18495" y="1306"/>
                      <a:pt x="18532" y="1306"/>
                      <a:pt x="18495" y="1269"/>
                    </a:cubicBezTo>
                    <a:cubicBezTo>
                      <a:pt x="18463" y="1226"/>
                      <a:pt x="18477" y="1193"/>
                      <a:pt x="18457" y="1193"/>
                    </a:cubicBezTo>
                    <a:cubicBezTo>
                      <a:pt x="18454" y="1193"/>
                      <a:pt x="18451" y="1194"/>
                      <a:pt x="18446" y="1195"/>
                    </a:cubicBezTo>
                    <a:cubicBezTo>
                      <a:pt x="18416" y="1195"/>
                      <a:pt x="18402" y="1243"/>
                      <a:pt x="18379" y="1243"/>
                    </a:cubicBezTo>
                    <a:cubicBezTo>
                      <a:pt x="18373" y="1243"/>
                      <a:pt x="18367" y="1240"/>
                      <a:pt x="18360" y="1232"/>
                    </a:cubicBezTo>
                    <a:cubicBezTo>
                      <a:pt x="18337" y="1199"/>
                      <a:pt x="18296" y="1156"/>
                      <a:pt x="18261" y="1156"/>
                    </a:cubicBezTo>
                    <a:cubicBezTo>
                      <a:pt x="18257" y="1156"/>
                      <a:pt x="18253" y="1157"/>
                      <a:pt x="18249" y="1158"/>
                    </a:cubicBezTo>
                    <a:cubicBezTo>
                      <a:pt x="18223" y="1167"/>
                      <a:pt x="18204" y="1187"/>
                      <a:pt x="18178" y="1187"/>
                    </a:cubicBezTo>
                    <a:cubicBezTo>
                      <a:pt x="18166" y="1187"/>
                      <a:pt x="18153" y="1182"/>
                      <a:pt x="18138" y="1171"/>
                    </a:cubicBezTo>
                    <a:cubicBezTo>
                      <a:pt x="18088" y="1134"/>
                      <a:pt x="18064" y="1109"/>
                      <a:pt x="18027" y="1109"/>
                    </a:cubicBezTo>
                    <a:cubicBezTo>
                      <a:pt x="18025" y="1110"/>
                      <a:pt x="18023" y="1110"/>
                      <a:pt x="18022" y="1110"/>
                    </a:cubicBezTo>
                    <a:cubicBezTo>
                      <a:pt x="17997" y="1110"/>
                      <a:pt x="18063" y="1010"/>
                      <a:pt x="18051" y="998"/>
                    </a:cubicBezTo>
                    <a:cubicBezTo>
                      <a:pt x="18027" y="998"/>
                      <a:pt x="18064" y="998"/>
                      <a:pt x="18088" y="986"/>
                    </a:cubicBezTo>
                    <a:cubicBezTo>
                      <a:pt x="18113" y="961"/>
                      <a:pt x="18088" y="924"/>
                      <a:pt x="18113" y="900"/>
                    </a:cubicBezTo>
                    <a:cubicBezTo>
                      <a:pt x="18122" y="890"/>
                      <a:pt x="18133" y="888"/>
                      <a:pt x="18144" y="888"/>
                    </a:cubicBezTo>
                    <a:cubicBezTo>
                      <a:pt x="18155" y="888"/>
                      <a:pt x="18167" y="891"/>
                      <a:pt x="18175" y="891"/>
                    </a:cubicBezTo>
                    <a:cubicBezTo>
                      <a:pt x="18180" y="891"/>
                      <a:pt x="18184" y="890"/>
                      <a:pt x="18187" y="887"/>
                    </a:cubicBezTo>
                    <a:cubicBezTo>
                      <a:pt x="18212" y="863"/>
                      <a:pt x="18138" y="838"/>
                      <a:pt x="18113" y="801"/>
                    </a:cubicBezTo>
                    <a:cubicBezTo>
                      <a:pt x="18101" y="752"/>
                      <a:pt x="18088" y="715"/>
                      <a:pt x="18076" y="665"/>
                    </a:cubicBezTo>
                    <a:cubicBezTo>
                      <a:pt x="18064" y="641"/>
                      <a:pt x="18039" y="641"/>
                      <a:pt x="18002" y="616"/>
                    </a:cubicBezTo>
                    <a:cubicBezTo>
                      <a:pt x="17965" y="592"/>
                      <a:pt x="17953" y="542"/>
                      <a:pt x="17916" y="542"/>
                    </a:cubicBezTo>
                    <a:cubicBezTo>
                      <a:pt x="17879" y="542"/>
                      <a:pt x="17904" y="407"/>
                      <a:pt x="17879" y="345"/>
                    </a:cubicBezTo>
                    <a:cubicBezTo>
                      <a:pt x="17854" y="296"/>
                      <a:pt x="17817" y="247"/>
                      <a:pt x="17780" y="210"/>
                    </a:cubicBezTo>
                    <a:cubicBezTo>
                      <a:pt x="17743" y="160"/>
                      <a:pt x="17756" y="99"/>
                      <a:pt x="17670" y="86"/>
                    </a:cubicBezTo>
                    <a:cubicBezTo>
                      <a:pt x="17583" y="62"/>
                      <a:pt x="17509" y="86"/>
                      <a:pt x="17497" y="49"/>
                    </a:cubicBezTo>
                    <a:cubicBezTo>
                      <a:pt x="17485" y="12"/>
                      <a:pt x="17497" y="0"/>
                      <a:pt x="17460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232;p67"/>
              <p:cNvSpPr/>
              <p:nvPr/>
            </p:nvSpPr>
            <p:spPr>
              <a:xfrm>
                <a:off x="3071475" y="4890625"/>
                <a:ext cx="37600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685" extrusionOk="0">
                    <a:moveTo>
                      <a:pt x="371" y="0"/>
                    </a:moveTo>
                    <a:cubicBezTo>
                      <a:pt x="333" y="0"/>
                      <a:pt x="299" y="21"/>
                      <a:pt x="283" y="52"/>
                    </a:cubicBezTo>
                    <a:cubicBezTo>
                      <a:pt x="271" y="76"/>
                      <a:pt x="283" y="113"/>
                      <a:pt x="333" y="138"/>
                    </a:cubicBezTo>
                    <a:cubicBezTo>
                      <a:pt x="382" y="163"/>
                      <a:pt x="382" y="212"/>
                      <a:pt x="407" y="261"/>
                    </a:cubicBezTo>
                    <a:cubicBezTo>
                      <a:pt x="419" y="298"/>
                      <a:pt x="481" y="372"/>
                      <a:pt x="493" y="409"/>
                    </a:cubicBezTo>
                    <a:cubicBezTo>
                      <a:pt x="505" y="446"/>
                      <a:pt x="456" y="495"/>
                      <a:pt x="407" y="495"/>
                    </a:cubicBezTo>
                    <a:cubicBezTo>
                      <a:pt x="397" y="498"/>
                      <a:pt x="386" y="499"/>
                      <a:pt x="375" y="499"/>
                    </a:cubicBezTo>
                    <a:cubicBezTo>
                      <a:pt x="328" y="499"/>
                      <a:pt x="276" y="481"/>
                      <a:pt x="296" y="471"/>
                    </a:cubicBezTo>
                    <a:cubicBezTo>
                      <a:pt x="320" y="471"/>
                      <a:pt x="308" y="409"/>
                      <a:pt x="246" y="409"/>
                    </a:cubicBezTo>
                    <a:cubicBezTo>
                      <a:pt x="197" y="409"/>
                      <a:pt x="160" y="446"/>
                      <a:pt x="86" y="446"/>
                    </a:cubicBezTo>
                    <a:cubicBezTo>
                      <a:pt x="0" y="446"/>
                      <a:pt x="49" y="520"/>
                      <a:pt x="49" y="520"/>
                    </a:cubicBezTo>
                    <a:cubicBezTo>
                      <a:pt x="49" y="520"/>
                      <a:pt x="101" y="563"/>
                      <a:pt x="139" y="563"/>
                    </a:cubicBezTo>
                    <a:cubicBezTo>
                      <a:pt x="147" y="563"/>
                      <a:pt x="154" y="561"/>
                      <a:pt x="160" y="557"/>
                    </a:cubicBezTo>
                    <a:cubicBezTo>
                      <a:pt x="166" y="553"/>
                      <a:pt x="177" y="552"/>
                      <a:pt x="194" y="552"/>
                    </a:cubicBezTo>
                    <a:cubicBezTo>
                      <a:pt x="257" y="552"/>
                      <a:pt x="391" y="574"/>
                      <a:pt x="502" y="574"/>
                    </a:cubicBezTo>
                    <a:cubicBezTo>
                      <a:pt x="551" y="574"/>
                      <a:pt x="596" y="570"/>
                      <a:pt x="628" y="557"/>
                    </a:cubicBezTo>
                    <a:lnTo>
                      <a:pt x="653" y="557"/>
                    </a:lnTo>
                    <a:cubicBezTo>
                      <a:pt x="678" y="569"/>
                      <a:pt x="678" y="655"/>
                      <a:pt x="715" y="680"/>
                    </a:cubicBezTo>
                    <a:cubicBezTo>
                      <a:pt x="718" y="683"/>
                      <a:pt x="721" y="685"/>
                      <a:pt x="725" y="685"/>
                    </a:cubicBezTo>
                    <a:cubicBezTo>
                      <a:pt x="749" y="685"/>
                      <a:pt x="778" y="619"/>
                      <a:pt x="789" y="545"/>
                    </a:cubicBezTo>
                    <a:cubicBezTo>
                      <a:pt x="798" y="489"/>
                      <a:pt x="890" y="482"/>
                      <a:pt x="951" y="482"/>
                    </a:cubicBezTo>
                    <a:cubicBezTo>
                      <a:pt x="972" y="482"/>
                      <a:pt x="989" y="483"/>
                      <a:pt x="998" y="483"/>
                    </a:cubicBezTo>
                    <a:cubicBezTo>
                      <a:pt x="1047" y="483"/>
                      <a:pt x="1097" y="508"/>
                      <a:pt x="1158" y="520"/>
                    </a:cubicBezTo>
                    <a:cubicBezTo>
                      <a:pt x="1195" y="520"/>
                      <a:pt x="1228" y="507"/>
                      <a:pt x="1261" y="507"/>
                    </a:cubicBezTo>
                    <a:cubicBezTo>
                      <a:pt x="1283" y="507"/>
                      <a:pt x="1306" y="512"/>
                      <a:pt x="1331" y="532"/>
                    </a:cubicBezTo>
                    <a:cubicBezTo>
                      <a:pt x="1348" y="546"/>
                      <a:pt x="1360" y="552"/>
                      <a:pt x="1369" y="552"/>
                    </a:cubicBezTo>
                    <a:cubicBezTo>
                      <a:pt x="1391" y="552"/>
                      <a:pt x="1398" y="515"/>
                      <a:pt x="1442" y="471"/>
                    </a:cubicBezTo>
                    <a:cubicBezTo>
                      <a:pt x="1503" y="409"/>
                      <a:pt x="1392" y="360"/>
                      <a:pt x="1306" y="347"/>
                    </a:cubicBezTo>
                    <a:cubicBezTo>
                      <a:pt x="1208" y="323"/>
                      <a:pt x="1121" y="212"/>
                      <a:pt x="1035" y="138"/>
                    </a:cubicBezTo>
                    <a:cubicBezTo>
                      <a:pt x="961" y="76"/>
                      <a:pt x="863" y="27"/>
                      <a:pt x="764" y="27"/>
                    </a:cubicBezTo>
                    <a:cubicBezTo>
                      <a:pt x="721" y="27"/>
                      <a:pt x="690" y="24"/>
                      <a:pt x="673" y="24"/>
                    </a:cubicBezTo>
                    <a:cubicBezTo>
                      <a:pt x="656" y="24"/>
                      <a:pt x="653" y="27"/>
                      <a:pt x="665" y="39"/>
                    </a:cubicBezTo>
                    <a:cubicBezTo>
                      <a:pt x="690" y="64"/>
                      <a:pt x="715" y="89"/>
                      <a:pt x="678" y="113"/>
                    </a:cubicBezTo>
                    <a:lnTo>
                      <a:pt x="628" y="113"/>
                    </a:lnTo>
                    <a:cubicBezTo>
                      <a:pt x="567" y="89"/>
                      <a:pt x="493" y="64"/>
                      <a:pt x="444" y="27"/>
                    </a:cubicBezTo>
                    <a:cubicBezTo>
                      <a:pt x="420" y="8"/>
                      <a:pt x="395" y="0"/>
                      <a:pt x="371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233;p67"/>
              <p:cNvSpPr/>
              <p:nvPr/>
            </p:nvSpPr>
            <p:spPr>
              <a:xfrm>
                <a:off x="4240150" y="5092650"/>
                <a:ext cx="23000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547" extrusionOk="0">
                    <a:moveTo>
                      <a:pt x="808" y="1"/>
                    </a:moveTo>
                    <a:cubicBezTo>
                      <a:pt x="796" y="1"/>
                      <a:pt x="786" y="2"/>
                      <a:pt x="777" y="4"/>
                    </a:cubicBezTo>
                    <a:cubicBezTo>
                      <a:pt x="690" y="17"/>
                      <a:pt x="616" y="17"/>
                      <a:pt x="542" y="17"/>
                    </a:cubicBezTo>
                    <a:cubicBezTo>
                      <a:pt x="469" y="29"/>
                      <a:pt x="407" y="66"/>
                      <a:pt x="370" y="127"/>
                    </a:cubicBezTo>
                    <a:lnTo>
                      <a:pt x="345" y="152"/>
                    </a:lnTo>
                    <a:cubicBezTo>
                      <a:pt x="308" y="177"/>
                      <a:pt x="271" y="201"/>
                      <a:pt x="234" y="226"/>
                    </a:cubicBezTo>
                    <a:cubicBezTo>
                      <a:pt x="197" y="263"/>
                      <a:pt x="50" y="325"/>
                      <a:pt x="37" y="374"/>
                    </a:cubicBezTo>
                    <a:cubicBezTo>
                      <a:pt x="13" y="411"/>
                      <a:pt x="0" y="546"/>
                      <a:pt x="37" y="546"/>
                    </a:cubicBezTo>
                    <a:cubicBezTo>
                      <a:pt x="87" y="534"/>
                      <a:pt x="160" y="509"/>
                      <a:pt x="197" y="509"/>
                    </a:cubicBezTo>
                    <a:cubicBezTo>
                      <a:pt x="234" y="509"/>
                      <a:pt x="321" y="362"/>
                      <a:pt x="382" y="325"/>
                    </a:cubicBezTo>
                    <a:cubicBezTo>
                      <a:pt x="395" y="312"/>
                      <a:pt x="407" y="300"/>
                      <a:pt x="419" y="288"/>
                    </a:cubicBezTo>
                    <a:cubicBezTo>
                      <a:pt x="505" y="238"/>
                      <a:pt x="653" y="164"/>
                      <a:pt x="715" y="152"/>
                    </a:cubicBezTo>
                    <a:cubicBezTo>
                      <a:pt x="777" y="115"/>
                      <a:pt x="838" y="78"/>
                      <a:pt x="900" y="41"/>
                    </a:cubicBezTo>
                    <a:cubicBezTo>
                      <a:pt x="920" y="21"/>
                      <a:pt x="858" y="1"/>
                      <a:pt x="808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234;p67"/>
              <p:cNvSpPr/>
              <p:nvPr/>
            </p:nvSpPr>
            <p:spPr>
              <a:xfrm>
                <a:off x="4289750" y="5044975"/>
                <a:ext cx="113975" cy="64475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2579" extrusionOk="0">
                    <a:moveTo>
                      <a:pt x="1425" y="0"/>
                    </a:moveTo>
                    <a:cubicBezTo>
                      <a:pt x="1360" y="0"/>
                      <a:pt x="1317" y="65"/>
                      <a:pt x="1306" y="88"/>
                    </a:cubicBezTo>
                    <a:cubicBezTo>
                      <a:pt x="1294" y="125"/>
                      <a:pt x="1318" y="174"/>
                      <a:pt x="1269" y="186"/>
                    </a:cubicBezTo>
                    <a:cubicBezTo>
                      <a:pt x="1220" y="186"/>
                      <a:pt x="1134" y="186"/>
                      <a:pt x="1097" y="223"/>
                    </a:cubicBezTo>
                    <a:cubicBezTo>
                      <a:pt x="1060" y="271"/>
                      <a:pt x="954" y="532"/>
                      <a:pt x="845" y="532"/>
                    </a:cubicBezTo>
                    <a:cubicBezTo>
                      <a:pt x="843" y="532"/>
                      <a:pt x="840" y="532"/>
                      <a:pt x="838" y="531"/>
                    </a:cubicBezTo>
                    <a:cubicBezTo>
                      <a:pt x="776" y="531"/>
                      <a:pt x="702" y="519"/>
                      <a:pt x="690" y="470"/>
                    </a:cubicBezTo>
                    <a:cubicBezTo>
                      <a:pt x="690" y="408"/>
                      <a:pt x="665" y="346"/>
                      <a:pt x="616" y="297"/>
                    </a:cubicBezTo>
                    <a:cubicBezTo>
                      <a:pt x="586" y="257"/>
                      <a:pt x="572" y="201"/>
                      <a:pt x="555" y="201"/>
                    </a:cubicBezTo>
                    <a:cubicBezTo>
                      <a:pt x="551" y="201"/>
                      <a:pt x="547" y="204"/>
                      <a:pt x="542" y="211"/>
                    </a:cubicBezTo>
                    <a:cubicBezTo>
                      <a:pt x="520" y="245"/>
                      <a:pt x="487" y="299"/>
                      <a:pt x="453" y="299"/>
                    </a:cubicBezTo>
                    <a:cubicBezTo>
                      <a:pt x="450" y="299"/>
                      <a:pt x="447" y="298"/>
                      <a:pt x="444" y="297"/>
                    </a:cubicBezTo>
                    <a:cubicBezTo>
                      <a:pt x="422" y="287"/>
                      <a:pt x="365" y="258"/>
                      <a:pt x="333" y="258"/>
                    </a:cubicBezTo>
                    <a:cubicBezTo>
                      <a:pt x="328" y="258"/>
                      <a:pt x="324" y="258"/>
                      <a:pt x="320" y="260"/>
                    </a:cubicBezTo>
                    <a:cubicBezTo>
                      <a:pt x="283" y="285"/>
                      <a:pt x="222" y="371"/>
                      <a:pt x="160" y="371"/>
                    </a:cubicBezTo>
                    <a:cubicBezTo>
                      <a:pt x="107" y="371"/>
                      <a:pt x="82" y="344"/>
                      <a:pt x="68" y="344"/>
                    </a:cubicBezTo>
                    <a:cubicBezTo>
                      <a:pt x="65" y="344"/>
                      <a:pt x="63" y="345"/>
                      <a:pt x="62" y="346"/>
                    </a:cubicBezTo>
                    <a:cubicBezTo>
                      <a:pt x="49" y="371"/>
                      <a:pt x="0" y="408"/>
                      <a:pt x="62" y="408"/>
                    </a:cubicBezTo>
                    <a:cubicBezTo>
                      <a:pt x="123" y="420"/>
                      <a:pt x="173" y="457"/>
                      <a:pt x="197" y="519"/>
                    </a:cubicBezTo>
                    <a:cubicBezTo>
                      <a:pt x="210" y="556"/>
                      <a:pt x="185" y="654"/>
                      <a:pt x="222" y="679"/>
                    </a:cubicBezTo>
                    <a:cubicBezTo>
                      <a:pt x="271" y="716"/>
                      <a:pt x="320" y="741"/>
                      <a:pt x="370" y="765"/>
                    </a:cubicBezTo>
                    <a:cubicBezTo>
                      <a:pt x="394" y="765"/>
                      <a:pt x="357" y="753"/>
                      <a:pt x="357" y="704"/>
                    </a:cubicBezTo>
                    <a:cubicBezTo>
                      <a:pt x="357" y="642"/>
                      <a:pt x="370" y="581"/>
                      <a:pt x="394" y="531"/>
                    </a:cubicBezTo>
                    <a:cubicBezTo>
                      <a:pt x="424" y="482"/>
                      <a:pt x="468" y="418"/>
                      <a:pt x="473" y="418"/>
                    </a:cubicBezTo>
                    <a:lnTo>
                      <a:pt x="473" y="418"/>
                    </a:lnTo>
                    <a:cubicBezTo>
                      <a:pt x="475" y="418"/>
                      <a:pt x="473" y="422"/>
                      <a:pt x="468" y="433"/>
                    </a:cubicBezTo>
                    <a:cubicBezTo>
                      <a:pt x="444" y="470"/>
                      <a:pt x="382" y="544"/>
                      <a:pt x="431" y="593"/>
                    </a:cubicBezTo>
                    <a:cubicBezTo>
                      <a:pt x="485" y="636"/>
                      <a:pt x="597" y="708"/>
                      <a:pt x="656" y="708"/>
                    </a:cubicBezTo>
                    <a:cubicBezTo>
                      <a:pt x="665" y="708"/>
                      <a:pt x="672" y="707"/>
                      <a:pt x="678" y="704"/>
                    </a:cubicBezTo>
                    <a:cubicBezTo>
                      <a:pt x="698" y="694"/>
                      <a:pt x="712" y="679"/>
                      <a:pt x="720" y="670"/>
                    </a:cubicBezTo>
                    <a:lnTo>
                      <a:pt x="720" y="670"/>
                    </a:lnTo>
                    <a:cubicBezTo>
                      <a:pt x="718" y="672"/>
                      <a:pt x="717" y="675"/>
                      <a:pt x="715" y="679"/>
                    </a:cubicBezTo>
                    <a:cubicBezTo>
                      <a:pt x="702" y="728"/>
                      <a:pt x="678" y="741"/>
                      <a:pt x="752" y="778"/>
                    </a:cubicBezTo>
                    <a:cubicBezTo>
                      <a:pt x="826" y="815"/>
                      <a:pt x="936" y="802"/>
                      <a:pt x="1072" y="901"/>
                    </a:cubicBezTo>
                    <a:cubicBezTo>
                      <a:pt x="1195" y="999"/>
                      <a:pt x="1405" y="1061"/>
                      <a:pt x="1466" y="1123"/>
                    </a:cubicBezTo>
                    <a:cubicBezTo>
                      <a:pt x="1540" y="1197"/>
                      <a:pt x="1528" y="1160"/>
                      <a:pt x="1553" y="1234"/>
                    </a:cubicBezTo>
                    <a:cubicBezTo>
                      <a:pt x="1565" y="1307"/>
                      <a:pt x="1589" y="1357"/>
                      <a:pt x="1626" y="1406"/>
                    </a:cubicBezTo>
                    <a:cubicBezTo>
                      <a:pt x="1676" y="1455"/>
                      <a:pt x="1799" y="1492"/>
                      <a:pt x="1737" y="1505"/>
                    </a:cubicBezTo>
                    <a:cubicBezTo>
                      <a:pt x="1663" y="1517"/>
                      <a:pt x="1614" y="1554"/>
                      <a:pt x="1676" y="1554"/>
                    </a:cubicBezTo>
                    <a:cubicBezTo>
                      <a:pt x="1737" y="1554"/>
                      <a:pt x="1762" y="1579"/>
                      <a:pt x="1725" y="1579"/>
                    </a:cubicBezTo>
                    <a:cubicBezTo>
                      <a:pt x="1676" y="1579"/>
                      <a:pt x="1688" y="1640"/>
                      <a:pt x="1663" y="1652"/>
                    </a:cubicBezTo>
                    <a:cubicBezTo>
                      <a:pt x="1639" y="1677"/>
                      <a:pt x="1602" y="1677"/>
                      <a:pt x="1577" y="1677"/>
                    </a:cubicBezTo>
                    <a:cubicBezTo>
                      <a:pt x="1528" y="1677"/>
                      <a:pt x="1540" y="1714"/>
                      <a:pt x="1491" y="1751"/>
                    </a:cubicBezTo>
                    <a:cubicBezTo>
                      <a:pt x="1442" y="1788"/>
                      <a:pt x="1368" y="1899"/>
                      <a:pt x="1417" y="1899"/>
                    </a:cubicBezTo>
                    <a:cubicBezTo>
                      <a:pt x="1439" y="1906"/>
                      <a:pt x="1517" y="1918"/>
                      <a:pt x="1576" y="1918"/>
                    </a:cubicBezTo>
                    <a:cubicBezTo>
                      <a:pt x="1615" y="1918"/>
                      <a:pt x="1646" y="1913"/>
                      <a:pt x="1651" y="1899"/>
                    </a:cubicBezTo>
                    <a:cubicBezTo>
                      <a:pt x="1663" y="1874"/>
                      <a:pt x="1676" y="1751"/>
                      <a:pt x="1676" y="1726"/>
                    </a:cubicBezTo>
                    <a:cubicBezTo>
                      <a:pt x="1676" y="1719"/>
                      <a:pt x="1704" y="1701"/>
                      <a:pt x="1720" y="1701"/>
                    </a:cubicBezTo>
                    <a:cubicBezTo>
                      <a:pt x="1730" y="1701"/>
                      <a:pt x="1734" y="1708"/>
                      <a:pt x="1725" y="1726"/>
                    </a:cubicBezTo>
                    <a:cubicBezTo>
                      <a:pt x="1700" y="1776"/>
                      <a:pt x="1663" y="1813"/>
                      <a:pt x="1700" y="1837"/>
                    </a:cubicBezTo>
                    <a:cubicBezTo>
                      <a:pt x="1728" y="1856"/>
                      <a:pt x="1810" y="1888"/>
                      <a:pt x="1865" y="1888"/>
                    </a:cubicBezTo>
                    <a:cubicBezTo>
                      <a:pt x="1884" y="1888"/>
                      <a:pt x="1900" y="1884"/>
                      <a:pt x="1910" y="1874"/>
                    </a:cubicBezTo>
                    <a:cubicBezTo>
                      <a:pt x="1938" y="1846"/>
                      <a:pt x="1945" y="1796"/>
                      <a:pt x="1952" y="1796"/>
                    </a:cubicBezTo>
                    <a:cubicBezTo>
                      <a:pt x="1954" y="1796"/>
                      <a:pt x="1956" y="1801"/>
                      <a:pt x="1959" y="1813"/>
                    </a:cubicBezTo>
                    <a:cubicBezTo>
                      <a:pt x="1959" y="1862"/>
                      <a:pt x="1885" y="1837"/>
                      <a:pt x="1984" y="1948"/>
                    </a:cubicBezTo>
                    <a:cubicBezTo>
                      <a:pt x="2045" y="2010"/>
                      <a:pt x="2107" y="2071"/>
                      <a:pt x="2181" y="2133"/>
                    </a:cubicBezTo>
                    <a:lnTo>
                      <a:pt x="2193" y="2133"/>
                    </a:lnTo>
                    <a:cubicBezTo>
                      <a:pt x="2279" y="2158"/>
                      <a:pt x="2378" y="2170"/>
                      <a:pt x="2477" y="2170"/>
                    </a:cubicBezTo>
                    <a:cubicBezTo>
                      <a:pt x="2575" y="2158"/>
                      <a:pt x="2674" y="2108"/>
                      <a:pt x="2748" y="2047"/>
                    </a:cubicBezTo>
                    <a:cubicBezTo>
                      <a:pt x="2772" y="2022"/>
                      <a:pt x="2686" y="2010"/>
                      <a:pt x="2624" y="1961"/>
                    </a:cubicBezTo>
                    <a:cubicBezTo>
                      <a:pt x="2581" y="1932"/>
                      <a:pt x="2546" y="1898"/>
                      <a:pt x="2562" y="1898"/>
                    </a:cubicBezTo>
                    <a:cubicBezTo>
                      <a:pt x="2573" y="1898"/>
                      <a:pt x="2610" y="1915"/>
                      <a:pt x="2686" y="1961"/>
                    </a:cubicBezTo>
                    <a:cubicBezTo>
                      <a:pt x="2730" y="1989"/>
                      <a:pt x="2758" y="1999"/>
                      <a:pt x="2775" y="1999"/>
                    </a:cubicBezTo>
                    <a:cubicBezTo>
                      <a:pt x="2825" y="1999"/>
                      <a:pt x="2782" y="1908"/>
                      <a:pt x="2772" y="1899"/>
                    </a:cubicBezTo>
                    <a:cubicBezTo>
                      <a:pt x="2762" y="1878"/>
                      <a:pt x="2742" y="1793"/>
                      <a:pt x="2752" y="1793"/>
                    </a:cubicBezTo>
                    <a:cubicBezTo>
                      <a:pt x="2754" y="1793"/>
                      <a:pt x="2757" y="1795"/>
                      <a:pt x="2760" y="1800"/>
                    </a:cubicBezTo>
                    <a:cubicBezTo>
                      <a:pt x="2788" y="1819"/>
                      <a:pt x="2831" y="1845"/>
                      <a:pt x="2855" y="1845"/>
                    </a:cubicBezTo>
                    <a:cubicBezTo>
                      <a:pt x="2863" y="1845"/>
                      <a:pt x="2868" y="1843"/>
                      <a:pt x="2871" y="1837"/>
                    </a:cubicBezTo>
                    <a:cubicBezTo>
                      <a:pt x="2871" y="1815"/>
                      <a:pt x="2842" y="1735"/>
                      <a:pt x="2861" y="1735"/>
                    </a:cubicBezTo>
                    <a:cubicBezTo>
                      <a:pt x="2864" y="1735"/>
                      <a:pt x="2867" y="1736"/>
                      <a:pt x="2871" y="1739"/>
                    </a:cubicBezTo>
                    <a:cubicBezTo>
                      <a:pt x="2882" y="1746"/>
                      <a:pt x="2895" y="1749"/>
                      <a:pt x="2909" y="1749"/>
                    </a:cubicBezTo>
                    <a:cubicBezTo>
                      <a:pt x="2942" y="1749"/>
                      <a:pt x="2980" y="1732"/>
                      <a:pt x="3006" y="1714"/>
                    </a:cubicBezTo>
                    <a:cubicBezTo>
                      <a:pt x="3013" y="1712"/>
                      <a:pt x="3018" y="1711"/>
                      <a:pt x="3022" y="1711"/>
                    </a:cubicBezTo>
                    <a:cubicBezTo>
                      <a:pt x="3046" y="1711"/>
                      <a:pt x="3060" y="1737"/>
                      <a:pt x="3142" y="1788"/>
                    </a:cubicBezTo>
                    <a:cubicBezTo>
                      <a:pt x="3210" y="1826"/>
                      <a:pt x="3273" y="1840"/>
                      <a:pt x="3315" y="1840"/>
                    </a:cubicBezTo>
                    <a:cubicBezTo>
                      <a:pt x="3341" y="1840"/>
                      <a:pt x="3359" y="1835"/>
                      <a:pt x="3364" y="1825"/>
                    </a:cubicBezTo>
                    <a:cubicBezTo>
                      <a:pt x="3364" y="1820"/>
                      <a:pt x="3364" y="1818"/>
                      <a:pt x="3364" y="1818"/>
                    </a:cubicBezTo>
                    <a:cubicBezTo>
                      <a:pt x="3365" y="1818"/>
                      <a:pt x="3371" y="1857"/>
                      <a:pt x="3401" y="1887"/>
                    </a:cubicBezTo>
                    <a:cubicBezTo>
                      <a:pt x="3450" y="1936"/>
                      <a:pt x="3487" y="1985"/>
                      <a:pt x="3524" y="2047"/>
                    </a:cubicBezTo>
                    <a:cubicBezTo>
                      <a:pt x="3561" y="2084"/>
                      <a:pt x="3586" y="2133"/>
                      <a:pt x="3610" y="2182"/>
                    </a:cubicBezTo>
                    <a:cubicBezTo>
                      <a:pt x="3647" y="2244"/>
                      <a:pt x="3758" y="2441"/>
                      <a:pt x="3844" y="2441"/>
                    </a:cubicBezTo>
                    <a:cubicBezTo>
                      <a:pt x="3869" y="2438"/>
                      <a:pt x="3894" y="2436"/>
                      <a:pt x="3920" y="2436"/>
                    </a:cubicBezTo>
                    <a:cubicBezTo>
                      <a:pt x="3998" y="2436"/>
                      <a:pt x="4078" y="2450"/>
                      <a:pt x="4152" y="2478"/>
                    </a:cubicBezTo>
                    <a:cubicBezTo>
                      <a:pt x="4253" y="2523"/>
                      <a:pt x="4334" y="2578"/>
                      <a:pt x="4385" y="2578"/>
                    </a:cubicBezTo>
                    <a:cubicBezTo>
                      <a:pt x="4390" y="2578"/>
                      <a:pt x="4394" y="2578"/>
                      <a:pt x="4399" y="2577"/>
                    </a:cubicBezTo>
                    <a:cubicBezTo>
                      <a:pt x="4448" y="2564"/>
                      <a:pt x="4423" y="2527"/>
                      <a:pt x="4460" y="2515"/>
                    </a:cubicBezTo>
                    <a:cubicBezTo>
                      <a:pt x="4485" y="2515"/>
                      <a:pt x="4559" y="2503"/>
                      <a:pt x="4510" y="2490"/>
                    </a:cubicBezTo>
                    <a:cubicBezTo>
                      <a:pt x="4460" y="2466"/>
                      <a:pt x="4288" y="2392"/>
                      <a:pt x="4276" y="2342"/>
                    </a:cubicBezTo>
                    <a:cubicBezTo>
                      <a:pt x="4276" y="2318"/>
                      <a:pt x="4316" y="2315"/>
                      <a:pt x="4345" y="2315"/>
                    </a:cubicBezTo>
                    <a:cubicBezTo>
                      <a:pt x="4355" y="2315"/>
                      <a:pt x="4363" y="2315"/>
                      <a:pt x="4369" y="2315"/>
                    </a:cubicBezTo>
                    <a:cubicBezTo>
                      <a:pt x="4380" y="2315"/>
                      <a:pt x="4378" y="2314"/>
                      <a:pt x="4349" y="2306"/>
                    </a:cubicBezTo>
                    <a:cubicBezTo>
                      <a:pt x="4313" y="2293"/>
                      <a:pt x="4263" y="2281"/>
                      <a:pt x="4226" y="2281"/>
                    </a:cubicBezTo>
                    <a:cubicBezTo>
                      <a:pt x="4165" y="2269"/>
                      <a:pt x="4128" y="2256"/>
                      <a:pt x="4128" y="2207"/>
                    </a:cubicBezTo>
                    <a:cubicBezTo>
                      <a:pt x="4128" y="2158"/>
                      <a:pt x="4140" y="2133"/>
                      <a:pt x="4078" y="2133"/>
                    </a:cubicBezTo>
                    <a:cubicBezTo>
                      <a:pt x="4017" y="2133"/>
                      <a:pt x="3918" y="2022"/>
                      <a:pt x="3918" y="1985"/>
                    </a:cubicBezTo>
                    <a:cubicBezTo>
                      <a:pt x="3918" y="1948"/>
                      <a:pt x="3943" y="1924"/>
                      <a:pt x="3894" y="1887"/>
                    </a:cubicBezTo>
                    <a:cubicBezTo>
                      <a:pt x="3795" y="1788"/>
                      <a:pt x="3709" y="1689"/>
                      <a:pt x="3635" y="1591"/>
                    </a:cubicBezTo>
                    <a:cubicBezTo>
                      <a:pt x="3573" y="1505"/>
                      <a:pt x="3512" y="1517"/>
                      <a:pt x="3573" y="1505"/>
                    </a:cubicBezTo>
                    <a:cubicBezTo>
                      <a:pt x="3581" y="1503"/>
                      <a:pt x="3592" y="1502"/>
                      <a:pt x="3605" y="1502"/>
                    </a:cubicBezTo>
                    <a:cubicBezTo>
                      <a:pt x="3640" y="1502"/>
                      <a:pt x="3689" y="1506"/>
                      <a:pt x="3733" y="1506"/>
                    </a:cubicBezTo>
                    <a:cubicBezTo>
                      <a:pt x="3805" y="1506"/>
                      <a:pt x="3865" y="1496"/>
                      <a:pt x="3832" y="1443"/>
                    </a:cubicBezTo>
                    <a:cubicBezTo>
                      <a:pt x="3758" y="1344"/>
                      <a:pt x="3795" y="1332"/>
                      <a:pt x="3746" y="1295"/>
                    </a:cubicBezTo>
                    <a:cubicBezTo>
                      <a:pt x="3731" y="1289"/>
                      <a:pt x="3720" y="1288"/>
                      <a:pt x="3711" y="1288"/>
                    </a:cubicBezTo>
                    <a:cubicBezTo>
                      <a:pt x="3697" y="1288"/>
                      <a:pt x="3688" y="1291"/>
                      <a:pt x="3676" y="1291"/>
                    </a:cubicBezTo>
                    <a:cubicBezTo>
                      <a:pt x="3661" y="1291"/>
                      <a:pt x="3642" y="1285"/>
                      <a:pt x="3610" y="1258"/>
                    </a:cubicBezTo>
                    <a:lnTo>
                      <a:pt x="3413" y="1110"/>
                    </a:lnTo>
                    <a:cubicBezTo>
                      <a:pt x="3351" y="1061"/>
                      <a:pt x="3327" y="950"/>
                      <a:pt x="3278" y="889"/>
                    </a:cubicBezTo>
                    <a:cubicBezTo>
                      <a:pt x="3216" y="815"/>
                      <a:pt x="3142" y="753"/>
                      <a:pt x="3068" y="704"/>
                    </a:cubicBezTo>
                    <a:cubicBezTo>
                      <a:pt x="3006" y="654"/>
                      <a:pt x="2945" y="679"/>
                      <a:pt x="2883" y="630"/>
                    </a:cubicBezTo>
                    <a:cubicBezTo>
                      <a:pt x="2822" y="581"/>
                      <a:pt x="2772" y="507"/>
                      <a:pt x="2735" y="507"/>
                    </a:cubicBezTo>
                    <a:cubicBezTo>
                      <a:pt x="2600" y="482"/>
                      <a:pt x="2477" y="433"/>
                      <a:pt x="2366" y="371"/>
                    </a:cubicBezTo>
                    <a:cubicBezTo>
                      <a:pt x="2316" y="346"/>
                      <a:pt x="2267" y="322"/>
                      <a:pt x="2206" y="309"/>
                    </a:cubicBezTo>
                    <a:cubicBezTo>
                      <a:pt x="2156" y="297"/>
                      <a:pt x="2107" y="285"/>
                      <a:pt x="2058" y="272"/>
                    </a:cubicBezTo>
                    <a:cubicBezTo>
                      <a:pt x="1971" y="260"/>
                      <a:pt x="1885" y="236"/>
                      <a:pt x="1811" y="199"/>
                    </a:cubicBezTo>
                    <a:cubicBezTo>
                      <a:pt x="1700" y="149"/>
                      <a:pt x="1503" y="14"/>
                      <a:pt x="1442" y="1"/>
                    </a:cubicBezTo>
                    <a:cubicBezTo>
                      <a:pt x="1436" y="0"/>
                      <a:pt x="1431" y="0"/>
                      <a:pt x="1425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235;p67"/>
              <p:cNvSpPr/>
              <p:nvPr/>
            </p:nvSpPr>
            <p:spPr>
              <a:xfrm>
                <a:off x="4153575" y="4985025"/>
                <a:ext cx="61950" cy="7790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3116" extrusionOk="0">
                    <a:moveTo>
                      <a:pt x="1847" y="0"/>
                    </a:moveTo>
                    <a:cubicBezTo>
                      <a:pt x="1843" y="0"/>
                      <a:pt x="1836" y="6"/>
                      <a:pt x="1825" y="21"/>
                    </a:cubicBezTo>
                    <a:cubicBezTo>
                      <a:pt x="1775" y="71"/>
                      <a:pt x="1640" y="280"/>
                      <a:pt x="1615" y="317"/>
                    </a:cubicBezTo>
                    <a:cubicBezTo>
                      <a:pt x="1578" y="354"/>
                      <a:pt x="1492" y="453"/>
                      <a:pt x="1517" y="490"/>
                    </a:cubicBezTo>
                    <a:cubicBezTo>
                      <a:pt x="1529" y="527"/>
                      <a:pt x="1566" y="539"/>
                      <a:pt x="1504" y="551"/>
                    </a:cubicBezTo>
                    <a:cubicBezTo>
                      <a:pt x="1430" y="564"/>
                      <a:pt x="1356" y="588"/>
                      <a:pt x="1295" y="613"/>
                    </a:cubicBezTo>
                    <a:cubicBezTo>
                      <a:pt x="1282" y="625"/>
                      <a:pt x="1258" y="650"/>
                      <a:pt x="1233" y="662"/>
                    </a:cubicBezTo>
                    <a:lnTo>
                      <a:pt x="1147" y="761"/>
                    </a:lnTo>
                    <a:cubicBezTo>
                      <a:pt x="1073" y="872"/>
                      <a:pt x="999" y="970"/>
                      <a:pt x="900" y="1056"/>
                    </a:cubicBezTo>
                    <a:cubicBezTo>
                      <a:pt x="790" y="1081"/>
                      <a:pt x="679" y="1130"/>
                      <a:pt x="580" y="1192"/>
                    </a:cubicBezTo>
                    <a:cubicBezTo>
                      <a:pt x="543" y="1241"/>
                      <a:pt x="457" y="1451"/>
                      <a:pt x="494" y="1475"/>
                    </a:cubicBezTo>
                    <a:cubicBezTo>
                      <a:pt x="527" y="1497"/>
                      <a:pt x="570" y="1539"/>
                      <a:pt x="543" y="1539"/>
                    </a:cubicBezTo>
                    <a:cubicBezTo>
                      <a:pt x="540" y="1539"/>
                      <a:pt x="536" y="1538"/>
                      <a:pt x="531" y="1537"/>
                    </a:cubicBezTo>
                    <a:cubicBezTo>
                      <a:pt x="469" y="1525"/>
                      <a:pt x="395" y="1512"/>
                      <a:pt x="334" y="1475"/>
                    </a:cubicBezTo>
                    <a:cubicBezTo>
                      <a:pt x="297" y="1451"/>
                      <a:pt x="247" y="1426"/>
                      <a:pt x="210" y="1401"/>
                    </a:cubicBezTo>
                    <a:cubicBezTo>
                      <a:pt x="186" y="1389"/>
                      <a:pt x="173" y="1377"/>
                      <a:pt x="149" y="1377"/>
                    </a:cubicBezTo>
                    <a:cubicBezTo>
                      <a:pt x="137" y="1389"/>
                      <a:pt x="112" y="1401"/>
                      <a:pt x="124" y="1426"/>
                    </a:cubicBezTo>
                    <a:cubicBezTo>
                      <a:pt x="63" y="1537"/>
                      <a:pt x="26" y="1648"/>
                      <a:pt x="1" y="1771"/>
                    </a:cubicBezTo>
                    <a:cubicBezTo>
                      <a:pt x="1" y="1870"/>
                      <a:pt x="75" y="1931"/>
                      <a:pt x="75" y="2017"/>
                    </a:cubicBezTo>
                    <a:cubicBezTo>
                      <a:pt x="75" y="2104"/>
                      <a:pt x="87" y="2104"/>
                      <a:pt x="149" y="2190"/>
                    </a:cubicBezTo>
                    <a:cubicBezTo>
                      <a:pt x="210" y="2289"/>
                      <a:pt x="247" y="2399"/>
                      <a:pt x="247" y="2510"/>
                    </a:cubicBezTo>
                    <a:cubicBezTo>
                      <a:pt x="247" y="2584"/>
                      <a:pt x="284" y="2658"/>
                      <a:pt x="346" y="2707"/>
                    </a:cubicBezTo>
                    <a:cubicBezTo>
                      <a:pt x="420" y="2769"/>
                      <a:pt x="506" y="2794"/>
                      <a:pt x="592" y="2806"/>
                    </a:cubicBezTo>
                    <a:cubicBezTo>
                      <a:pt x="635" y="2806"/>
                      <a:pt x="661" y="2798"/>
                      <a:pt x="675" y="2798"/>
                    </a:cubicBezTo>
                    <a:cubicBezTo>
                      <a:pt x="686" y="2798"/>
                      <a:pt x="691" y="2802"/>
                      <a:pt x="691" y="2818"/>
                    </a:cubicBezTo>
                    <a:cubicBezTo>
                      <a:pt x="691" y="2868"/>
                      <a:pt x="642" y="2917"/>
                      <a:pt x="716" y="2917"/>
                    </a:cubicBezTo>
                    <a:cubicBezTo>
                      <a:pt x="763" y="2917"/>
                      <a:pt x="810" y="2928"/>
                      <a:pt x="849" y="2928"/>
                    </a:cubicBezTo>
                    <a:cubicBezTo>
                      <a:pt x="881" y="2928"/>
                      <a:pt x="908" y="2920"/>
                      <a:pt x="925" y="2892"/>
                    </a:cubicBezTo>
                    <a:cubicBezTo>
                      <a:pt x="953" y="2846"/>
                      <a:pt x="939" y="2800"/>
                      <a:pt x="956" y="2800"/>
                    </a:cubicBezTo>
                    <a:cubicBezTo>
                      <a:pt x="962" y="2800"/>
                      <a:pt x="971" y="2806"/>
                      <a:pt x="987" y="2818"/>
                    </a:cubicBezTo>
                    <a:cubicBezTo>
                      <a:pt x="1036" y="2868"/>
                      <a:pt x="1098" y="2905"/>
                      <a:pt x="1159" y="2905"/>
                    </a:cubicBezTo>
                    <a:cubicBezTo>
                      <a:pt x="1234" y="2905"/>
                      <a:pt x="1274" y="2847"/>
                      <a:pt x="1299" y="2847"/>
                    </a:cubicBezTo>
                    <a:cubicBezTo>
                      <a:pt x="1307" y="2847"/>
                      <a:pt x="1314" y="2853"/>
                      <a:pt x="1319" y="2868"/>
                    </a:cubicBezTo>
                    <a:cubicBezTo>
                      <a:pt x="1343" y="2914"/>
                      <a:pt x="1322" y="3116"/>
                      <a:pt x="1362" y="3116"/>
                    </a:cubicBezTo>
                    <a:cubicBezTo>
                      <a:pt x="1364" y="3116"/>
                      <a:pt x="1366" y="3115"/>
                      <a:pt x="1369" y="3114"/>
                    </a:cubicBezTo>
                    <a:cubicBezTo>
                      <a:pt x="1467" y="3052"/>
                      <a:pt x="1566" y="3015"/>
                      <a:pt x="1664" y="2979"/>
                    </a:cubicBezTo>
                    <a:cubicBezTo>
                      <a:pt x="1675" y="2979"/>
                      <a:pt x="1695" y="3072"/>
                      <a:pt x="1708" y="3072"/>
                    </a:cubicBezTo>
                    <a:cubicBezTo>
                      <a:pt x="1710" y="3072"/>
                      <a:pt x="1712" y="3070"/>
                      <a:pt x="1714" y="3065"/>
                    </a:cubicBezTo>
                    <a:cubicBezTo>
                      <a:pt x="1726" y="3040"/>
                      <a:pt x="1775" y="2954"/>
                      <a:pt x="1738" y="2917"/>
                    </a:cubicBezTo>
                    <a:cubicBezTo>
                      <a:pt x="1701" y="2880"/>
                      <a:pt x="1701" y="2818"/>
                      <a:pt x="1726" y="2781"/>
                    </a:cubicBezTo>
                    <a:cubicBezTo>
                      <a:pt x="1751" y="2707"/>
                      <a:pt x="1788" y="2683"/>
                      <a:pt x="1775" y="2621"/>
                    </a:cubicBezTo>
                    <a:cubicBezTo>
                      <a:pt x="1763" y="2560"/>
                      <a:pt x="1726" y="2510"/>
                      <a:pt x="1751" y="2461"/>
                    </a:cubicBezTo>
                    <a:cubicBezTo>
                      <a:pt x="1800" y="2399"/>
                      <a:pt x="1849" y="2338"/>
                      <a:pt x="1911" y="2276"/>
                    </a:cubicBezTo>
                    <a:cubicBezTo>
                      <a:pt x="1972" y="2202"/>
                      <a:pt x="2046" y="2104"/>
                      <a:pt x="2034" y="2042"/>
                    </a:cubicBezTo>
                    <a:cubicBezTo>
                      <a:pt x="2022" y="1980"/>
                      <a:pt x="1948" y="1882"/>
                      <a:pt x="2046" y="1796"/>
                    </a:cubicBezTo>
                    <a:cubicBezTo>
                      <a:pt x="2115" y="1727"/>
                      <a:pt x="2160" y="1690"/>
                      <a:pt x="2194" y="1690"/>
                    </a:cubicBezTo>
                    <a:cubicBezTo>
                      <a:pt x="2203" y="1690"/>
                      <a:pt x="2211" y="1692"/>
                      <a:pt x="2219" y="1697"/>
                    </a:cubicBezTo>
                    <a:cubicBezTo>
                      <a:pt x="2226" y="1704"/>
                      <a:pt x="2242" y="1707"/>
                      <a:pt x="2262" y="1707"/>
                    </a:cubicBezTo>
                    <a:cubicBezTo>
                      <a:pt x="2313" y="1707"/>
                      <a:pt x="2384" y="1687"/>
                      <a:pt x="2367" y="1660"/>
                    </a:cubicBezTo>
                    <a:cubicBezTo>
                      <a:pt x="2293" y="1586"/>
                      <a:pt x="2219" y="1500"/>
                      <a:pt x="2145" y="1401"/>
                    </a:cubicBezTo>
                    <a:cubicBezTo>
                      <a:pt x="2120" y="1340"/>
                      <a:pt x="2145" y="1290"/>
                      <a:pt x="2120" y="1254"/>
                    </a:cubicBezTo>
                    <a:cubicBezTo>
                      <a:pt x="2083" y="1204"/>
                      <a:pt x="1960" y="1007"/>
                      <a:pt x="1997" y="970"/>
                    </a:cubicBezTo>
                    <a:cubicBezTo>
                      <a:pt x="2001" y="965"/>
                      <a:pt x="2006" y="962"/>
                      <a:pt x="2013" y="962"/>
                    </a:cubicBezTo>
                    <a:cubicBezTo>
                      <a:pt x="2038" y="962"/>
                      <a:pt x="2079" y="996"/>
                      <a:pt x="2098" y="996"/>
                    </a:cubicBezTo>
                    <a:cubicBezTo>
                      <a:pt x="2107" y="996"/>
                      <a:pt x="2111" y="989"/>
                      <a:pt x="2108" y="970"/>
                    </a:cubicBezTo>
                    <a:cubicBezTo>
                      <a:pt x="2083" y="884"/>
                      <a:pt x="2009" y="896"/>
                      <a:pt x="2059" y="822"/>
                    </a:cubicBezTo>
                    <a:cubicBezTo>
                      <a:pt x="2071" y="798"/>
                      <a:pt x="2083" y="785"/>
                      <a:pt x="2108" y="773"/>
                    </a:cubicBezTo>
                    <a:cubicBezTo>
                      <a:pt x="2170" y="736"/>
                      <a:pt x="2293" y="724"/>
                      <a:pt x="2256" y="687"/>
                    </a:cubicBezTo>
                    <a:cubicBezTo>
                      <a:pt x="2231" y="650"/>
                      <a:pt x="2182" y="600"/>
                      <a:pt x="2194" y="564"/>
                    </a:cubicBezTo>
                    <a:cubicBezTo>
                      <a:pt x="2194" y="541"/>
                      <a:pt x="2203" y="537"/>
                      <a:pt x="2226" y="537"/>
                    </a:cubicBezTo>
                    <a:cubicBezTo>
                      <a:pt x="2242" y="537"/>
                      <a:pt x="2263" y="539"/>
                      <a:pt x="2293" y="539"/>
                    </a:cubicBezTo>
                    <a:cubicBezTo>
                      <a:pt x="2367" y="539"/>
                      <a:pt x="2478" y="477"/>
                      <a:pt x="2441" y="453"/>
                    </a:cubicBezTo>
                    <a:cubicBezTo>
                      <a:pt x="2397" y="420"/>
                      <a:pt x="2304" y="338"/>
                      <a:pt x="2258" y="338"/>
                    </a:cubicBezTo>
                    <a:cubicBezTo>
                      <a:pt x="2252" y="338"/>
                      <a:pt x="2248" y="339"/>
                      <a:pt x="2243" y="342"/>
                    </a:cubicBezTo>
                    <a:cubicBezTo>
                      <a:pt x="2227" y="350"/>
                      <a:pt x="2199" y="376"/>
                      <a:pt x="2178" y="376"/>
                    </a:cubicBezTo>
                    <a:cubicBezTo>
                      <a:pt x="2169" y="376"/>
                      <a:pt x="2161" y="370"/>
                      <a:pt x="2157" y="354"/>
                    </a:cubicBezTo>
                    <a:cubicBezTo>
                      <a:pt x="2147" y="313"/>
                      <a:pt x="2171" y="289"/>
                      <a:pt x="2151" y="289"/>
                    </a:cubicBezTo>
                    <a:cubicBezTo>
                      <a:pt x="2147" y="289"/>
                      <a:pt x="2141" y="290"/>
                      <a:pt x="2133" y="292"/>
                    </a:cubicBezTo>
                    <a:cubicBezTo>
                      <a:pt x="2108" y="292"/>
                      <a:pt x="2094" y="314"/>
                      <a:pt x="2088" y="314"/>
                    </a:cubicBezTo>
                    <a:cubicBezTo>
                      <a:pt x="2085" y="314"/>
                      <a:pt x="2083" y="309"/>
                      <a:pt x="2083" y="292"/>
                    </a:cubicBezTo>
                    <a:cubicBezTo>
                      <a:pt x="2083" y="231"/>
                      <a:pt x="2083" y="120"/>
                      <a:pt x="2046" y="95"/>
                    </a:cubicBezTo>
                    <a:cubicBezTo>
                      <a:pt x="2018" y="67"/>
                      <a:pt x="1960" y="2"/>
                      <a:pt x="1929" y="2"/>
                    </a:cubicBezTo>
                    <a:cubicBezTo>
                      <a:pt x="1920" y="2"/>
                      <a:pt x="1914" y="7"/>
                      <a:pt x="1911" y="21"/>
                    </a:cubicBezTo>
                    <a:cubicBezTo>
                      <a:pt x="1896" y="51"/>
                      <a:pt x="1876" y="68"/>
                      <a:pt x="1863" y="68"/>
                    </a:cubicBezTo>
                    <a:cubicBezTo>
                      <a:pt x="1855" y="68"/>
                      <a:pt x="1849" y="61"/>
                      <a:pt x="1849" y="46"/>
                    </a:cubicBezTo>
                    <a:cubicBezTo>
                      <a:pt x="1849" y="29"/>
                      <a:pt x="1855" y="0"/>
                      <a:pt x="1847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236;p67"/>
              <p:cNvSpPr/>
              <p:nvPr/>
            </p:nvSpPr>
            <p:spPr>
              <a:xfrm>
                <a:off x="3414925" y="4335800"/>
                <a:ext cx="1184100" cy="947650"/>
              </a:xfrm>
              <a:custGeom>
                <a:avLst/>
                <a:gdLst/>
                <a:ahLst/>
                <a:cxnLst/>
                <a:rect l="l" t="t" r="r" b="b"/>
                <a:pathLst>
                  <a:path w="47364" h="37906" extrusionOk="0">
                    <a:moveTo>
                      <a:pt x="4982" y="11975"/>
                    </a:moveTo>
                    <a:cubicBezTo>
                      <a:pt x="4980" y="11975"/>
                      <a:pt x="4982" y="11981"/>
                      <a:pt x="4991" y="11981"/>
                    </a:cubicBezTo>
                    <a:cubicBezTo>
                      <a:pt x="4986" y="11977"/>
                      <a:pt x="4984" y="11975"/>
                      <a:pt x="4982" y="11975"/>
                    </a:cubicBezTo>
                    <a:close/>
                    <a:moveTo>
                      <a:pt x="29767" y="10485"/>
                    </a:moveTo>
                    <a:cubicBezTo>
                      <a:pt x="29793" y="10485"/>
                      <a:pt x="29791" y="10621"/>
                      <a:pt x="29769" y="10687"/>
                    </a:cubicBezTo>
                    <a:cubicBezTo>
                      <a:pt x="29744" y="10761"/>
                      <a:pt x="29744" y="10921"/>
                      <a:pt x="29707" y="11118"/>
                    </a:cubicBezTo>
                    <a:cubicBezTo>
                      <a:pt x="29658" y="11316"/>
                      <a:pt x="29559" y="11266"/>
                      <a:pt x="29498" y="11316"/>
                    </a:cubicBezTo>
                    <a:cubicBezTo>
                      <a:pt x="29436" y="11377"/>
                      <a:pt x="29498" y="11340"/>
                      <a:pt x="29584" y="11365"/>
                    </a:cubicBezTo>
                    <a:cubicBezTo>
                      <a:pt x="29670" y="11377"/>
                      <a:pt x="29559" y="11414"/>
                      <a:pt x="29485" y="11476"/>
                    </a:cubicBezTo>
                    <a:cubicBezTo>
                      <a:pt x="29411" y="11550"/>
                      <a:pt x="29338" y="11599"/>
                      <a:pt x="29202" y="11698"/>
                    </a:cubicBezTo>
                    <a:cubicBezTo>
                      <a:pt x="29140" y="11747"/>
                      <a:pt x="29054" y="11796"/>
                      <a:pt x="28980" y="11833"/>
                    </a:cubicBezTo>
                    <a:cubicBezTo>
                      <a:pt x="28906" y="11882"/>
                      <a:pt x="28882" y="11969"/>
                      <a:pt x="28832" y="12043"/>
                    </a:cubicBezTo>
                    <a:cubicBezTo>
                      <a:pt x="28745" y="12091"/>
                      <a:pt x="28643" y="12124"/>
                      <a:pt x="28543" y="12124"/>
                    </a:cubicBezTo>
                    <a:cubicBezTo>
                      <a:pt x="28516" y="12124"/>
                      <a:pt x="28489" y="12122"/>
                      <a:pt x="28463" y="12116"/>
                    </a:cubicBezTo>
                    <a:cubicBezTo>
                      <a:pt x="28382" y="12105"/>
                      <a:pt x="28388" y="12017"/>
                      <a:pt x="28450" y="12017"/>
                    </a:cubicBezTo>
                    <a:cubicBezTo>
                      <a:pt x="28454" y="12017"/>
                      <a:pt x="28458" y="12017"/>
                      <a:pt x="28463" y="12018"/>
                    </a:cubicBezTo>
                    <a:cubicBezTo>
                      <a:pt x="28467" y="12019"/>
                      <a:pt x="28472" y="12019"/>
                      <a:pt x="28476" y="12019"/>
                    </a:cubicBezTo>
                    <a:cubicBezTo>
                      <a:pt x="28551" y="12019"/>
                      <a:pt x="28663" y="11930"/>
                      <a:pt x="28709" y="11907"/>
                    </a:cubicBezTo>
                    <a:cubicBezTo>
                      <a:pt x="28771" y="11870"/>
                      <a:pt x="28820" y="11821"/>
                      <a:pt x="28869" y="11759"/>
                    </a:cubicBezTo>
                    <a:cubicBezTo>
                      <a:pt x="28943" y="11673"/>
                      <a:pt x="28943" y="11710"/>
                      <a:pt x="29017" y="11624"/>
                    </a:cubicBezTo>
                    <a:cubicBezTo>
                      <a:pt x="29091" y="11537"/>
                      <a:pt x="29177" y="11500"/>
                      <a:pt x="29227" y="11451"/>
                    </a:cubicBezTo>
                    <a:cubicBezTo>
                      <a:pt x="29276" y="11402"/>
                      <a:pt x="29251" y="11402"/>
                      <a:pt x="29251" y="11353"/>
                    </a:cubicBezTo>
                    <a:cubicBezTo>
                      <a:pt x="29264" y="11316"/>
                      <a:pt x="29436" y="11094"/>
                      <a:pt x="29485" y="10995"/>
                    </a:cubicBezTo>
                    <a:cubicBezTo>
                      <a:pt x="29547" y="10872"/>
                      <a:pt x="29596" y="10749"/>
                      <a:pt x="29621" y="10613"/>
                    </a:cubicBezTo>
                    <a:cubicBezTo>
                      <a:pt x="29621" y="10564"/>
                      <a:pt x="29719" y="10527"/>
                      <a:pt x="29756" y="10490"/>
                    </a:cubicBezTo>
                    <a:cubicBezTo>
                      <a:pt x="29760" y="10486"/>
                      <a:pt x="29764" y="10485"/>
                      <a:pt x="29767" y="10485"/>
                    </a:cubicBezTo>
                    <a:close/>
                    <a:moveTo>
                      <a:pt x="22809" y="13816"/>
                    </a:moveTo>
                    <a:cubicBezTo>
                      <a:pt x="22819" y="13816"/>
                      <a:pt x="22818" y="13905"/>
                      <a:pt x="22795" y="13940"/>
                    </a:cubicBezTo>
                    <a:cubicBezTo>
                      <a:pt x="22784" y="13956"/>
                      <a:pt x="22758" y="13960"/>
                      <a:pt x="22723" y="13960"/>
                    </a:cubicBezTo>
                    <a:cubicBezTo>
                      <a:pt x="22677" y="13960"/>
                      <a:pt x="22617" y="13952"/>
                      <a:pt x="22561" y="13952"/>
                    </a:cubicBezTo>
                    <a:cubicBezTo>
                      <a:pt x="22450" y="13952"/>
                      <a:pt x="22401" y="13940"/>
                      <a:pt x="22364" y="13891"/>
                    </a:cubicBezTo>
                    <a:cubicBezTo>
                      <a:pt x="22358" y="13880"/>
                      <a:pt x="22397" y="13877"/>
                      <a:pt x="22446" y="13877"/>
                    </a:cubicBezTo>
                    <a:cubicBezTo>
                      <a:pt x="22512" y="13877"/>
                      <a:pt x="22596" y="13884"/>
                      <a:pt x="22610" y="13891"/>
                    </a:cubicBezTo>
                    <a:cubicBezTo>
                      <a:pt x="22615" y="13893"/>
                      <a:pt x="22621" y="13894"/>
                      <a:pt x="22628" y="13894"/>
                    </a:cubicBezTo>
                    <a:cubicBezTo>
                      <a:pt x="22655" y="13894"/>
                      <a:pt x="22696" y="13878"/>
                      <a:pt x="22746" y="13878"/>
                    </a:cubicBezTo>
                    <a:cubicBezTo>
                      <a:pt x="22795" y="13878"/>
                      <a:pt x="22783" y="13829"/>
                      <a:pt x="22807" y="13817"/>
                    </a:cubicBezTo>
                    <a:cubicBezTo>
                      <a:pt x="22808" y="13816"/>
                      <a:pt x="22809" y="13816"/>
                      <a:pt x="22809" y="13816"/>
                    </a:cubicBezTo>
                    <a:close/>
                    <a:moveTo>
                      <a:pt x="21992" y="13840"/>
                    </a:moveTo>
                    <a:cubicBezTo>
                      <a:pt x="22051" y="13840"/>
                      <a:pt x="22125" y="13846"/>
                      <a:pt x="22166" y="13878"/>
                    </a:cubicBezTo>
                    <a:cubicBezTo>
                      <a:pt x="22188" y="13893"/>
                      <a:pt x="22142" y="13899"/>
                      <a:pt x="22085" y="13899"/>
                    </a:cubicBezTo>
                    <a:cubicBezTo>
                      <a:pt x="22045" y="13899"/>
                      <a:pt x="22000" y="13896"/>
                      <a:pt x="21969" y="13891"/>
                    </a:cubicBezTo>
                    <a:lnTo>
                      <a:pt x="21957" y="13891"/>
                    </a:lnTo>
                    <a:cubicBezTo>
                      <a:pt x="21895" y="13891"/>
                      <a:pt x="21797" y="14039"/>
                      <a:pt x="21723" y="14063"/>
                    </a:cubicBezTo>
                    <a:cubicBezTo>
                      <a:pt x="21661" y="14076"/>
                      <a:pt x="21661" y="14162"/>
                      <a:pt x="21624" y="14248"/>
                    </a:cubicBezTo>
                    <a:cubicBezTo>
                      <a:pt x="21587" y="14334"/>
                      <a:pt x="21624" y="14297"/>
                      <a:pt x="21637" y="14371"/>
                    </a:cubicBezTo>
                    <a:cubicBezTo>
                      <a:pt x="21641" y="14395"/>
                      <a:pt x="21639" y="14405"/>
                      <a:pt x="21634" y="14405"/>
                    </a:cubicBezTo>
                    <a:cubicBezTo>
                      <a:pt x="21622" y="14405"/>
                      <a:pt x="21592" y="14364"/>
                      <a:pt x="21550" y="14322"/>
                    </a:cubicBezTo>
                    <a:cubicBezTo>
                      <a:pt x="21489" y="14248"/>
                      <a:pt x="21489" y="14150"/>
                      <a:pt x="21526" y="14063"/>
                    </a:cubicBezTo>
                    <a:cubicBezTo>
                      <a:pt x="21575" y="14002"/>
                      <a:pt x="21624" y="13952"/>
                      <a:pt x="21698" y="13915"/>
                    </a:cubicBezTo>
                    <a:cubicBezTo>
                      <a:pt x="21760" y="13866"/>
                      <a:pt x="21846" y="13841"/>
                      <a:pt x="21920" y="13841"/>
                    </a:cubicBezTo>
                    <a:cubicBezTo>
                      <a:pt x="21936" y="13841"/>
                      <a:pt x="21963" y="13840"/>
                      <a:pt x="21992" y="13840"/>
                    </a:cubicBezTo>
                    <a:close/>
                    <a:moveTo>
                      <a:pt x="18211" y="14051"/>
                    </a:moveTo>
                    <a:cubicBezTo>
                      <a:pt x="18285" y="14051"/>
                      <a:pt x="18335" y="14162"/>
                      <a:pt x="18335" y="14199"/>
                    </a:cubicBezTo>
                    <a:cubicBezTo>
                      <a:pt x="18322" y="14285"/>
                      <a:pt x="18335" y="14371"/>
                      <a:pt x="18347" y="14445"/>
                    </a:cubicBezTo>
                    <a:cubicBezTo>
                      <a:pt x="18384" y="14495"/>
                      <a:pt x="18396" y="14519"/>
                      <a:pt x="18384" y="14556"/>
                    </a:cubicBezTo>
                    <a:lnTo>
                      <a:pt x="18372" y="14556"/>
                    </a:lnTo>
                    <a:cubicBezTo>
                      <a:pt x="18372" y="14568"/>
                      <a:pt x="18359" y="14581"/>
                      <a:pt x="18359" y="14593"/>
                    </a:cubicBezTo>
                    <a:cubicBezTo>
                      <a:pt x="18310" y="14655"/>
                      <a:pt x="18310" y="14741"/>
                      <a:pt x="18224" y="14753"/>
                    </a:cubicBezTo>
                    <a:cubicBezTo>
                      <a:pt x="18154" y="14763"/>
                      <a:pt x="18132" y="14781"/>
                      <a:pt x="18101" y="14781"/>
                    </a:cubicBezTo>
                    <a:cubicBezTo>
                      <a:pt x="18093" y="14781"/>
                      <a:pt x="18085" y="14780"/>
                      <a:pt x="18076" y="14778"/>
                    </a:cubicBezTo>
                    <a:cubicBezTo>
                      <a:pt x="17977" y="14741"/>
                      <a:pt x="17990" y="14704"/>
                      <a:pt x="18002" y="14630"/>
                    </a:cubicBezTo>
                    <a:cubicBezTo>
                      <a:pt x="18027" y="14568"/>
                      <a:pt x="18076" y="14482"/>
                      <a:pt x="18076" y="14421"/>
                    </a:cubicBezTo>
                    <a:lnTo>
                      <a:pt x="18076" y="14359"/>
                    </a:lnTo>
                    <a:cubicBezTo>
                      <a:pt x="18076" y="14322"/>
                      <a:pt x="18076" y="14285"/>
                      <a:pt x="18063" y="14273"/>
                    </a:cubicBezTo>
                    <a:cubicBezTo>
                      <a:pt x="18054" y="14254"/>
                      <a:pt x="18014" y="14212"/>
                      <a:pt x="17986" y="14212"/>
                    </a:cubicBezTo>
                    <a:cubicBezTo>
                      <a:pt x="17978" y="14212"/>
                      <a:pt x="17970" y="14215"/>
                      <a:pt x="17965" y="14223"/>
                    </a:cubicBezTo>
                    <a:cubicBezTo>
                      <a:pt x="17965" y="14248"/>
                      <a:pt x="17953" y="14260"/>
                      <a:pt x="17953" y="14285"/>
                    </a:cubicBezTo>
                    <a:cubicBezTo>
                      <a:pt x="17940" y="14347"/>
                      <a:pt x="17928" y="14408"/>
                      <a:pt x="17928" y="14470"/>
                    </a:cubicBezTo>
                    <a:cubicBezTo>
                      <a:pt x="17928" y="14529"/>
                      <a:pt x="17951" y="14668"/>
                      <a:pt x="17931" y="14668"/>
                    </a:cubicBezTo>
                    <a:cubicBezTo>
                      <a:pt x="17930" y="14668"/>
                      <a:pt x="17929" y="14668"/>
                      <a:pt x="17928" y="14667"/>
                    </a:cubicBezTo>
                    <a:cubicBezTo>
                      <a:pt x="17903" y="14667"/>
                      <a:pt x="17829" y="14655"/>
                      <a:pt x="17817" y="14605"/>
                    </a:cubicBezTo>
                    <a:cubicBezTo>
                      <a:pt x="17805" y="14531"/>
                      <a:pt x="17805" y="14470"/>
                      <a:pt x="17817" y="14408"/>
                    </a:cubicBezTo>
                    <a:cubicBezTo>
                      <a:pt x="17829" y="14371"/>
                      <a:pt x="17866" y="14297"/>
                      <a:pt x="17879" y="14248"/>
                    </a:cubicBezTo>
                    <a:cubicBezTo>
                      <a:pt x="17891" y="14223"/>
                      <a:pt x="17903" y="14199"/>
                      <a:pt x="17903" y="14174"/>
                    </a:cubicBezTo>
                    <a:cubicBezTo>
                      <a:pt x="17903" y="14131"/>
                      <a:pt x="17903" y="14098"/>
                      <a:pt x="17936" y="14098"/>
                    </a:cubicBezTo>
                    <a:cubicBezTo>
                      <a:pt x="17940" y="14098"/>
                      <a:pt x="17946" y="14099"/>
                      <a:pt x="17953" y="14100"/>
                    </a:cubicBezTo>
                    <a:cubicBezTo>
                      <a:pt x="18002" y="14113"/>
                      <a:pt x="18039" y="14125"/>
                      <a:pt x="18063" y="14150"/>
                    </a:cubicBezTo>
                    <a:cubicBezTo>
                      <a:pt x="18091" y="14163"/>
                      <a:pt x="18103" y="14173"/>
                      <a:pt x="18114" y="14173"/>
                    </a:cubicBezTo>
                    <a:cubicBezTo>
                      <a:pt x="18124" y="14173"/>
                      <a:pt x="18133" y="14166"/>
                      <a:pt x="18150" y="14150"/>
                    </a:cubicBezTo>
                    <a:cubicBezTo>
                      <a:pt x="18174" y="14113"/>
                      <a:pt x="18150" y="14051"/>
                      <a:pt x="18211" y="14051"/>
                    </a:cubicBezTo>
                    <a:close/>
                    <a:moveTo>
                      <a:pt x="16141" y="13706"/>
                    </a:moveTo>
                    <a:cubicBezTo>
                      <a:pt x="16215" y="13706"/>
                      <a:pt x="16289" y="13731"/>
                      <a:pt x="16351" y="13780"/>
                    </a:cubicBezTo>
                    <a:cubicBezTo>
                      <a:pt x="16359" y="13784"/>
                      <a:pt x="16366" y="13786"/>
                      <a:pt x="16373" y="13786"/>
                    </a:cubicBezTo>
                    <a:cubicBezTo>
                      <a:pt x="16409" y="13786"/>
                      <a:pt x="16433" y="13741"/>
                      <a:pt x="16474" y="13731"/>
                    </a:cubicBezTo>
                    <a:cubicBezTo>
                      <a:pt x="16478" y="13730"/>
                      <a:pt x="16482" y="13729"/>
                      <a:pt x="16486" y="13729"/>
                    </a:cubicBezTo>
                    <a:cubicBezTo>
                      <a:pt x="16540" y="13729"/>
                      <a:pt x="16574" y="13809"/>
                      <a:pt x="16597" y="13866"/>
                    </a:cubicBezTo>
                    <a:cubicBezTo>
                      <a:pt x="16622" y="13940"/>
                      <a:pt x="16634" y="14014"/>
                      <a:pt x="16634" y="14088"/>
                    </a:cubicBezTo>
                    <a:cubicBezTo>
                      <a:pt x="16634" y="14174"/>
                      <a:pt x="16573" y="14162"/>
                      <a:pt x="16560" y="14211"/>
                    </a:cubicBezTo>
                    <a:cubicBezTo>
                      <a:pt x="16536" y="14248"/>
                      <a:pt x="16647" y="14211"/>
                      <a:pt x="16597" y="14297"/>
                    </a:cubicBezTo>
                    <a:cubicBezTo>
                      <a:pt x="16585" y="14322"/>
                      <a:pt x="16576" y="14328"/>
                      <a:pt x="16560" y="14328"/>
                    </a:cubicBezTo>
                    <a:cubicBezTo>
                      <a:pt x="16545" y="14328"/>
                      <a:pt x="16523" y="14322"/>
                      <a:pt x="16486" y="14322"/>
                    </a:cubicBezTo>
                    <a:cubicBezTo>
                      <a:pt x="16412" y="14322"/>
                      <a:pt x="16302" y="14285"/>
                      <a:pt x="16203" y="14285"/>
                    </a:cubicBezTo>
                    <a:cubicBezTo>
                      <a:pt x="16104" y="14285"/>
                      <a:pt x="16067" y="14396"/>
                      <a:pt x="16067" y="14445"/>
                    </a:cubicBezTo>
                    <a:cubicBezTo>
                      <a:pt x="16067" y="14507"/>
                      <a:pt x="16104" y="14556"/>
                      <a:pt x="16092" y="14581"/>
                    </a:cubicBezTo>
                    <a:cubicBezTo>
                      <a:pt x="16090" y="14588"/>
                      <a:pt x="16084" y="14591"/>
                      <a:pt x="16077" y="14591"/>
                    </a:cubicBezTo>
                    <a:cubicBezTo>
                      <a:pt x="16047" y="14591"/>
                      <a:pt x="15986" y="14544"/>
                      <a:pt x="15957" y="14544"/>
                    </a:cubicBezTo>
                    <a:cubicBezTo>
                      <a:pt x="15907" y="14544"/>
                      <a:pt x="15907" y="14568"/>
                      <a:pt x="15907" y="14605"/>
                    </a:cubicBezTo>
                    <a:cubicBezTo>
                      <a:pt x="15907" y="14642"/>
                      <a:pt x="15981" y="14642"/>
                      <a:pt x="16018" y="14679"/>
                    </a:cubicBezTo>
                    <a:cubicBezTo>
                      <a:pt x="16055" y="14704"/>
                      <a:pt x="16043" y="14803"/>
                      <a:pt x="16104" y="14864"/>
                    </a:cubicBezTo>
                    <a:cubicBezTo>
                      <a:pt x="16166" y="14926"/>
                      <a:pt x="16117" y="15024"/>
                      <a:pt x="16117" y="15037"/>
                    </a:cubicBezTo>
                    <a:cubicBezTo>
                      <a:pt x="16129" y="15061"/>
                      <a:pt x="16191" y="15061"/>
                      <a:pt x="16215" y="15061"/>
                    </a:cubicBezTo>
                    <a:cubicBezTo>
                      <a:pt x="16228" y="15061"/>
                      <a:pt x="16252" y="15111"/>
                      <a:pt x="16314" y="15160"/>
                    </a:cubicBezTo>
                    <a:cubicBezTo>
                      <a:pt x="16375" y="15221"/>
                      <a:pt x="16425" y="15197"/>
                      <a:pt x="16449" y="15246"/>
                    </a:cubicBezTo>
                    <a:cubicBezTo>
                      <a:pt x="16486" y="15308"/>
                      <a:pt x="16425" y="15345"/>
                      <a:pt x="16412" y="15443"/>
                    </a:cubicBezTo>
                    <a:cubicBezTo>
                      <a:pt x="16412" y="15456"/>
                      <a:pt x="16412" y="15480"/>
                      <a:pt x="16412" y="15493"/>
                    </a:cubicBezTo>
                    <a:cubicBezTo>
                      <a:pt x="16437" y="15603"/>
                      <a:pt x="16536" y="15739"/>
                      <a:pt x="16548" y="15801"/>
                    </a:cubicBezTo>
                    <a:cubicBezTo>
                      <a:pt x="16560" y="15862"/>
                      <a:pt x="16523" y="15862"/>
                      <a:pt x="16499" y="15911"/>
                    </a:cubicBezTo>
                    <a:cubicBezTo>
                      <a:pt x="16474" y="15948"/>
                      <a:pt x="16437" y="15985"/>
                      <a:pt x="16462" y="16047"/>
                    </a:cubicBezTo>
                    <a:cubicBezTo>
                      <a:pt x="16486" y="16109"/>
                      <a:pt x="16573" y="16084"/>
                      <a:pt x="16634" y="16121"/>
                    </a:cubicBezTo>
                    <a:cubicBezTo>
                      <a:pt x="16696" y="16146"/>
                      <a:pt x="16696" y="16256"/>
                      <a:pt x="16659" y="16306"/>
                    </a:cubicBezTo>
                    <a:cubicBezTo>
                      <a:pt x="16634" y="16367"/>
                      <a:pt x="16733" y="16417"/>
                      <a:pt x="16757" y="16466"/>
                    </a:cubicBezTo>
                    <a:cubicBezTo>
                      <a:pt x="16794" y="16515"/>
                      <a:pt x="16745" y="16540"/>
                      <a:pt x="16733" y="16577"/>
                    </a:cubicBezTo>
                    <a:cubicBezTo>
                      <a:pt x="16733" y="16626"/>
                      <a:pt x="16745" y="16811"/>
                      <a:pt x="16745" y="16946"/>
                    </a:cubicBezTo>
                    <a:cubicBezTo>
                      <a:pt x="16745" y="17033"/>
                      <a:pt x="16745" y="17082"/>
                      <a:pt x="16720" y="17107"/>
                    </a:cubicBezTo>
                    <a:cubicBezTo>
                      <a:pt x="16597" y="17168"/>
                      <a:pt x="16462" y="17205"/>
                      <a:pt x="16314" y="17218"/>
                    </a:cubicBezTo>
                    <a:cubicBezTo>
                      <a:pt x="16309" y="17218"/>
                      <a:pt x="16305" y="17218"/>
                      <a:pt x="16300" y="17218"/>
                    </a:cubicBezTo>
                    <a:cubicBezTo>
                      <a:pt x="16092" y="17218"/>
                      <a:pt x="15820" y="16958"/>
                      <a:pt x="15796" y="16922"/>
                    </a:cubicBezTo>
                    <a:cubicBezTo>
                      <a:pt x="15759" y="16885"/>
                      <a:pt x="15624" y="16922"/>
                      <a:pt x="15575" y="16873"/>
                    </a:cubicBezTo>
                    <a:cubicBezTo>
                      <a:pt x="15525" y="16823"/>
                      <a:pt x="15538" y="16712"/>
                      <a:pt x="15538" y="16626"/>
                    </a:cubicBezTo>
                    <a:lnTo>
                      <a:pt x="15538" y="16491"/>
                    </a:lnTo>
                    <a:cubicBezTo>
                      <a:pt x="15538" y="16404"/>
                      <a:pt x="15587" y="16441"/>
                      <a:pt x="15624" y="16380"/>
                    </a:cubicBezTo>
                    <a:cubicBezTo>
                      <a:pt x="15661" y="16293"/>
                      <a:pt x="15685" y="16195"/>
                      <a:pt x="15698" y="16096"/>
                    </a:cubicBezTo>
                    <a:cubicBezTo>
                      <a:pt x="15722" y="16035"/>
                      <a:pt x="15747" y="16084"/>
                      <a:pt x="15735" y="15998"/>
                    </a:cubicBezTo>
                    <a:cubicBezTo>
                      <a:pt x="15685" y="15838"/>
                      <a:pt x="15599" y="15677"/>
                      <a:pt x="15488" y="15542"/>
                    </a:cubicBezTo>
                    <a:cubicBezTo>
                      <a:pt x="15488" y="15530"/>
                      <a:pt x="15464" y="15517"/>
                      <a:pt x="15451" y="15493"/>
                    </a:cubicBezTo>
                    <a:cubicBezTo>
                      <a:pt x="15353" y="15369"/>
                      <a:pt x="15267" y="15221"/>
                      <a:pt x="15205" y="15061"/>
                    </a:cubicBezTo>
                    <a:cubicBezTo>
                      <a:pt x="15180" y="14975"/>
                      <a:pt x="15230" y="14803"/>
                      <a:pt x="15205" y="14778"/>
                    </a:cubicBezTo>
                    <a:cubicBezTo>
                      <a:pt x="15168" y="14753"/>
                      <a:pt x="15119" y="14679"/>
                      <a:pt x="15094" y="14655"/>
                    </a:cubicBezTo>
                    <a:cubicBezTo>
                      <a:pt x="15082" y="14630"/>
                      <a:pt x="14983" y="14593"/>
                      <a:pt x="15032" y="14556"/>
                    </a:cubicBezTo>
                    <a:cubicBezTo>
                      <a:pt x="15119" y="14445"/>
                      <a:pt x="15180" y="14322"/>
                      <a:pt x="15242" y="14199"/>
                    </a:cubicBezTo>
                    <a:cubicBezTo>
                      <a:pt x="15248" y="14174"/>
                      <a:pt x="15263" y="14168"/>
                      <a:pt x="15282" y="14168"/>
                    </a:cubicBezTo>
                    <a:cubicBezTo>
                      <a:pt x="15300" y="14168"/>
                      <a:pt x="15322" y="14174"/>
                      <a:pt x="15340" y="14174"/>
                    </a:cubicBezTo>
                    <a:cubicBezTo>
                      <a:pt x="15377" y="14174"/>
                      <a:pt x="15439" y="14113"/>
                      <a:pt x="15476" y="14063"/>
                    </a:cubicBezTo>
                    <a:cubicBezTo>
                      <a:pt x="15525" y="14002"/>
                      <a:pt x="15575" y="14026"/>
                      <a:pt x="15599" y="14002"/>
                    </a:cubicBezTo>
                    <a:cubicBezTo>
                      <a:pt x="15612" y="13989"/>
                      <a:pt x="15612" y="13965"/>
                      <a:pt x="15636" y="13940"/>
                    </a:cubicBezTo>
                    <a:cubicBezTo>
                      <a:pt x="15648" y="13915"/>
                      <a:pt x="15673" y="13878"/>
                      <a:pt x="15698" y="13854"/>
                    </a:cubicBezTo>
                    <a:cubicBezTo>
                      <a:pt x="15710" y="13848"/>
                      <a:pt x="15722" y="13848"/>
                      <a:pt x="15742" y="13848"/>
                    </a:cubicBezTo>
                    <a:cubicBezTo>
                      <a:pt x="15762" y="13848"/>
                      <a:pt x="15790" y="13848"/>
                      <a:pt x="15833" y="13841"/>
                    </a:cubicBezTo>
                    <a:cubicBezTo>
                      <a:pt x="15920" y="13817"/>
                      <a:pt x="16043" y="13706"/>
                      <a:pt x="16141" y="13706"/>
                    </a:cubicBezTo>
                    <a:close/>
                    <a:moveTo>
                      <a:pt x="11743" y="27762"/>
                    </a:moveTo>
                    <a:cubicBezTo>
                      <a:pt x="11751" y="27762"/>
                      <a:pt x="11759" y="27763"/>
                      <a:pt x="11767" y="27765"/>
                    </a:cubicBezTo>
                    <a:cubicBezTo>
                      <a:pt x="11775" y="27767"/>
                      <a:pt x="11783" y="27767"/>
                      <a:pt x="11791" y="27767"/>
                    </a:cubicBezTo>
                    <a:cubicBezTo>
                      <a:pt x="11806" y="27767"/>
                      <a:pt x="11820" y="27765"/>
                      <a:pt x="11833" y="27765"/>
                    </a:cubicBezTo>
                    <a:cubicBezTo>
                      <a:pt x="11854" y="27765"/>
                      <a:pt x="11872" y="27771"/>
                      <a:pt x="11890" y="27802"/>
                    </a:cubicBezTo>
                    <a:lnTo>
                      <a:pt x="11915" y="27851"/>
                    </a:lnTo>
                    <a:cubicBezTo>
                      <a:pt x="11940" y="27888"/>
                      <a:pt x="11952" y="27913"/>
                      <a:pt x="11977" y="27913"/>
                    </a:cubicBezTo>
                    <a:cubicBezTo>
                      <a:pt x="12014" y="27913"/>
                      <a:pt x="12075" y="27913"/>
                      <a:pt x="12026" y="27949"/>
                    </a:cubicBezTo>
                    <a:cubicBezTo>
                      <a:pt x="11964" y="27986"/>
                      <a:pt x="11964" y="28060"/>
                      <a:pt x="11952" y="28122"/>
                    </a:cubicBezTo>
                    <a:cubicBezTo>
                      <a:pt x="11952" y="28134"/>
                      <a:pt x="11952" y="28147"/>
                      <a:pt x="11952" y="28159"/>
                    </a:cubicBezTo>
                    <a:cubicBezTo>
                      <a:pt x="11927" y="28208"/>
                      <a:pt x="11903" y="28258"/>
                      <a:pt x="11866" y="28307"/>
                    </a:cubicBezTo>
                    <a:cubicBezTo>
                      <a:pt x="11829" y="28344"/>
                      <a:pt x="11767" y="28430"/>
                      <a:pt x="11706" y="28430"/>
                    </a:cubicBezTo>
                    <a:cubicBezTo>
                      <a:pt x="11689" y="28430"/>
                      <a:pt x="11667" y="28419"/>
                      <a:pt x="11658" y="28419"/>
                    </a:cubicBezTo>
                    <a:cubicBezTo>
                      <a:pt x="11654" y="28419"/>
                      <a:pt x="11652" y="28422"/>
                      <a:pt x="11656" y="28430"/>
                    </a:cubicBezTo>
                    <a:cubicBezTo>
                      <a:pt x="11718" y="28455"/>
                      <a:pt x="11780" y="28467"/>
                      <a:pt x="11841" y="28479"/>
                    </a:cubicBezTo>
                    <a:cubicBezTo>
                      <a:pt x="11878" y="28479"/>
                      <a:pt x="11854" y="28553"/>
                      <a:pt x="11792" y="28553"/>
                    </a:cubicBezTo>
                    <a:cubicBezTo>
                      <a:pt x="11737" y="28553"/>
                      <a:pt x="11673" y="28514"/>
                      <a:pt x="11607" y="28514"/>
                    </a:cubicBezTo>
                    <a:cubicBezTo>
                      <a:pt x="11599" y="28514"/>
                      <a:pt x="11591" y="28515"/>
                      <a:pt x="11582" y="28516"/>
                    </a:cubicBezTo>
                    <a:cubicBezTo>
                      <a:pt x="11523" y="28516"/>
                      <a:pt x="11511" y="28564"/>
                      <a:pt x="11484" y="28564"/>
                    </a:cubicBezTo>
                    <a:cubicBezTo>
                      <a:pt x="11477" y="28564"/>
                      <a:pt x="11469" y="28561"/>
                      <a:pt x="11459" y="28553"/>
                    </a:cubicBezTo>
                    <a:cubicBezTo>
                      <a:pt x="11410" y="28529"/>
                      <a:pt x="11348" y="28492"/>
                      <a:pt x="11373" y="28405"/>
                    </a:cubicBezTo>
                    <a:cubicBezTo>
                      <a:pt x="11385" y="28307"/>
                      <a:pt x="11447" y="28221"/>
                      <a:pt x="11435" y="28159"/>
                    </a:cubicBezTo>
                    <a:cubicBezTo>
                      <a:pt x="11422" y="28097"/>
                      <a:pt x="11398" y="28097"/>
                      <a:pt x="11422" y="28048"/>
                    </a:cubicBezTo>
                    <a:cubicBezTo>
                      <a:pt x="11435" y="28011"/>
                      <a:pt x="11447" y="27925"/>
                      <a:pt x="11484" y="27900"/>
                    </a:cubicBezTo>
                    <a:cubicBezTo>
                      <a:pt x="11521" y="27876"/>
                      <a:pt x="11595" y="27863"/>
                      <a:pt x="11644" y="27814"/>
                    </a:cubicBezTo>
                    <a:lnTo>
                      <a:pt x="11644" y="27814"/>
                    </a:lnTo>
                    <a:lnTo>
                      <a:pt x="11632" y="27826"/>
                    </a:lnTo>
                    <a:cubicBezTo>
                      <a:pt x="11673" y="27785"/>
                      <a:pt x="11705" y="27762"/>
                      <a:pt x="11743" y="27762"/>
                    </a:cubicBezTo>
                    <a:close/>
                    <a:moveTo>
                      <a:pt x="10797" y="28855"/>
                    </a:moveTo>
                    <a:cubicBezTo>
                      <a:pt x="10800" y="28855"/>
                      <a:pt x="10803" y="28857"/>
                      <a:pt x="10806" y="28861"/>
                    </a:cubicBezTo>
                    <a:cubicBezTo>
                      <a:pt x="10843" y="28923"/>
                      <a:pt x="10868" y="28997"/>
                      <a:pt x="10892" y="29083"/>
                    </a:cubicBezTo>
                    <a:cubicBezTo>
                      <a:pt x="10905" y="29132"/>
                      <a:pt x="10917" y="29194"/>
                      <a:pt x="10917" y="29256"/>
                    </a:cubicBezTo>
                    <a:cubicBezTo>
                      <a:pt x="10917" y="29354"/>
                      <a:pt x="10991" y="29539"/>
                      <a:pt x="10991" y="29588"/>
                    </a:cubicBezTo>
                    <a:cubicBezTo>
                      <a:pt x="10991" y="29638"/>
                      <a:pt x="11040" y="29674"/>
                      <a:pt x="11065" y="29711"/>
                    </a:cubicBezTo>
                    <a:cubicBezTo>
                      <a:pt x="11077" y="29736"/>
                      <a:pt x="11065" y="29859"/>
                      <a:pt x="11077" y="29909"/>
                    </a:cubicBezTo>
                    <a:cubicBezTo>
                      <a:pt x="11102" y="29958"/>
                      <a:pt x="11200" y="30118"/>
                      <a:pt x="11188" y="30155"/>
                    </a:cubicBezTo>
                    <a:cubicBezTo>
                      <a:pt x="11188" y="30158"/>
                      <a:pt x="11186" y="30160"/>
                      <a:pt x="11183" y="30160"/>
                    </a:cubicBezTo>
                    <a:cubicBezTo>
                      <a:pt x="11174" y="30160"/>
                      <a:pt x="11154" y="30148"/>
                      <a:pt x="11127" y="30130"/>
                    </a:cubicBezTo>
                    <a:cubicBezTo>
                      <a:pt x="11114" y="30130"/>
                      <a:pt x="11114" y="30130"/>
                      <a:pt x="11102" y="30118"/>
                    </a:cubicBezTo>
                    <a:cubicBezTo>
                      <a:pt x="11065" y="30081"/>
                      <a:pt x="11028" y="30032"/>
                      <a:pt x="11028" y="29970"/>
                    </a:cubicBezTo>
                    <a:cubicBezTo>
                      <a:pt x="11016" y="29909"/>
                      <a:pt x="11028" y="29921"/>
                      <a:pt x="10991" y="29884"/>
                    </a:cubicBezTo>
                    <a:cubicBezTo>
                      <a:pt x="10929" y="29835"/>
                      <a:pt x="10880" y="29785"/>
                      <a:pt x="10855" y="29711"/>
                    </a:cubicBezTo>
                    <a:cubicBezTo>
                      <a:pt x="10843" y="29638"/>
                      <a:pt x="10855" y="29477"/>
                      <a:pt x="10843" y="29428"/>
                    </a:cubicBezTo>
                    <a:cubicBezTo>
                      <a:pt x="10819" y="29366"/>
                      <a:pt x="10782" y="29379"/>
                      <a:pt x="10782" y="29293"/>
                    </a:cubicBezTo>
                    <a:cubicBezTo>
                      <a:pt x="10770" y="29212"/>
                      <a:pt x="10759" y="28855"/>
                      <a:pt x="10797" y="28855"/>
                    </a:cubicBezTo>
                    <a:close/>
                    <a:moveTo>
                      <a:pt x="11883" y="30597"/>
                    </a:moveTo>
                    <a:cubicBezTo>
                      <a:pt x="11897" y="30597"/>
                      <a:pt x="11918" y="30604"/>
                      <a:pt x="11940" y="30611"/>
                    </a:cubicBezTo>
                    <a:cubicBezTo>
                      <a:pt x="11952" y="30623"/>
                      <a:pt x="11964" y="30623"/>
                      <a:pt x="11977" y="30636"/>
                    </a:cubicBezTo>
                    <a:cubicBezTo>
                      <a:pt x="12001" y="30722"/>
                      <a:pt x="12026" y="30820"/>
                      <a:pt x="12026" y="30907"/>
                    </a:cubicBezTo>
                    <a:cubicBezTo>
                      <a:pt x="12063" y="30968"/>
                      <a:pt x="12063" y="30981"/>
                      <a:pt x="12075" y="31042"/>
                    </a:cubicBezTo>
                    <a:cubicBezTo>
                      <a:pt x="12075" y="31054"/>
                      <a:pt x="12088" y="31067"/>
                      <a:pt x="12088" y="31091"/>
                    </a:cubicBezTo>
                    <a:cubicBezTo>
                      <a:pt x="12088" y="31116"/>
                      <a:pt x="12088" y="31141"/>
                      <a:pt x="12088" y="31178"/>
                    </a:cubicBezTo>
                    <a:cubicBezTo>
                      <a:pt x="12088" y="31239"/>
                      <a:pt x="12088" y="31301"/>
                      <a:pt x="12075" y="31363"/>
                    </a:cubicBezTo>
                    <a:cubicBezTo>
                      <a:pt x="12063" y="31424"/>
                      <a:pt x="12075" y="31486"/>
                      <a:pt x="12100" y="31535"/>
                    </a:cubicBezTo>
                    <a:cubicBezTo>
                      <a:pt x="12137" y="31572"/>
                      <a:pt x="12149" y="31671"/>
                      <a:pt x="12174" y="31683"/>
                    </a:cubicBezTo>
                    <a:cubicBezTo>
                      <a:pt x="12199" y="31708"/>
                      <a:pt x="12186" y="31732"/>
                      <a:pt x="12174" y="31769"/>
                    </a:cubicBezTo>
                    <a:cubicBezTo>
                      <a:pt x="12165" y="31797"/>
                      <a:pt x="12148" y="31831"/>
                      <a:pt x="12136" y="31831"/>
                    </a:cubicBezTo>
                    <a:cubicBezTo>
                      <a:pt x="12132" y="31831"/>
                      <a:pt x="12128" y="31828"/>
                      <a:pt x="12125" y="31818"/>
                    </a:cubicBezTo>
                    <a:cubicBezTo>
                      <a:pt x="12088" y="31757"/>
                      <a:pt x="12051" y="31794"/>
                      <a:pt x="12038" y="31732"/>
                    </a:cubicBezTo>
                    <a:cubicBezTo>
                      <a:pt x="12026" y="31683"/>
                      <a:pt x="12026" y="31683"/>
                      <a:pt x="12014" y="31621"/>
                    </a:cubicBezTo>
                    <a:cubicBezTo>
                      <a:pt x="12001" y="31560"/>
                      <a:pt x="11989" y="31523"/>
                      <a:pt x="11989" y="31473"/>
                    </a:cubicBezTo>
                    <a:cubicBezTo>
                      <a:pt x="11989" y="31412"/>
                      <a:pt x="12014" y="31399"/>
                      <a:pt x="11989" y="31338"/>
                    </a:cubicBezTo>
                    <a:cubicBezTo>
                      <a:pt x="11986" y="31327"/>
                      <a:pt x="11982" y="31324"/>
                      <a:pt x="11977" y="31324"/>
                    </a:cubicBezTo>
                    <a:cubicBezTo>
                      <a:pt x="11964" y="31324"/>
                      <a:pt x="11946" y="31347"/>
                      <a:pt x="11936" y="31347"/>
                    </a:cubicBezTo>
                    <a:cubicBezTo>
                      <a:pt x="11931" y="31347"/>
                      <a:pt x="11927" y="31341"/>
                      <a:pt x="11927" y="31326"/>
                    </a:cubicBezTo>
                    <a:cubicBezTo>
                      <a:pt x="11915" y="31276"/>
                      <a:pt x="11927" y="31239"/>
                      <a:pt x="11940" y="31202"/>
                    </a:cubicBezTo>
                    <a:cubicBezTo>
                      <a:pt x="11964" y="31153"/>
                      <a:pt x="11977" y="31104"/>
                      <a:pt x="11964" y="31042"/>
                    </a:cubicBezTo>
                    <a:cubicBezTo>
                      <a:pt x="11977" y="30968"/>
                      <a:pt x="11977" y="30894"/>
                      <a:pt x="11964" y="30833"/>
                    </a:cubicBezTo>
                    <a:cubicBezTo>
                      <a:pt x="11940" y="30734"/>
                      <a:pt x="11878" y="30636"/>
                      <a:pt x="11866" y="30611"/>
                    </a:cubicBezTo>
                    <a:cubicBezTo>
                      <a:pt x="11866" y="30600"/>
                      <a:pt x="11872" y="30597"/>
                      <a:pt x="11883" y="30597"/>
                    </a:cubicBezTo>
                    <a:close/>
                    <a:moveTo>
                      <a:pt x="28447" y="0"/>
                    </a:moveTo>
                    <a:cubicBezTo>
                      <a:pt x="28439" y="0"/>
                      <a:pt x="28432" y="2"/>
                      <a:pt x="28426" y="5"/>
                    </a:cubicBezTo>
                    <a:cubicBezTo>
                      <a:pt x="28340" y="29"/>
                      <a:pt x="28253" y="66"/>
                      <a:pt x="28167" y="78"/>
                    </a:cubicBezTo>
                    <a:cubicBezTo>
                      <a:pt x="28056" y="128"/>
                      <a:pt x="27945" y="202"/>
                      <a:pt x="27847" y="300"/>
                    </a:cubicBezTo>
                    <a:cubicBezTo>
                      <a:pt x="27797" y="374"/>
                      <a:pt x="27674" y="448"/>
                      <a:pt x="27699" y="497"/>
                    </a:cubicBezTo>
                    <a:cubicBezTo>
                      <a:pt x="27711" y="534"/>
                      <a:pt x="27760" y="522"/>
                      <a:pt x="27760" y="571"/>
                    </a:cubicBezTo>
                    <a:cubicBezTo>
                      <a:pt x="27760" y="621"/>
                      <a:pt x="27723" y="682"/>
                      <a:pt x="27773" y="695"/>
                    </a:cubicBezTo>
                    <a:cubicBezTo>
                      <a:pt x="27825" y="705"/>
                      <a:pt x="27956" y="777"/>
                      <a:pt x="27936" y="777"/>
                    </a:cubicBezTo>
                    <a:cubicBezTo>
                      <a:pt x="27932" y="777"/>
                      <a:pt x="27924" y="774"/>
                      <a:pt x="27908" y="768"/>
                    </a:cubicBezTo>
                    <a:cubicBezTo>
                      <a:pt x="27736" y="744"/>
                      <a:pt x="27551" y="744"/>
                      <a:pt x="27378" y="744"/>
                    </a:cubicBezTo>
                    <a:cubicBezTo>
                      <a:pt x="27326" y="736"/>
                      <a:pt x="27283" y="724"/>
                      <a:pt x="27265" y="724"/>
                    </a:cubicBezTo>
                    <a:cubicBezTo>
                      <a:pt x="27254" y="724"/>
                      <a:pt x="27253" y="729"/>
                      <a:pt x="27268" y="744"/>
                    </a:cubicBezTo>
                    <a:cubicBezTo>
                      <a:pt x="27317" y="793"/>
                      <a:pt x="27366" y="855"/>
                      <a:pt x="27415" y="916"/>
                    </a:cubicBezTo>
                    <a:cubicBezTo>
                      <a:pt x="27422" y="936"/>
                      <a:pt x="27422" y="949"/>
                      <a:pt x="27408" y="949"/>
                    </a:cubicBezTo>
                    <a:cubicBezTo>
                      <a:pt x="27397" y="949"/>
                      <a:pt x="27376" y="939"/>
                      <a:pt x="27341" y="916"/>
                    </a:cubicBezTo>
                    <a:cubicBezTo>
                      <a:pt x="27280" y="892"/>
                      <a:pt x="27218" y="867"/>
                      <a:pt x="27144" y="867"/>
                    </a:cubicBezTo>
                    <a:cubicBezTo>
                      <a:pt x="27095" y="879"/>
                      <a:pt x="27070" y="867"/>
                      <a:pt x="27021" y="916"/>
                    </a:cubicBezTo>
                    <a:cubicBezTo>
                      <a:pt x="27009" y="941"/>
                      <a:pt x="26972" y="953"/>
                      <a:pt x="26935" y="953"/>
                    </a:cubicBezTo>
                    <a:cubicBezTo>
                      <a:pt x="26923" y="953"/>
                      <a:pt x="26923" y="990"/>
                      <a:pt x="26886" y="990"/>
                    </a:cubicBezTo>
                    <a:cubicBezTo>
                      <a:pt x="26864" y="990"/>
                      <a:pt x="26847" y="998"/>
                      <a:pt x="26837" y="998"/>
                    </a:cubicBezTo>
                    <a:cubicBezTo>
                      <a:pt x="26828" y="998"/>
                      <a:pt x="26824" y="994"/>
                      <a:pt x="26824" y="978"/>
                    </a:cubicBezTo>
                    <a:cubicBezTo>
                      <a:pt x="26824" y="959"/>
                      <a:pt x="26824" y="917"/>
                      <a:pt x="26818" y="917"/>
                    </a:cubicBezTo>
                    <a:cubicBezTo>
                      <a:pt x="26816" y="917"/>
                      <a:pt x="26814" y="920"/>
                      <a:pt x="26812" y="929"/>
                    </a:cubicBezTo>
                    <a:cubicBezTo>
                      <a:pt x="26787" y="966"/>
                      <a:pt x="26738" y="1003"/>
                      <a:pt x="26701" y="1015"/>
                    </a:cubicBezTo>
                    <a:cubicBezTo>
                      <a:pt x="26665" y="1024"/>
                      <a:pt x="26597" y="1058"/>
                      <a:pt x="26581" y="1058"/>
                    </a:cubicBezTo>
                    <a:cubicBezTo>
                      <a:pt x="26575" y="1058"/>
                      <a:pt x="26576" y="1053"/>
                      <a:pt x="26590" y="1040"/>
                    </a:cubicBezTo>
                    <a:cubicBezTo>
                      <a:pt x="26651" y="990"/>
                      <a:pt x="26725" y="953"/>
                      <a:pt x="26651" y="953"/>
                    </a:cubicBezTo>
                    <a:cubicBezTo>
                      <a:pt x="26590" y="941"/>
                      <a:pt x="26528" y="941"/>
                      <a:pt x="26442" y="941"/>
                    </a:cubicBezTo>
                    <a:cubicBezTo>
                      <a:pt x="26343" y="941"/>
                      <a:pt x="26442" y="916"/>
                      <a:pt x="26442" y="892"/>
                    </a:cubicBezTo>
                    <a:cubicBezTo>
                      <a:pt x="26442" y="882"/>
                      <a:pt x="26505" y="838"/>
                      <a:pt x="26488" y="838"/>
                    </a:cubicBezTo>
                    <a:cubicBezTo>
                      <a:pt x="26483" y="838"/>
                      <a:pt x="26469" y="843"/>
                      <a:pt x="26442" y="855"/>
                    </a:cubicBezTo>
                    <a:cubicBezTo>
                      <a:pt x="26356" y="904"/>
                      <a:pt x="26270" y="941"/>
                      <a:pt x="26171" y="966"/>
                    </a:cubicBezTo>
                    <a:cubicBezTo>
                      <a:pt x="26085" y="978"/>
                      <a:pt x="26011" y="978"/>
                      <a:pt x="26023" y="1015"/>
                    </a:cubicBezTo>
                    <a:cubicBezTo>
                      <a:pt x="26035" y="1040"/>
                      <a:pt x="26048" y="1052"/>
                      <a:pt x="26134" y="1052"/>
                    </a:cubicBezTo>
                    <a:cubicBezTo>
                      <a:pt x="26220" y="1052"/>
                      <a:pt x="26220" y="1064"/>
                      <a:pt x="26159" y="1077"/>
                    </a:cubicBezTo>
                    <a:cubicBezTo>
                      <a:pt x="26097" y="1077"/>
                      <a:pt x="25863" y="1138"/>
                      <a:pt x="25789" y="1163"/>
                    </a:cubicBezTo>
                    <a:cubicBezTo>
                      <a:pt x="25727" y="1187"/>
                      <a:pt x="25764" y="1212"/>
                      <a:pt x="25666" y="1212"/>
                    </a:cubicBezTo>
                    <a:cubicBezTo>
                      <a:pt x="25653" y="1214"/>
                      <a:pt x="25640" y="1215"/>
                      <a:pt x="25628" y="1215"/>
                    </a:cubicBezTo>
                    <a:cubicBezTo>
                      <a:pt x="25582" y="1215"/>
                      <a:pt x="25542" y="1203"/>
                      <a:pt x="25505" y="1203"/>
                    </a:cubicBezTo>
                    <a:cubicBezTo>
                      <a:pt x="25489" y="1203"/>
                      <a:pt x="25472" y="1206"/>
                      <a:pt x="25456" y="1212"/>
                    </a:cubicBezTo>
                    <a:cubicBezTo>
                      <a:pt x="25395" y="1237"/>
                      <a:pt x="25382" y="1298"/>
                      <a:pt x="25308" y="1323"/>
                    </a:cubicBezTo>
                    <a:cubicBezTo>
                      <a:pt x="25289" y="1329"/>
                      <a:pt x="25272" y="1330"/>
                      <a:pt x="25257" y="1330"/>
                    </a:cubicBezTo>
                    <a:cubicBezTo>
                      <a:pt x="25230" y="1330"/>
                      <a:pt x="25209" y="1325"/>
                      <a:pt x="25192" y="1325"/>
                    </a:cubicBezTo>
                    <a:cubicBezTo>
                      <a:pt x="25176" y="1325"/>
                      <a:pt x="25162" y="1329"/>
                      <a:pt x="25148" y="1348"/>
                    </a:cubicBezTo>
                    <a:cubicBezTo>
                      <a:pt x="25111" y="1385"/>
                      <a:pt x="25013" y="1483"/>
                      <a:pt x="24963" y="1495"/>
                    </a:cubicBezTo>
                    <a:cubicBezTo>
                      <a:pt x="24951" y="1500"/>
                      <a:pt x="24935" y="1501"/>
                      <a:pt x="24915" y="1501"/>
                    </a:cubicBezTo>
                    <a:cubicBezTo>
                      <a:pt x="24874" y="1501"/>
                      <a:pt x="24820" y="1495"/>
                      <a:pt x="24754" y="1495"/>
                    </a:cubicBezTo>
                    <a:cubicBezTo>
                      <a:pt x="24668" y="1495"/>
                      <a:pt x="24742" y="1520"/>
                      <a:pt x="24803" y="1545"/>
                    </a:cubicBezTo>
                    <a:cubicBezTo>
                      <a:pt x="24865" y="1569"/>
                      <a:pt x="24890" y="1594"/>
                      <a:pt x="24816" y="1606"/>
                    </a:cubicBezTo>
                    <a:cubicBezTo>
                      <a:pt x="24754" y="1606"/>
                      <a:pt x="24446" y="1619"/>
                      <a:pt x="24569" y="1619"/>
                    </a:cubicBezTo>
                    <a:cubicBezTo>
                      <a:pt x="24692" y="1631"/>
                      <a:pt x="24791" y="1643"/>
                      <a:pt x="24705" y="1643"/>
                    </a:cubicBezTo>
                    <a:cubicBezTo>
                      <a:pt x="24618" y="1643"/>
                      <a:pt x="24581" y="1643"/>
                      <a:pt x="24631" y="1656"/>
                    </a:cubicBezTo>
                    <a:cubicBezTo>
                      <a:pt x="24680" y="1656"/>
                      <a:pt x="24791" y="1705"/>
                      <a:pt x="24692" y="1705"/>
                    </a:cubicBezTo>
                    <a:cubicBezTo>
                      <a:pt x="24594" y="1717"/>
                      <a:pt x="24692" y="1730"/>
                      <a:pt x="24668" y="1754"/>
                    </a:cubicBezTo>
                    <a:cubicBezTo>
                      <a:pt x="24640" y="1764"/>
                      <a:pt x="24633" y="1787"/>
                      <a:pt x="24610" y="1787"/>
                    </a:cubicBezTo>
                    <a:cubicBezTo>
                      <a:pt x="24602" y="1787"/>
                      <a:pt x="24593" y="1785"/>
                      <a:pt x="24581" y="1779"/>
                    </a:cubicBezTo>
                    <a:cubicBezTo>
                      <a:pt x="24548" y="1765"/>
                      <a:pt x="24506" y="1756"/>
                      <a:pt x="24488" y="1756"/>
                    </a:cubicBezTo>
                    <a:cubicBezTo>
                      <a:pt x="24473" y="1756"/>
                      <a:pt x="24474" y="1762"/>
                      <a:pt x="24508" y="1779"/>
                    </a:cubicBezTo>
                    <a:cubicBezTo>
                      <a:pt x="24569" y="1828"/>
                      <a:pt x="24631" y="1853"/>
                      <a:pt x="24606" y="1865"/>
                    </a:cubicBezTo>
                    <a:cubicBezTo>
                      <a:pt x="24581" y="1877"/>
                      <a:pt x="24508" y="1865"/>
                      <a:pt x="24557" y="1902"/>
                    </a:cubicBezTo>
                    <a:cubicBezTo>
                      <a:pt x="24606" y="1927"/>
                      <a:pt x="24729" y="1951"/>
                      <a:pt x="24692" y="1964"/>
                    </a:cubicBezTo>
                    <a:cubicBezTo>
                      <a:pt x="24668" y="1988"/>
                      <a:pt x="24631" y="2013"/>
                      <a:pt x="24680" y="2062"/>
                    </a:cubicBezTo>
                    <a:cubicBezTo>
                      <a:pt x="24717" y="2112"/>
                      <a:pt x="24754" y="2161"/>
                      <a:pt x="24729" y="2185"/>
                    </a:cubicBezTo>
                    <a:cubicBezTo>
                      <a:pt x="24692" y="2198"/>
                      <a:pt x="24446" y="2198"/>
                      <a:pt x="24397" y="2235"/>
                    </a:cubicBezTo>
                    <a:cubicBezTo>
                      <a:pt x="24356" y="2265"/>
                      <a:pt x="24341" y="2287"/>
                      <a:pt x="24295" y="2287"/>
                    </a:cubicBezTo>
                    <a:cubicBezTo>
                      <a:pt x="24285" y="2287"/>
                      <a:pt x="24274" y="2286"/>
                      <a:pt x="24261" y="2284"/>
                    </a:cubicBezTo>
                    <a:cubicBezTo>
                      <a:pt x="24230" y="2278"/>
                      <a:pt x="24196" y="2275"/>
                      <a:pt x="24163" y="2275"/>
                    </a:cubicBezTo>
                    <a:cubicBezTo>
                      <a:pt x="24129" y="2275"/>
                      <a:pt x="24095" y="2278"/>
                      <a:pt x="24064" y="2284"/>
                    </a:cubicBezTo>
                    <a:cubicBezTo>
                      <a:pt x="23953" y="2284"/>
                      <a:pt x="23497" y="2321"/>
                      <a:pt x="23374" y="2333"/>
                    </a:cubicBezTo>
                    <a:cubicBezTo>
                      <a:pt x="23263" y="2358"/>
                      <a:pt x="23177" y="2506"/>
                      <a:pt x="23226" y="2592"/>
                    </a:cubicBezTo>
                    <a:cubicBezTo>
                      <a:pt x="23275" y="2666"/>
                      <a:pt x="23300" y="2703"/>
                      <a:pt x="23275" y="2740"/>
                    </a:cubicBezTo>
                    <a:cubicBezTo>
                      <a:pt x="23238" y="2838"/>
                      <a:pt x="23275" y="2949"/>
                      <a:pt x="23362" y="2999"/>
                    </a:cubicBezTo>
                    <a:cubicBezTo>
                      <a:pt x="23413" y="3024"/>
                      <a:pt x="23458" y="3026"/>
                      <a:pt x="23496" y="3026"/>
                    </a:cubicBezTo>
                    <a:cubicBezTo>
                      <a:pt x="23504" y="3026"/>
                      <a:pt x="23512" y="3026"/>
                      <a:pt x="23519" y="3026"/>
                    </a:cubicBezTo>
                    <a:cubicBezTo>
                      <a:pt x="23562" y="3026"/>
                      <a:pt x="23596" y="3029"/>
                      <a:pt x="23620" y="3073"/>
                    </a:cubicBezTo>
                    <a:cubicBezTo>
                      <a:pt x="23670" y="3159"/>
                      <a:pt x="23756" y="3319"/>
                      <a:pt x="23719" y="3319"/>
                    </a:cubicBezTo>
                    <a:cubicBezTo>
                      <a:pt x="23657" y="3331"/>
                      <a:pt x="23608" y="3331"/>
                      <a:pt x="23546" y="3331"/>
                    </a:cubicBezTo>
                    <a:cubicBezTo>
                      <a:pt x="23485" y="3331"/>
                      <a:pt x="23448" y="3294"/>
                      <a:pt x="23362" y="3220"/>
                    </a:cubicBezTo>
                    <a:cubicBezTo>
                      <a:pt x="23226" y="3122"/>
                      <a:pt x="23078" y="3048"/>
                      <a:pt x="22918" y="3011"/>
                    </a:cubicBezTo>
                    <a:cubicBezTo>
                      <a:pt x="22844" y="2999"/>
                      <a:pt x="22696" y="3011"/>
                      <a:pt x="22684" y="2974"/>
                    </a:cubicBezTo>
                    <a:cubicBezTo>
                      <a:pt x="22672" y="2937"/>
                      <a:pt x="22709" y="2925"/>
                      <a:pt x="22684" y="2912"/>
                    </a:cubicBezTo>
                    <a:cubicBezTo>
                      <a:pt x="22663" y="2898"/>
                      <a:pt x="22604" y="2884"/>
                      <a:pt x="22552" y="2884"/>
                    </a:cubicBezTo>
                    <a:cubicBezTo>
                      <a:pt x="22513" y="2884"/>
                      <a:pt x="22478" y="2892"/>
                      <a:pt x="22462" y="2912"/>
                    </a:cubicBezTo>
                    <a:cubicBezTo>
                      <a:pt x="22425" y="2962"/>
                      <a:pt x="22351" y="2974"/>
                      <a:pt x="22401" y="2986"/>
                    </a:cubicBezTo>
                    <a:cubicBezTo>
                      <a:pt x="22438" y="2999"/>
                      <a:pt x="22635" y="3036"/>
                      <a:pt x="22598" y="3048"/>
                    </a:cubicBezTo>
                    <a:cubicBezTo>
                      <a:pt x="22548" y="3060"/>
                      <a:pt x="22475" y="3060"/>
                      <a:pt x="22487" y="3097"/>
                    </a:cubicBezTo>
                    <a:cubicBezTo>
                      <a:pt x="22511" y="3122"/>
                      <a:pt x="22659" y="3110"/>
                      <a:pt x="22659" y="3159"/>
                    </a:cubicBezTo>
                    <a:cubicBezTo>
                      <a:pt x="22659" y="3208"/>
                      <a:pt x="22684" y="3282"/>
                      <a:pt x="22647" y="3282"/>
                    </a:cubicBezTo>
                    <a:cubicBezTo>
                      <a:pt x="22585" y="3282"/>
                      <a:pt x="22524" y="3270"/>
                      <a:pt x="22475" y="3233"/>
                    </a:cubicBezTo>
                    <a:cubicBezTo>
                      <a:pt x="22435" y="3213"/>
                      <a:pt x="22387" y="3177"/>
                      <a:pt x="22337" y="3177"/>
                    </a:cubicBezTo>
                    <a:cubicBezTo>
                      <a:pt x="22326" y="3177"/>
                      <a:pt x="22314" y="3179"/>
                      <a:pt x="22302" y="3183"/>
                    </a:cubicBezTo>
                    <a:cubicBezTo>
                      <a:pt x="22228" y="3208"/>
                      <a:pt x="22166" y="3183"/>
                      <a:pt x="22203" y="3319"/>
                    </a:cubicBezTo>
                    <a:cubicBezTo>
                      <a:pt x="22253" y="3455"/>
                      <a:pt x="22302" y="3430"/>
                      <a:pt x="22401" y="3479"/>
                    </a:cubicBezTo>
                    <a:cubicBezTo>
                      <a:pt x="22511" y="3516"/>
                      <a:pt x="22511" y="3492"/>
                      <a:pt x="22598" y="3553"/>
                    </a:cubicBezTo>
                    <a:cubicBezTo>
                      <a:pt x="22684" y="3602"/>
                      <a:pt x="22709" y="3627"/>
                      <a:pt x="22733" y="3664"/>
                    </a:cubicBezTo>
                    <a:cubicBezTo>
                      <a:pt x="22742" y="3691"/>
                      <a:pt x="22764" y="3711"/>
                      <a:pt x="22789" y="3711"/>
                    </a:cubicBezTo>
                    <a:cubicBezTo>
                      <a:pt x="22799" y="3711"/>
                      <a:pt x="22809" y="3708"/>
                      <a:pt x="22820" y="3701"/>
                    </a:cubicBezTo>
                    <a:cubicBezTo>
                      <a:pt x="22824" y="3700"/>
                      <a:pt x="22827" y="3699"/>
                      <a:pt x="22831" y="3699"/>
                    </a:cubicBezTo>
                    <a:cubicBezTo>
                      <a:pt x="22858" y="3699"/>
                      <a:pt x="22863" y="3738"/>
                      <a:pt x="22820" y="3738"/>
                    </a:cubicBezTo>
                    <a:cubicBezTo>
                      <a:pt x="22795" y="3738"/>
                      <a:pt x="22743" y="3754"/>
                      <a:pt x="22700" y="3754"/>
                    </a:cubicBezTo>
                    <a:cubicBezTo>
                      <a:pt x="22679" y="3754"/>
                      <a:pt x="22659" y="3750"/>
                      <a:pt x="22647" y="3738"/>
                    </a:cubicBezTo>
                    <a:cubicBezTo>
                      <a:pt x="22610" y="3676"/>
                      <a:pt x="22548" y="3627"/>
                      <a:pt x="22475" y="3615"/>
                    </a:cubicBezTo>
                    <a:cubicBezTo>
                      <a:pt x="22401" y="3590"/>
                      <a:pt x="22093" y="3590"/>
                      <a:pt x="22043" y="3553"/>
                    </a:cubicBezTo>
                    <a:cubicBezTo>
                      <a:pt x="21994" y="3504"/>
                      <a:pt x="21994" y="3479"/>
                      <a:pt x="22019" y="3455"/>
                    </a:cubicBezTo>
                    <a:cubicBezTo>
                      <a:pt x="22031" y="3430"/>
                      <a:pt x="22056" y="3430"/>
                      <a:pt x="22031" y="3381"/>
                    </a:cubicBezTo>
                    <a:cubicBezTo>
                      <a:pt x="22006" y="3319"/>
                      <a:pt x="21982" y="3319"/>
                      <a:pt x="21994" y="3257"/>
                    </a:cubicBezTo>
                    <a:cubicBezTo>
                      <a:pt x="22031" y="3171"/>
                      <a:pt x="22056" y="3085"/>
                      <a:pt x="22068" y="2999"/>
                    </a:cubicBezTo>
                    <a:cubicBezTo>
                      <a:pt x="22068" y="2925"/>
                      <a:pt x="22068" y="2814"/>
                      <a:pt x="22006" y="2789"/>
                    </a:cubicBezTo>
                    <a:cubicBezTo>
                      <a:pt x="21967" y="2766"/>
                      <a:pt x="21948" y="2757"/>
                      <a:pt x="21933" y="2757"/>
                    </a:cubicBezTo>
                    <a:cubicBezTo>
                      <a:pt x="21924" y="2757"/>
                      <a:pt x="21917" y="2760"/>
                      <a:pt x="21908" y="2765"/>
                    </a:cubicBezTo>
                    <a:cubicBezTo>
                      <a:pt x="21895" y="2789"/>
                      <a:pt x="21908" y="2814"/>
                      <a:pt x="21920" y="2863"/>
                    </a:cubicBezTo>
                    <a:cubicBezTo>
                      <a:pt x="21932" y="2925"/>
                      <a:pt x="21932" y="2986"/>
                      <a:pt x="21920" y="3048"/>
                    </a:cubicBezTo>
                    <a:cubicBezTo>
                      <a:pt x="21908" y="3110"/>
                      <a:pt x="21858" y="3171"/>
                      <a:pt x="21797" y="3196"/>
                    </a:cubicBezTo>
                    <a:cubicBezTo>
                      <a:pt x="21723" y="3233"/>
                      <a:pt x="21649" y="3233"/>
                      <a:pt x="21624" y="3282"/>
                    </a:cubicBezTo>
                    <a:cubicBezTo>
                      <a:pt x="21575" y="3356"/>
                      <a:pt x="21526" y="3418"/>
                      <a:pt x="21489" y="3492"/>
                    </a:cubicBezTo>
                    <a:cubicBezTo>
                      <a:pt x="21489" y="3528"/>
                      <a:pt x="21489" y="3492"/>
                      <a:pt x="21550" y="3553"/>
                    </a:cubicBezTo>
                    <a:cubicBezTo>
                      <a:pt x="21624" y="3652"/>
                      <a:pt x="21698" y="3763"/>
                      <a:pt x="21748" y="3873"/>
                    </a:cubicBezTo>
                    <a:cubicBezTo>
                      <a:pt x="21785" y="3923"/>
                      <a:pt x="21760" y="3935"/>
                      <a:pt x="21735" y="3972"/>
                    </a:cubicBezTo>
                    <a:cubicBezTo>
                      <a:pt x="21686" y="4058"/>
                      <a:pt x="21649" y="4145"/>
                      <a:pt x="21624" y="4231"/>
                    </a:cubicBezTo>
                    <a:cubicBezTo>
                      <a:pt x="21587" y="4329"/>
                      <a:pt x="21575" y="4391"/>
                      <a:pt x="21587" y="4403"/>
                    </a:cubicBezTo>
                    <a:cubicBezTo>
                      <a:pt x="21612" y="4428"/>
                      <a:pt x="21624" y="4465"/>
                      <a:pt x="21624" y="4502"/>
                    </a:cubicBezTo>
                    <a:cubicBezTo>
                      <a:pt x="21624" y="4537"/>
                      <a:pt x="21647" y="4651"/>
                      <a:pt x="21681" y="4651"/>
                    </a:cubicBezTo>
                    <a:cubicBezTo>
                      <a:pt x="21682" y="4651"/>
                      <a:pt x="21684" y="4650"/>
                      <a:pt x="21686" y="4650"/>
                    </a:cubicBezTo>
                    <a:cubicBezTo>
                      <a:pt x="21723" y="4637"/>
                      <a:pt x="21723" y="4625"/>
                      <a:pt x="21760" y="4625"/>
                    </a:cubicBezTo>
                    <a:cubicBezTo>
                      <a:pt x="21809" y="4625"/>
                      <a:pt x="21785" y="4650"/>
                      <a:pt x="21846" y="4650"/>
                    </a:cubicBezTo>
                    <a:cubicBezTo>
                      <a:pt x="21908" y="4637"/>
                      <a:pt x="21945" y="4563"/>
                      <a:pt x="22019" y="4563"/>
                    </a:cubicBezTo>
                    <a:cubicBezTo>
                      <a:pt x="22117" y="4576"/>
                      <a:pt x="22203" y="4588"/>
                      <a:pt x="22302" y="4625"/>
                    </a:cubicBezTo>
                    <a:cubicBezTo>
                      <a:pt x="22376" y="4637"/>
                      <a:pt x="22438" y="4674"/>
                      <a:pt x="22487" y="4736"/>
                    </a:cubicBezTo>
                    <a:cubicBezTo>
                      <a:pt x="22548" y="4785"/>
                      <a:pt x="22585" y="4859"/>
                      <a:pt x="22610" y="4933"/>
                    </a:cubicBezTo>
                    <a:cubicBezTo>
                      <a:pt x="22635" y="4970"/>
                      <a:pt x="22635" y="5007"/>
                      <a:pt x="22610" y="5044"/>
                    </a:cubicBezTo>
                    <a:cubicBezTo>
                      <a:pt x="22573" y="5093"/>
                      <a:pt x="22536" y="5143"/>
                      <a:pt x="22511" y="5204"/>
                    </a:cubicBezTo>
                    <a:cubicBezTo>
                      <a:pt x="22511" y="5229"/>
                      <a:pt x="22548" y="5253"/>
                      <a:pt x="22622" y="5290"/>
                    </a:cubicBezTo>
                    <a:cubicBezTo>
                      <a:pt x="22709" y="5327"/>
                      <a:pt x="22893" y="5377"/>
                      <a:pt x="22832" y="5377"/>
                    </a:cubicBezTo>
                    <a:cubicBezTo>
                      <a:pt x="22791" y="5377"/>
                      <a:pt x="22700" y="5388"/>
                      <a:pt x="22634" y="5388"/>
                    </a:cubicBezTo>
                    <a:cubicBezTo>
                      <a:pt x="22600" y="5388"/>
                      <a:pt x="22573" y="5385"/>
                      <a:pt x="22561" y="5377"/>
                    </a:cubicBezTo>
                    <a:cubicBezTo>
                      <a:pt x="22524" y="5352"/>
                      <a:pt x="22487" y="5340"/>
                      <a:pt x="22450" y="5327"/>
                    </a:cubicBezTo>
                    <a:cubicBezTo>
                      <a:pt x="22450" y="5303"/>
                      <a:pt x="22450" y="5278"/>
                      <a:pt x="22450" y="5266"/>
                    </a:cubicBezTo>
                    <a:cubicBezTo>
                      <a:pt x="22450" y="5204"/>
                      <a:pt x="22388" y="5192"/>
                      <a:pt x="22401" y="5155"/>
                    </a:cubicBezTo>
                    <a:cubicBezTo>
                      <a:pt x="22425" y="5118"/>
                      <a:pt x="22499" y="5032"/>
                      <a:pt x="22462" y="4970"/>
                    </a:cubicBezTo>
                    <a:cubicBezTo>
                      <a:pt x="22413" y="4908"/>
                      <a:pt x="22351" y="4933"/>
                      <a:pt x="22327" y="4859"/>
                    </a:cubicBezTo>
                    <a:cubicBezTo>
                      <a:pt x="22302" y="4798"/>
                      <a:pt x="22314" y="4748"/>
                      <a:pt x="22240" y="4736"/>
                    </a:cubicBezTo>
                    <a:cubicBezTo>
                      <a:pt x="22228" y="4732"/>
                      <a:pt x="22215" y="4730"/>
                      <a:pt x="22202" y="4730"/>
                    </a:cubicBezTo>
                    <a:cubicBezTo>
                      <a:pt x="22145" y="4730"/>
                      <a:pt x="22085" y="4762"/>
                      <a:pt x="22036" y="4762"/>
                    </a:cubicBezTo>
                    <a:cubicBezTo>
                      <a:pt x="22030" y="4762"/>
                      <a:pt x="22024" y="4762"/>
                      <a:pt x="22019" y="4761"/>
                    </a:cubicBezTo>
                    <a:cubicBezTo>
                      <a:pt x="21945" y="4761"/>
                      <a:pt x="21871" y="4785"/>
                      <a:pt x="21809" y="4835"/>
                    </a:cubicBezTo>
                    <a:cubicBezTo>
                      <a:pt x="21772" y="4872"/>
                      <a:pt x="21871" y="4884"/>
                      <a:pt x="21834" y="4908"/>
                    </a:cubicBezTo>
                    <a:cubicBezTo>
                      <a:pt x="21797" y="4921"/>
                      <a:pt x="21760" y="5007"/>
                      <a:pt x="21772" y="5032"/>
                    </a:cubicBezTo>
                    <a:cubicBezTo>
                      <a:pt x="21809" y="5044"/>
                      <a:pt x="21846" y="5081"/>
                      <a:pt x="21846" y="5118"/>
                    </a:cubicBezTo>
                    <a:cubicBezTo>
                      <a:pt x="21858" y="5180"/>
                      <a:pt x="21883" y="5266"/>
                      <a:pt x="21846" y="5303"/>
                    </a:cubicBezTo>
                    <a:cubicBezTo>
                      <a:pt x="21821" y="5352"/>
                      <a:pt x="21698" y="5463"/>
                      <a:pt x="21686" y="5500"/>
                    </a:cubicBezTo>
                    <a:cubicBezTo>
                      <a:pt x="21674" y="5525"/>
                      <a:pt x="21637" y="5648"/>
                      <a:pt x="21600" y="5697"/>
                    </a:cubicBezTo>
                    <a:cubicBezTo>
                      <a:pt x="21550" y="5734"/>
                      <a:pt x="21304" y="5820"/>
                      <a:pt x="21292" y="5870"/>
                    </a:cubicBezTo>
                    <a:cubicBezTo>
                      <a:pt x="21267" y="5931"/>
                      <a:pt x="21279" y="5993"/>
                      <a:pt x="21218" y="6005"/>
                    </a:cubicBezTo>
                    <a:cubicBezTo>
                      <a:pt x="21181" y="6005"/>
                      <a:pt x="21132" y="5993"/>
                      <a:pt x="21082" y="5980"/>
                    </a:cubicBezTo>
                    <a:cubicBezTo>
                      <a:pt x="21043" y="5957"/>
                      <a:pt x="20999" y="5948"/>
                      <a:pt x="20953" y="5948"/>
                    </a:cubicBezTo>
                    <a:cubicBezTo>
                      <a:pt x="20927" y="5948"/>
                      <a:pt x="20900" y="5951"/>
                      <a:pt x="20873" y="5956"/>
                    </a:cubicBezTo>
                    <a:cubicBezTo>
                      <a:pt x="20857" y="5959"/>
                      <a:pt x="20842" y="5960"/>
                      <a:pt x="20827" y="5960"/>
                    </a:cubicBezTo>
                    <a:cubicBezTo>
                      <a:pt x="20781" y="5960"/>
                      <a:pt x="20737" y="5947"/>
                      <a:pt x="20700" y="5919"/>
                    </a:cubicBezTo>
                    <a:cubicBezTo>
                      <a:pt x="20676" y="5900"/>
                      <a:pt x="20642" y="5900"/>
                      <a:pt x="20611" y="5900"/>
                    </a:cubicBezTo>
                    <a:cubicBezTo>
                      <a:pt x="20580" y="5900"/>
                      <a:pt x="20552" y="5900"/>
                      <a:pt x="20540" y="5882"/>
                    </a:cubicBezTo>
                    <a:cubicBezTo>
                      <a:pt x="20515" y="5845"/>
                      <a:pt x="20528" y="5796"/>
                      <a:pt x="20503" y="5771"/>
                    </a:cubicBezTo>
                    <a:cubicBezTo>
                      <a:pt x="20491" y="5752"/>
                      <a:pt x="20506" y="5746"/>
                      <a:pt x="20528" y="5746"/>
                    </a:cubicBezTo>
                    <a:cubicBezTo>
                      <a:pt x="20549" y="5746"/>
                      <a:pt x="20577" y="5752"/>
                      <a:pt x="20589" y="5759"/>
                    </a:cubicBezTo>
                    <a:cubicBezTo>
                      <a:pt x="20614" y="5771"/>
                      <a:pt x="20589" y="5783"/>
                      <a:pt x="20614" y="5833"/>
                    </a:cubicBezTo>
                    <a:cubicBezTo>
                      <a:pt x="20626" y="5870"/>
                      <a:pt x="20663" y="5882"/>
                      <a:pt x="20700" y="5882"/>
                    </a:cubicBezTo>
                    <a:cubicBezTo>
                      <a:pt x="20725" y="5882"/>
                      <a:pt x="20725" y="5820"/>
                      <a:pt x="20750" y="5796"/>
                    </a:cubicBezTo>
                    <a:cubicBezTo>
                      <a:pt x="20765" y="5791"/>
                      <a:pt x="20776" y="5788"/>
                      <a:pt x="20785" y="5788"/>
                    </a:cubicBezTo>
                    <a:cubicBezTo>
                      <a:pt x="20797" y="5788"/>
                      <a:pt x="20804" y="5793"/>
                      <a:pt x="20811" y="5808"/>
                    </a:cubicBezTo>
                    <a:cubicBezTo>
                      <a:pt x="20823" y="5833"/>
                      <a:pt x="20823" y="5870"/>
                      <a:pt x="20860" y="5870"/>
                    </a:cubicBezTo>
                    <a:cubicBezTo>
                      <a:pt x="20897" y="5870"/>
                      <a:pt x="21070" y="5845"/>
                      <a:pt x="21082" y="5808"/>
                    </a:cubicBezTo>
                    <a:cubicBezTo>
                      <a:pt x="21095" y="5771"/>
                      <a:pt x="21045" y="5746"/>
                      <a:pt x="21045" y="5746"/>
                    </a:cubicBezTo>
                    <a:cubicBezTo>
                      <a:pt x="21045" y="5746"/>
                      <a:pt x="21033" y="5709"/>
                      <a:pt x="21082" y="5697"/>
                    </a:cubicBezTo>
                    <a:cubicBezTo>
                      <a:pt x="21119" y="5672"/>
                      <a:pt x="21119" y="5672"/>
                      <a:pt x="21168" y="5623"/>
                    </a:cubicBezTo>
                    <a:cubicBezTo>
                      <a:pt x="21218" y="5574"/>
                      <a:pt x="21292" y="5549"/>
                      <a:pt x="21304" y="5488"/>
                    </a:cubicBezTo>
                    <a:cubicBezTo>
                      <a:pt x="21316" y="5426"/>
                      <a:pt x="21304" y="5414"/>
                      <a:pt x="21378" y="5401"/>
                    </a:cubicBezTo>
                    <a:cubicBezTo>
                      <a:pt x="21452" y="5389"/>
                      <a:pt x="21501" y="5315"/>
                      <a:pt x="21489" y="5241"/>
                    </a:cubicBezTo>
                    <a:cubicBezTo>
                      <a:pt x="21476" y="5155"/>
                      <a:pt x="21440" y="5093"/>
                      <a:pt x="21489" y="5044"/>
                    </a:cubicBezTo>
                    <a:cubicBezTo>
                      <a:pt x="21538" y="5007"/>
                      <a:pt x="21600" y="4995"/>
                      <a:pt x="21575" y="4945"/>
                    </a:cubicBezTo>
                    <a:cubicBezTo>
                      <a:pt x="21538" y="4908"/>
                      <a:pt x="21366" y="4884"/>
                      <a:pt x="21341" y="4699"/>
                    </a:cubicBezTo>
                    <a:cubicBezTo>
                      <a:pt x="21329" y="4551"/>
                      <a:pt x="21329" y="4416"/>
                      <a:pt x="21341" y="4280"/>
                    </a:cubicBezTo>
                    <a:cubicBezTo>
                      <a:pt x="21341" y="4120"/>
                      <a:pt x="21304" y="4046"/>
                      <a:pt x="21341" y="4021"/>
                    </a:cubicBezTo>
                    <a:cubicBezTo>
                      <a:pt x="21378" y="3984"/>
                      <a:pt x="21464" y="3861"/>
                      <a:pt x="21403" y="3763"/>
                    </a:cubicBezTo>
                    <a:cubicBezTo>
                      <a:pt x="21329" y="3652"/>
                      <a:pt x="21156" y="3528"/>
                      <a:pt x="21168" y="3467"/>
                    </a:cubicBezTo>
                    <a:cubicBezTo>
                      <a:pt x="21181" y="3418"/>
                      <a:pt x="21267" y="3405"/>
                      <a:pt x="21304" y="3294"/>
                    </a:cubicBezTo>
                    <a:cubicBezTo>
                      <a:pt x="21341" y="3220"/>
                      <a:pt x="21366" y="3134"/>
                      <a:pt x="21390" y="3060"/>
                    </a:cubicBezTo>
                    <a:cubicBezTo>
                      <a:pt x="21403" y="2974"/>
                      <a:pt x="21464" y="2851"/>
                      <a:pt x="21341" y="2814"/>
                    </a:cubicBezTo>
                    <a:cubicBezTo>
                      <a:pt x="21230" y="2777"/>
                      <a:pt x="21181" y="2715"/>
                      <a:pt x="21058" y="2715"/>
                    </a:cubicBezTo>
                    <a:cubicBezTo>
                      <a:pt x="20922" y="2715"/>
                      <a:pt x="20774" y="2715"/>
                      <a:pt x="20626" y="2691"/>
                    </a:cubicBezTo>
                    <a:cubicBezTo>
                      <a:pt x="20624" y="2690"/>
                      <a:pt x="20621" y="2690"/>
                      <a:pt x="20619" y="2690"/>
                    </a:cubicBezTo>
                    <a:cubicBezTo>
                      <a:pt x="20562" y="2690"/>
                      <a:pt x="20525" y="2820"/>
                      <a:pt x="20466" y="2962"/>
                    </a:cubicBezTo>
                    <a:cubicBezTo>
                      <a:pt x="20417" y="3110"/>
                      <a:pt x="20368" y="3294"/>
                      <a:pt x="20269" y="3381"/>
                    </a:cubicBezTo>
                    <a:cubicBezTo>
                      <a:pt x="20170" y="3455"/>
                      <a:pt x="19998" y="3578"/>
                      <a:pt x="19961" y="3615"/>
                    </a:cubicBezTo>
                    <a:cubicBezTo>
                      <a:pt x="19924" y="3639"/>
                      <a:pt x="19936" y="3664"/>
                      <a:pt x="19936" y="3701"/>
                    </a:cubicBezTo>
                    <a:cubicBezTo>
                      <a:pt x="19924" y="3738"/>
                      <a:pt x="19924" y="3775"/>
                      <a:pt x="19936" y="3775"/>
                    </a:cubicBezTo>
                    <a:cubicBezTo>
                      <a:pt x="19949" y="3775"/>
                      <a:pt x="19986" y="3769"/>
                      <a:pt x="20019" y="3769"/>
                    </a:cubicBezTo>
                    <a:cubicBezTo>
                      <a:pt x="20053" y="3769"/>
                      <a:pt x="20084" y="3775"/>
                      <a:pt x="20084" y="3800"/>
                    </a:cubicBezTo>
                    <a:cubicBezTo>
                      <a:pt x="20072" y="3849"/>
                      <a:pt x="20072" y="3898"/>
                      <a:pt x="20072" y="3947"/>
                    </a:cubicBezTo>
                    <a:cubicBezTo>
                      <a:pt x="20060" y="3997"/>
                      <a:pt x="20047" y="4046"/>
                      <a:pt x="20035" y="4108"/>
                    </a:cubicBezTo>
                    <a:cubicBezTo>
                      <a:pt x="20035" y="4120"/>
                      <a:pt x="20072" y="4157"/>
                      <a:pt x="20047" y="4194"/>
                    </a:cubicBezTo>
                    <a:cubicBezTo>
                      <a:pt x="20010" y="4243"/>
                      <a:pt x="19949" y="4231"/>
                      <a:pt x="19936" y="4280"/>
                    </a:cubicBezTo>
                    <a:cubicBezTo>
                      <a:pt x="19924" y="4342"/>
                      <a:pt x="19949" y="4379"/>
                      <a:pt x="19986" y="4379"/>
                    </a:cubicBezTo>
                    <a:cubicBezTo>
                      <a:pt x="20010" y="4372"/>
                      <a:pt x="20035" y="4369"/>
                      <a:pt x="20058" y="4369"/>
                    </a:cubicBezTo>
                    <a:cubicBezTo>
                      <a:pt x="20081" y="4369"/>
                      <a:pt x="20103" y="4372"/>
                      <a:pt x="20121" y="4379"/>
                    </a:cubicBezTo>
                    <a:cubicBezTo>
                      <a:pt x="20183" y="4403"/>
                      <a:pt x="20281" y="4391"/>
                      <a:pt x="20281" y="4453"/>
                    </a:cubicBezTo>
                    <a:cubicBezTo>
                      <a:pt x="20269" y="4539"/>
                      <a:pt x="20294" y="4625"/>
                      <a:pt x="20343" y="4699"/>
                    </a:cubicBezTo>
                    <a:cubicBezTo>
                      <a:pt x="20380" y="4727"/>
                      <a:pt x="20431" y="4741"/>
                      <a:pt x="20480" y="4741"/>
                    </a:cubicBezTo>
                    <a:cubicBezTo>
                      <a:pt x="20496" y="4741"/>
                      <a:pt x="20512" y="4739"/>
                      <a:pt x="20528" y="4736"/>
                    </a:cubicBezTo>
                    <a:cubicBezTo>
                      <a:pt x="20565" y="4736"/>
                      <a:pt x="20515" y="4798"/>
                      <a:pt x="20491" y="4835"/>
                    </a:cubicBezTo>
                    <a:cubicBezTo>
                      <a:pt x="20470" y="4877"/>
                      <a:pt x="20412" y="5101"/>
                      <a:pt x="20342" y="5101"/>
                    </a:cubicBezTo>
                    <a:cubicBezTo>
                      <a:pt x="20330" y="5101"/>
                      <a:pt x="20318" y="5095"/>
                      <a:pt x="20306" y="5081"/>
                    </a:cubicBezTo>
                    <a:cubicBezTo>
                      <a:pt x="20220" y="4982"/>
                      <a:pt x="20121" y="4896"/>
                      <a:pt x="20023" y="4810"/>
                    </a:cubicBezTo>
                    <a:cubicBezTo>
                      <a:pt x="19998" y="4785"/>
                      <a:pt x="19961" y="4761"/>
                      <a:pt x="19924" y="4748"/>
                    </a:cubicBezTo>
                    <a:cubicBezTo>
                      <a:pt x="19887" y="4736"/>
                      <a:pt x="19665" y="4650"/>
                      <a:pt x="19579" y="4613"/>
                    </a:cubicBezTo>
                    <a:cubicBezTo>
                      <a:pt x="19493" y="4576"/>
                      <a:pt x="19419" y="4527"/>
                      <a:pt x="19345" y="4465"/>
                    </a:cubicBezTo>
                    <a:cubicBezTo>
                      <a:pt x="19135" y="4403"/>
                      <a:pt x="18914" y="4366"/>
                      <a:pt x="18692" y="4342"/>
                    </a:cubicBezTo>
                    <a:cubicBezTo>
                      <a:pt x="18653" y="4334"/>
                      <a:pt x="18601" y="4317"/>
                      <a:pt x="18558" y="4317"/>
                    </a:cubicBezTo>
                    <a:cubicBezTo>
                      <a:pt x="18531" y="4317"/>
                      <a:pt x="18509" y="4323"/>
                      <a:pt x="18495" y="4342"/>
                    </a:cubicBezTo>
                    <a:cubicBezTo>
                      <a:pt x="18458" y="4379"/>
                      <a:pt x="18433" y="4379"/>
                      <a:pt x="18421" y="4416"/>
                    </a:cubicBezTo>
                    <a:cubicBezTo>
                      <a:pt x="18408" y="4453"/>
                      <a:pt x="18458" y="4551"/>
                      <a:pt x="18495" y="4600"/>
                    </a:cubicBezTo>
                    <a:cubicBezTo>
                      <a:pt x="18519" y="4650"/>
                      <a:pt x="18569" y="4687"/>
                      <a:pt x="18519" y="4736"/>
                    </a:cubicBezTo>
                    <a:cubicBezTo>
                      <a:pt x="18470" y="4785"/>
                      <a:pt x="18458" y="4859"/>
                      <a:pt x="18396" y="4859"/>
                    </a:cubicBezTo>
                    <a:cubicBezTo>
                      <a:pt x="18359" y="4859"/>
                      <a:pt x="18328" y="4853"/>
                      <a:pt x="18307" y="4853"/>
                    </a:cubicBezTo>
                    <a:cubicBezTo>
                      <a:pt x="18285" y="4853"/>
                      <a:pt x="18273" y="4859"/>
                      <a:pt x="18273" y="4884"/>
                    </a:cubicBezTo>
                    <a:cubicBezTo>
                      <a:pt x="18261" y="4921"/>
                      <a:pt x="18335" y="4982"/>
                      <a:pt x="18298" y="4995"/>
                    </a:cubicBezTo>
                    <a:cubicBezTo>
                      <a:pt x="18282" y="4998"/>
                      <a:pt x="18266" y="4999"/>
                      <a:pt x="18249" y="4999"/>
                    </a:cubicBezTo>
                    <a:cubicBezTo>
                      <a:pt x="18200" y="4999"/>
                      <a:pt x="18147" y="4985"/>
                      <a:pt x="18100" y="4958"/>
                    </a:cubicBezTo>
                    <a:cubicBezTo>
                      <a:pt x="18076" y="4921"/>
                      <a:pt x="18076" y="4872"/>
                      <a:pt x="18113" y="4859"/>
                    </a:cubicBezTo>
                    <a:cubicBezTo>
                      <a:pt x="18137" y="4835"/>
                      <a:pt x="18174" y="4810"/>
                      <a:pt x="18150" y="4773"/>
                    </a:cubicBezTo>
                    <a:cubicBezTo>
                      <a:pt x="18129" y="4742"/>
                      <a:pt x="18073" y="4693"/>
                      <a:pt x="18020" y="4693"/>
                    </a:cubicBezTo>
                    <a:cubicBezTo>
                      <a:pt x="18009" y="4693"/>
                      <a:pt x="17999" y="4695"/>
                      <a:pt x="17990" y="4699"/>
                    </a:cubicBezTo>
                    <a:cubicBezTo>
                      <a:pt x="17928" y="4736"/>
                      <a:pt x="17768" y="4835"/>
                      <a:pt x="17718" y="4872"/>
                    </a:cubicBezTo>
                    <a:cubicBezTo>
                      <a:pt x="17699" y="4886"/>
                      <a:pt x="17676" y="4891"/>
                      <a:pt x="17650" y="4891"/>
                    </a:cubicBezTo>
                    <a:cubicBezTo>
                      <a:pt x="17609" y="4891"/>
                      <a:pt x="17561" y="4879"/>
                      <a:pt x="17509" y="4872"/>
                    </a:cubicBezTo>
                    <a:cubicBezTo>
                      <a:pt x="17386" y="4872"/>
                      <a:pt x="17263" y="4908"/>
                      <a:pt x="17164" y="4982"/>
                    </a:cubicBezTo>
                    <a:cubicBezTo>
                      <a:pt x="17127" y="5007"/>
                      <a:pt x="17102" y="5069"/>
                      <a:pt x="17041" y="5069"/>
                    </a:cubicBezTo>
                    <a:cubicBezTo>
                      <a:pt x="16992" y="5069"/>
                      <a:pt x="16696" y="5069"/>
                      <a:pt x="16708" y="5032"/>
                    </a:cubicBezTo>
                    <a:cubicBezTo>
                      <a:pt x="16720" y="4995"/>
                      <a:pt x="16794" y="5007"/>
                      <a:pt x="16807" y="4995"/>
                    </a:cubicBezTo>
                    <a:cubicBezTo>
                      <a:pt x="16819" y="4982"/>
                      <a:pt x="16794" y="4896"/>
                      <a:pt x="16819" y="4835"/>
                    </a:cubicBezTo>
                    <a:cubicBezTo>
                      <a:pt x="16831" y="4785"/>
                      <a:pt x="16942" y="4736"/>
                      <a:pt x="16905" y="4724"/>
                    </a:cubicBezTo>
                    <a:cubicBezTo>
                      <a:pt x="16890" y="4721"/>
                      <a:pt x="16875" y="4720"/>
                      <a:pt x="16861" y="4720"/>
                    </a:cubicBezTo>
                    <a:cubicBezTo>
                      <a:pt x="16793" y="4720"/>
                      <a:pt x="16732" y="4743"/>
                      <a:pt x="16671" y="4773"/>
                    </a:cubicBezTo>
                    <a:cubicBezTo>
                      <a:pt x="16573" y="4810"/>
                      <a:pt x="16499" y="4810"/>
                      <a:pt x="16511" y="4896"/>
                    </a:cubicBezTo>
                    <a:cubicBezTo>
                      <a:pt x="16523" y="4982"/>
                      <a:pt x="16536" y="4982"/>
                      <a:pt x="16499" y="4982"/>
                    </a:cubicBezTo>
                    <a:cubicBezTo>
                      <a:pt x="16462" y="4982"/>
                      <a:pt x="16474" y="4970"/>
                      <a:pt x="16412" y="4945"/>
                    </a:cubicBezTo>
                    <a:cubicBezTo>
                      <a:pt x="16392" y="4943"/>
                      <a:pt x="16371" y="4942"/>
                      <a:pt x="16350" y="4942"/>
                    </a:cubicBezTo>
                    <a:cubicBezTo>
                      <a:pt x="16245" y="4942"/>
                      <a:pt x="16135" y="4968"/>
                      <a:pt x="16043" y="5019"/>
                    </a:cubicBezTo>
                    <a:cubicBezTo>
                      <a:pt x="15944" y="5081"/>
                      <a:pt x="15710" y="5241"/>
                      <a:pt x="15673" y="5241"/>
                    </a:cubicBezTo>
                    <a:cubicBezTo>
                      <a:pt x="15636" y="5253"/>
                      <a:pt x="15451" y="5278"/>
                      <a:pt x="15427" y="5352"/>
                    </a:cubicBezTo>
                    <a:cubicBezTo>
                      <a:pt x="15390" y="5414"/>
                      <a:pt x="15377" y="5672"/>
                      <a:pt x="15291" y="5685"/>
                    </a:cubicBezTo>
                    <a:cubicBezTo>
                      <a:pt x="15232" y="5693"/>
                      <a:pt x="15104" y="5713"/>
                      <a:pt x="15021" y="5713"/>
                    </a:cubicBezTo>
                    <a:cubicBezTo>
                      <a:pt x="14983" y="5713"/>
                      <a:pt x="14954" y="5709"/>
                      <a:pt x="14946" y="5697"/>
                    </a:cubicBezTo>
                    <a:cubicBezTo>
                      <a:pt x="14909" y="5623"/>
                      <a:pt x="14860" y="5562"/>
                      <a:pt x="14786" y="5525"/>
                    </a:cubicBezTo>
                    <a:cubicBezTo>
                      <a:pt x="14712" y="5475"/>
                      <a:pt x="14626" y="5475"/>
                      <a:pt x="14650" y="5426"/>
                    </a:cubicBezTo>
                    <a:cubicBezTo>
                      <a:pt x="14687" y="5377"/>
                      <a:pt x="14712" y="5315"/>
                      <a:pt x="14774" y="5278"/>
                    </a:cubicBezTo>
                    <a:cubicBezTo>
                      <a:pt x="14848" y="5241"/>
                      <a:pt x="15082" y="5266"/>
                      <a:pt x="15082" y="5217"/>
                    </a:cubicBezTo>
                    <a:cubicBezTo>
                      <a:pt x="15045" y="5118"/>
                      <a:pt x="14983" y="5032"/>
                      <a:pt x="14922" y="4945"/>
                    </a:cubicBezTo>
                    <a:cubicBezTo>
                      <a:pt x="14870" y="4894"/>
                      <a:pt x="14802" y="4868"/>
                      <a:pt x="14730" y="4868"/>
                    </a:cubicBezTo>
                    <a:cubicBezTo>
                      <a:pt x="14716" y="4868"/>
                      <a:pt x="14702" y="4869"/>
                      <a:pt x="14687" y="4872"/>
                    </a:cubicBezTo>
                    <a:cubicBezTo>
                      <a:pt x="14589" y="4872"/>
                      <a:pt x="14490" y="4872"/>
                      <a:pt x="14404" y="4859"/>
                    </a:cubicBezTo>
                    <a:cubicBezTo>
                      <a:pt x="14371" y="4851"/>
                      <a:pt x="14309" y="4825"/>
                      <a:pt x="14288" y="4825"/>
                    </a:cubicBezTo>
                    <a:cubicBezTo>
                      <a:pt x="14278" y="4825"/>
                      <a:pt x="14277" y="4831"/>
                      <a:pt x="14293" y="4847"/>
                    </a:cubicBezTo>
                    <a:cubicBezTo>
                      <a:pt x="14330" y="4896"/>
                      <a:pt x="14478" y="4921"/>
                      <a:pt x="14478" y="4982"/>
                    </a:cubicBezTo>
                    <a:cubicBezTo>
                      <a:pt x="14490" y="5069"/>
                      <a:pt x="14478" y="5167"/>
                      <a:pt x="14441" y="5266"/>
                    </a:cubicBezTo>
                    <a:cubicBezTo>
                      <a:pt x="14404" y="5327"/>
                      <a:pt x="14342" y="5463"/>
                      <a:pt x="14379" y="5488"/>
                    </a:cubicBezTo>
                    <a:cubicBezTo>
                      <a:pt x="14429" y="5500"/>
                      <a:pt x="14589" y="5623"/>
                      <a:pt x="14540" y="5734"/>
                    </a:cubicBezTo>
                    <a:cubicBezTo>
                      <a:pt x="14490" y="5820"/>
                      <a:pt x="14466" y="5907"/>
                      <a:pt x="14453" y="6005"/>
                    </a:cubicBezTo>
                    <a:cubicBezTo>
                      <a:pt x="14453" y="6055"/>
                      <a:pt x="14486" y="6145"/>
                      <a:pt x="14472" y="6145"/>
                    </a:cubicBezTo>
                    <a:cubicBezTo>
                      <a:pt x="14469" y="6145"/>
                      <a:pt x="14463" y="6140"/>
                      <a:pt x="14453" y="6128"/>
                    </a:cubicBezTo>
                    <a:cubicBezTo>
                      <a:pt x="14423" y="6087"/>
                      <a:pt x="14400" y="6021"/>
                      <a:pt x="14372" y="6021"/>
                    </a:cubicBezTo>
                    <a:cubicBezTo>
                      <a:pt x="14367" y="6021"/>
                      <a:pt x="14361" y="6023"/>
                      <a:pt x="14355" y="6030"/>
                    </a:cubicBezTo>
                    <a:cubicBezTo>
                      <a:pt x="14329" y="6047"/>
                      <a:pt x="14285" y="6070"/>
                      <a:pt x="14274" y="6070"/>
                    </a:cubicBezTo>
                    <a:cubicBezTo>
                      <a:pt x="14269" y="6070"/>
                      <a:pt x="14270" y="6066"/>
                      <a:pt x="14281" y="6054"/>
                    </a:cubicBezTo>
                    <a:cubicBezTo>
                      <a:pt x="14318" y="6005"/>
                      <a:pt x="14367" y="5980"/>
                      <a:pt x="14318" y="5943"/>
                    </a:cubicBezTo>
                    <a:cubicBezTo>
                      <a:pt x="14232" y="5907"/>
                      <a:pt x="14145" y="5894"/>
                      <a:pt x="14047" y="5870"/>
                    </a:cubicBezTo>
                    <a:cubicBezTo>
                      <a:pt x="14044" y="5869"/>
                      <a:pt x="14042" y="5868"/>
                      <a:pt x="14039" y="5868"/>
                    </a:cubicBezTo>
                    <a:cubicBezTo>
                      <a:pt x="13997" y="5868"/>
                      <a:pt x="13907" y="5947"/>
                      <a:pt x="13850" y="6005"/>
                    </a:cubicBezTo>
                    <a:cubicBezTo>
                      <a:pt x="13776" y="6042"/>
                      <a:pt x="13702" y="6091"/>
                      <a:pt x="13615" y="6128"/>
                    </a:cubicBezTo>
                    <a:cubicBezTo>
                      <a:pt x="13591" y="6153"/>
                      <a:pt x="13468" y="6288"/>
                      <a:pt x="13406" y="6338"/>
                    </a:cubicBezTo>
                    <a:cubicBezTo>
                      <a:pt x="13357" y="6387"/>
                      <a:pt x="13529" y="6498"/>
                      <a:pt x="13566" y="6572"/>
                    </a:cubicBezTo>
                    <a:cubicBezTo>
                      <a:pt x="13587" y="6646"/>
                      <a:pt x="13627" y="6766"/>
                      <a:pt x="13566" y="6766"/>
                    </a:cubicBezTo>
                    <a:cubicBezTo>
                      <a:pt x="13557" y="6766"/>
                      <a:pt x="13544" y="6763"/>
                      <a:pt x="13529" y="6757"/>
                    </a:cubicBezTo>
                    <a:cubicBezTo>
                      <a:pt x="13437" y="6716"/>
                      <a:pt x="13243" y="6649"/>
                      <a:pt x="13151" y="6649"/>
                    </a:cubicBezTo>
                    <a:cubicBezTo>
                      <a:pt x="13133" y="6649"/>
                      <a:pt x="13119" y="6652"/>
                      <a:pt x="13110" y="6658"/>
                    </a:cubicBezTo>
                    <a:cubicBezTo>
                      <a:pt x="13086" y="6670"/>
                      <a:pt x="13049" y="6677"/>
                      <a:pt x="13021" y="6677"/>
                    </a:cubicBezTo>
                    <a:cubicBezTo>
                      <a:pt x="12993" y="6677"/>
                      <a:pt x="12975" y="6670"/>
                      <a:pt x="12987" y="6658"/>
                    </a:cubicBezTo>
                    <a:cubicBezTo>
                      <a:pt x="13012" y="6633"/>
                      <a:pt x="13012" y="6621"/>
                      <a:pt x="12925" y="6560"/>
                    </a:cubicBezTo>
                    <a:cubicBezTo>
                      <a:pt x="12855" y="6509"/>
                      <a:pt x="12801" y="6467"/>
                      <a:pt x="12770" y="6467"/>
                    </a:cubicBezTo>
                    <a:cubicBezTo>
                      <a:pt x="12763" y="6467"/>
                      <a:pt x="12757" y="6469"/>
                      <a:pt x="12753" y="6473"/>
                    </a:cubicBezTo>
                    <a:cubicBezTo>
                      <a:pt x="12716" y="6498"/>
                      <a:pt x="12654" y="6572"/>
                      <a:pt x="12667" y="6609"/>
                    </a:cubicBezTo>
                    <a:cubicBezTo>
                      <a:pt x="12716" y="6683"/>
                      <a:pt x="12765" y="6744"/>
                      <a:pt x="12827" y="6794"/>
                    </a:cubicBezTo>
                    <a:cubicBezTo>
                      <a:pt x="12852" y="6818"/>
                      <a:pt x="13012" y="6818"/>
                      <a:pt x="13012" y="6855"/>
                    </a:cubicBezTo>
                    <a:cubicBezTo>
                      <a:pt x="13012" y="6929"/>
                      <a:pt x="12975" y="6991"/>
                      <a:pt x="12925" y="7028"/>
                    </a:cubicBezTo>
                    <a:cubicBezTo>
                      <a:pt x="12903" y="7039"/>
                      <a:pt x="12879" y="7045"/>
                      <a:pt x="12854" y="7045"/>
                    </a:cubicBezTo>
                    <a:cubicBezTo>
                      <a:pt x="12823" y="7045"/>
                      <a:pt x="12792" y="7036"/>
                      <a:pt x="12765" y="7015"/>
                    </a:cubicBezTo>
                    <a:cubicBezTo>
                      <a:pt x="12716" y="6978"/>
                      <a:pt x="12642" y="7003"/>
                      <a:pt x="12605" y="6978"/>
                    </a:cubicBezTo>
                    <a:cubicBezTo>
                      <a:pt x="12556" y="6941"/>
                      <a:pt x="12494" y="6855"/>
                      <a:pt x="12445" y="6818"/>
                    </a:cubicBezTo>
                    <a:cubicBezTo>
                      <a:pt x="12383" y="6781"/>
                      <a:pt x="12260" y="6769"/>
                      <a:pt x="12260" y="6707"/>
                    </a:cubicBezTo>
                    <a:cubicBezTo>
                      <a:pt x="12260" y="6621"/>
                      <a:pt x="12235" y="6535"/>
                      <a:pt x="12186" y="6461"/>
                    </a:cubicBezTo>
                    <a:cubicBezTo>
                      <a:pt x="12149" y="6412"/>
                      <a:pt x="12100" y="6399"/>
                      <a:pt x="12137" y="6362"/>
                    </a:cubicBezTo>
                    <a:cubicBezTo>
                      <a:pt x="12174" y="6313"/>
                      <a:pt x="12272" y="6215"/>
                      <a:pt x="12260" y="6178"/>
                    </a:cubicBezTo>
                    <a:cubicBezTo>
                      <a:pt x="12223" y="6116"/>
                      <a:pt x="12186" y="6067"/>
                      <a:pt x="12149" y="6017"/>
                    </a:cubicBezTo>
                    <a:cubicBezTo>
                      <a:pt x="12075" y="5968"/>
                      <a:pt x="12014" y="5931"/>
                      <a:pt x="11927" y="5907"/>
                    </a:cubicBezTo>
                    <a:cubicBezTo>
                      <a:pt x="11878" y="5882"/>
                      <a:pt x="11952" y="5894"/>
                      <a:pt x="11903" y="5833"/>
                    </a:cubicBezTo>
                    <a:cubicBezTo>
                      <a:pt x="11884" y="5805"/>
                      <a:pt x="11852" y="5791"/>
                      <a:pt x="11816" y="5791"/>
                    </a:cubicBezTo>
                    <a:cubicBezTo>
                      <a:pt x="11804" y="5791"/>
                      <a:pt x="11792" y="5793"/>
                      <a:pt x="11780" y="5796"/>
                    </a:cubicBezTo>
                    <a:cubicBezTo>
                      <a:pt x="11780" y="5796"/>
                      <a:pt x="11829" y="5783"/>
                      <a:pt x="11780" y="5734"/>
                    </a:cubicBezTo>
                    <a:cubicBezTo>
                      <a:pt x="11743" y="5672"/>
                      <a:pt x="11693" y="5623"/>
                      <a:pt x="11632" y="5586"/>
                    </a:cubicBezTo>
                    <a:cubicBezTo>
                      <a:pt x="11582" y="5549"/>
                      <a:pt x="11521" y="5525"/>
                      <a:pt x="11595" y="5525"/>
                    </a:cubicBezTo>
                    <a:cubicBezTo>
                      <a:pt x="11607" y="5522"/>
                      <a:pt x="11619" y="5521"/>
                      <a:pt x="11631" y="5521"/>
                    </a:cubicBezTo>
                    <a:cubicBezTo>
                      <a:pt x="11689" y="5521"/>
                      <a:pt x="11736" y="5547"/>
                      <a:pt x="11767" y="5598"/>
                    </a:cubicBezTo>
                    <a:cubicBezTo>
                      <a:pt x="11799" y="5661"/>
                      <a:pt x="11874" y="5715"/>
                      <a:pt x="11911" y="5715"/>
                    </a:cubicBezTo>
                    <a:cubicBezTo>
                      <a:pt x="11918" y="5715"/>
                      <a:pt x="11924" y="5713"/>
                      <a:pt x="11927" y="5709"/>
                    </a:cubicBezTo>
                    <a:cubicBezTo>
                      <a:pt x="11936" y="5692"/>
                      <a:pt x="11951" y="5675"/>
                      <a:pt x="11959" y="5675"/>
                    </a:cubicBezTo>
                    <a:cubicBezTo>
                      <a:pt x="11962" y="5675"/>
                      <a:pt x="11964" y="5677"/>
                      <a:pt x="11964" y="5685"/>
                    </a:cubicBezTo>
                    <a:cubicBezTo>
                      <a:pt x="11964" y="5709"/>
                      <a:pt x="12063" y="5734"/>
                      <a:pt x="12162" y="5759"/>
                    </a:cubicBezTo>
                    <a:cubicBezTo>
                      <a:pt x="12297" y="5833"/>
                      <a:pt x="12433" y="5882"/>
                      <a:pt x="12580" y="5907"/>
                    </a:cubicBezTo>
                    <a:cubicBezTo>
                      <a:pt x="12667" y="5907"/>
                      <a:pt x="12765" y="5931"/>
                      <a:pt x="12839" y="5980"/>
                    </a:cubicBezTo>
                    <a:cubicBezTo>
                      <a:pt x="12915" y="6022"/>
                      <a:pt x="13001" y="6047"/>
                      <a:pt x="13084" y="6047"/>
                    </a:cubicBezTo>
                    <a:cubicBezTo>
                      <a:pt x="13123" y="6047"/>
                      <a:pt x="13161" y="6042"/>
                      <a:pt x="13197" y="6030"/>
                    </a:cubicBezTo>
                    <a:cubicBezTo>
                      <a:pt x="13369" y="5968"/>
                      <a:pt x="13529" y="5870"/>
                      <a:pt x="13665" y="5746"/>
                    </a:cubicBezTo>
                    <a:cubicBezTo>
                      <a:pt x="13726" y="5672"/>
                      <a:pt x="13800" y="5697"/>
                      <a:pt x="13788" y="5611"/>
                    </a:cubicBezTo>
                    <a:cubicBezTo>
                      <a:pt x="13751" y="5537"/>
                      <a:pt x="13739" y="5451"/>
                      <a:pt x="13739" y="5377"/>
                    </a:cubicBezTo>
                    <a:cubicBezTo>
                      <a:pt x="13739" y="5290"/>
                      <a:pt x="13763" y="5303"/>
                      <a:pt x="13640" y="5253"/>
                    </a:cubicBezTo>
                    <a:cubicBezTo>
                      <a:pt x="13579" y="5229"/>
                      <a:pt x="13517" y="5192"/>
                      <a:pt x="13468" y="5143"/>
                    </a:cubicBezTo>
                    <a:cubicBezTo>
                      <a:pt x="13418" y="5093"/>
                      <a:pt x="13357" y="5106"/>
                      <a:pt x="13295" y="5044"/>
                    </a:cubicBezTo>
                    <a:cubicBezTo>
                      <a:pt x="13234" y="4982"/>
                      <a:pt x="13221" y="4921"/>
                      <a:pt x="13135" y="4921"/>
                    </a:cubicBezTo>
                    <a:cubicBezTo>
                      <a:pt x="13073" y="4908"/>
                      <a:pt x="13012" y="4884"/>
                      <a:pt x="12962" y="4835"/>
                    </a:cubicBezTo>
                    <a:cubicBezTo>
                      <a:pt x="12765" y="4711"/>
                      <a:pt x="12556" y="4613"/>
                      <a:pt x="12346" y="4527"/>
                    </a:cubicBezTo>
                    <a:cubicBezTo>
                      <a:pt x="12316" y="4536"/>
                      <a:pt x="12311" y="4555"/>
                      <a:pt x="12284" y="4555"/>
                    </a:cubicBezTo>
                    <a:cubicBezTo>
                      <a:pt x="12277" y="4555"/>
                      <a:pt x="12270" y="4554"/>
                      <a:pt x="12260" y="4551"/>
                    </a:cubicBezTo>
                    <a:cubicBezTo>
                      <a:pt x="12226" y="4540"/>
                      <a:pt x="12142" y="4488"/>
                      <a:pt x="12090" y="4488"/>
                    </a:cubicBezTo>
                    <a:cubicBezTo>
                      <a:pt x="12085" y="4488"/>
                      <a:pt x="12080" y="4488"/>
                      <a:pt x="12075" y="4490"/>
                    </a:cubicBezTo>
                    <a:cubicBezTo>
                      <a:pt x="12014" y="4490"/>
                      <a:pt x="11915" y="4613"/>
                      <a:pt x="11878" y="4637"/>
                    </a:cubicBezTo>
                    <a:cubicBezTo>
                      <a:pt x="11867" y="4643"/>
                      <a:pt x="11858" y="4645"/>
                      <a:pt x="11851" y="4645"/>
                    </a:cubicBezTo>
                    <a:cubicBezTo>
                      <a:pt x="11827" y="4645"/>
                      <a:pt x="11830" y="4617"/>
                      <a:pt x="11878" y="4588"/>
                    </a:cubicBezTo>
                    <a:cubicBezTo>
                      <a:pt x="11927" y="4539"/>
                      <a:pt x="11964" y="4527"/>
                      <a:pt x="11915" y="4490"/>
                    </a:cubicBezTo>
                    <a:cubicBezTo>
                      <a:pt x="11878" y="4453"/>
                      <a:pt x="11878" y="4465"/>
                      <a:pt x="11817" y="4453"/>
                    </a:cubicBezTo>
                    <a:cubicBezTo>
                      <a:pt x="11767" y="4440"/>
                      <a:pt x="11706" y="4416"/>
                      <a:pt x="11669" y="4379"/>
                    </a:cubicBezTo>
                    <a:cubicBezTo>
                      <a:pt x="11669" y="4379"/>
                      <a:pt x="11585" y="4316"/>
                      <a:pt x="11630" y="4316"/>
                    </a:cubicBezTo>
                    <a:cubicBezTo>
                      <a:pt x="11634" y="4316"/>
                      <a:pt x="11638" y="4316"/>
                      <a:pt x="11644" y="4317"/>
                    </a:cubicBezTo>
                    <a:cubicBezTo>
                      <a:pt x="11708" y="4326"/>
                      <a:pt x="11778" y="4355"/>
                      <a:pt x="11815" y="4355"/>
                    </a:cubicBezTo>
                    <a:cubicBezTo>
                      <a:pt x="11829" y="4355"/>
                      <a:pt x="11838" y="4351"/>
                      <a:pt x="11841" y="4342"/>
                    </a:cubicBezTo>
                    <a:cubicBezTo>
                      <a:pt x="11841" y="4292"/>
                      <a:pt x="11866" y="4317"/>
                      <a:pt x="11780" y="4280"/>
                    </a:cubicBezTo>
                    <a:cubicBezTo>
                      <a:pt x="11691" y="4236"/>
                      <a:pt x="11643" y="4192"/>
                      <a:pt x="11607" y="4192"/>
                    </a:cubicBezTo>
                    <a:cubicBezTo>
                      <a:pt x="11603" y="4192"/>
                      <a:pt x="11599" y="4193"/>
                      <a:pt x="11595" y="4194"/>
                    </a:cubicBezTo>
                    <a:cubicBezTo>
                      <a:pt x="11561" y="4217"/>
                      <a:pt x="11442" y="4344"/>
                      <a:pt x="11425" y="4344"/>
                    </a:cubicBezTo>
                    <a:cubicBezTo>
                      <a:pt x="11423" y="4344"/>
                      <a:pt x="11422" y="4344"/>
                      <a:pt x="11422" y="4342"/>
                    </a:cubicBezTo>
                    <a:cubicBezTo>
                      <a:pt x="11422" y="4305"/>
                      <a:pt x="11422" y="4280"/>
                      <a:pt x="11410" y="4268"/>
                    </a:cubicBezTo>
                    <a:cubicBezTo>
                      <a:pt x="11402" y="4260"/>
                      <a:pt x="11361" y="4243"/>
                      <a:pt x="11325" y="4243"/>
                    </a:cubicBezTo>
                    <a:cubicBezTo>
                      <a:pt x="11304" y="4243"/>
                      <a:pt x="11284" y="4249"/>
                      <a:pt x="11274" y="4268"/>
                    </a:cubicBezTo>
                    <a:cubicBezTo>
                      <a:pt x="11256" y="4304"/>
                      <a:pt x="11245" y="4347"/>
                      <a:pt x="11235" y="4347"/>
                    </a:cubicBezTo>
                    <a:cubicBezTo>
                      <a:pt x="11232" y="4347"/>
                      <a:pt x="11228" y="4342"/>
                      <a:pt x="11225" y="4329"/>
                    </a:cubicBezTo>
                    <a:cubicBezTo>
                      <a:pt x="11225" y="4317"/>
                      <a:pt x="11213" y="4305"/>
                      <a:pt x="11213" y="4292"/>
                    </a:cubicBezTo>
                    <a:cubicBezTo>
                      <a:pt x="11203" y="4254"/>
                      <a:pt x="11186" y="4207"/>
                      <a:pt x="11179" y="4207"/>
                    </a:cubicBezTo>
                    <a:cubicBezTo>
                      <a:pt x="11177" y="4207"/>
                      <a:pt x="11176" y="4211"/>
                      <a:pt x="11176" y="4218"/>
                    </a:cubicBezTo>
                    <a:cubicBezTo>
                      <a:pt x="11176" y="4241"/>
                      <a:pt x="11166" y="4294"/>
                      <a:pt x="11136" y="4294"/>
                    </a:cubicBezTo>
                    <a:cubicBezTo>
                      <a:pt x="11133" y="4294"/>
                      <a:pt x="11130" y="4293"/>
                      <a:pt x="11127" y="4292"/>
                    </a:cubicBezTo>
                    <a:cubicBezTo>
                      <a:pt x="11108" y="4286"/>
                      <a:pt x="11090" y="4283"/>
                      <a:pt x="11071" y="4283"/>
                    </a:cubicBezTo>
                    <a:cubicBezTo>
                      <a:pt x="11053" y="4283"/>
                      <a:pt x="11034" y="4286"/>
                      <a:pt x="11016" y="4292"/>
                    </a:cubicBezTo>
                    <a:lnTo>
                      <a:pt x="10991" y="4292"/>
                    </a:lnTo>
                    <a:cubicBezTo>
                      <a:pt x="11016" y="4280"/>
                      <a:pt x="11028" y="4280"/>
                      <a:pt x="11040" y="4268"/>
                    </a:cubicBezTo>
                    <a:cubicBezTo>
                      <a:pt x="11077" y="4231"/>
                      <a:pt x="11077" y="4218"/>
                      <a:pt x="11016" y="4182"/>
                    </a:cubicBezTo>
                    <a:cubicBezTo>
                      <a:pt x="10954" y="4132"/>
                      <a:pt x="10782" y="4108"/>
                      <a:pt x="10855" y="4095"/>
                    </a:cubicBezTo>
                    <a:cubicBezTo>
                      <a:pt x="10861" y="4094"/>
                      <a:pt x="10867" y="4094"/>
                      <a:pt x="10873" y="4094"/>
                    </a:cubicBezTo>
                    <a:cubicBezTo>
                      <a:pt x="10929" y="4094"/>
                      <a:pt x="10982" y="4130"/>
                      <a:pt x="11044" y="4130"/>
                    </a:cubicBezTo>
                    <a:cubicBezTo>
                      <a:pt x="11070" y="4130"/>
                      <a:pt x="11097" y="4124"/>
                      <a:pt x="11127" y="4108"/>
                    </a:cubicBezTo>
                    <a:cubicBezTo>
                      <a:pt x="11200" y="4083"/>
                      <a:pt x="11250" y="4046"/>
                      <a:pt x="11299" y="3997"/>
                    </a:cubicBezTo>
                    <a:cubicBezTo>
                      <a:pt x="11336" y="3960"/>
                      <a:pt x="11361" y="3923"/>
                      <a:pt x="11262" y="3873"/>
                    </a:cubicBezTo>
                    <a:cubicBezTo>
                      <a:pt x="11176" y="3824"/>
                      <a:pt x="11065" y="3800"/>
                      <a:pt x="11003" y="3750"/>
                    </a:cubicBezTo>
                    <a:cubicBezTo>
                      <a:pt x="10959" y="3720"/>
                      <a:pt x="10936" y="3704"/>
                      <a:pt x="10915" y="3704"/>
                    </a:cubicBezTo>
                    <a:cubicBezTo>
                      <a:pt x="10901" y="3704"/>
                      <a:pt x="10887" y="3711"/>
                      <a:pt x="10868" y="3726"/>
                    </a:cubicBezTo>
                    <a:cubicBezTo>
                      <a:pt x="10831" y="3763"/>
                      <a:pt x="10794" y="3812"/>
                      <a:pt x="10769" y="3873"/>
                    </a:cubicBezTo>
                    <a:cubicBezTo>
                      <a:pt x="10749" y="3924"/>
                      <a:pt x="10721" y="3966"/>
                      <a:pt x="10704" y="3966"/>
                    </a:cubicBezTo>
                    <a:cubicBezTo>
                      <a:pt x="10701" y="3966"/>
                      <a:pt x="10698" y="3964"/>
                      <a:pt x="10695" y="3960"/>
                    </a:cubicBezTo>
                    <a:cubicBezTo>
                      <a:pt x="10683" y="3923"/>
                      <a:pt x="10732" y="3849"/>
                      <a:pt x="10671" y="3837"/>
                    </a:cubicBezTo>
                    <a:cubicBezTo>
                      <a:pt x="10609" y="3837"/>
                      <a:pt x="10560" y="3812"/>
                      <a:pt x="10634" y="3812"/>
                    </a:cubicBezTo>
                    <a:cubicBezTo>
                      <a:pt x="10708" y="3800"/>
                      <a:pt x="10745" y="3812"/>
                      <a:pt x="10695" y="3787"/>
                    </a:cubicBezTo>
                    <a:cubicBezTo>
                      <a:pt x="10634" y="3750"/>
                      <a:pt x="10535" y="3775"/>
                      <a:pt x="10634" y="3738"/>
                    </a:cubicBezTo>
                    <a:cubicBezTo>
                      <a:pt x="10732" y="3713"/>
                      <a:pt x="10806" y="3726"/>
                      <a:pt x="10732" y="3664"/>
                    </a:cubicBezTo>
                    <a:cubicBezTo>
                      <a:pt x="10694" y="3634"/>
                      <a:pt x="10623" y="3613"/>
                      <a:pt x="10569" y="3613"/>
                    </a:cubicBezTo>
                    <a:cubicBezTo>
                      <a:pt x="10535" y="3613"/>
                      <a:pt x="10508" y="3621"/>
                      <a:pt x="10498" y="3639"/>
                    </a:cubicBezTo>
                    <a:cubicBezTo>
                      <a:pt x="10461" y="3689"/>
                      <a:pt x="10560" y="3726"/>
                      <a:pt x="10523" y="3750"/>
                    </a:cubicBezTo>
                    <a:cubicBezTo>
                      <a:pt x="10474" y="3787"/>
                      <a:pt x="10424" y="3837"/>
                      <a:pt x="10387" y="3886"/>
                    </a:cubicBezTo>
                    <a:cubicBezTo>
                      <a:pt x="10362" y="3911"/>
                      <a:pt x="10336" y="3949"/>
                      <a:pt x="10323" y="3949"/>
                    </a:cubicBezTo>
                    <a:cubicBezTo>
                      <a:pt x="10317" y="3949"/>
                      <a:pt x="10313" y="3942"/>
                      <a:pt x="10313" y="3923"/>
                    </a:cubicBezTo>
                    <a:cubicBezTo>
                      <a:pt x="10313" y="3861"/>
                      <a:pt x="10289" y="3800"/>
                      <a:pt x="10313" y="3750"/>
                    </a:cubicBezTo>
                    <a:cubicBezTo>
                      <a:pt x="10324" y="3709"/>
                      <a:pt x="10325" y="3686"/>
                      <a:pt x="10305" y="3686"/>
                    </a:cubicBezTo>
                    <a:cubicBezTo>
                      <a:pt x="10300" y="3686"/>
                      <a:pt x="10295" y="3687"/>
                      <a:pt x="10289" y="3689"/>
                    </a:cubicBezTo>
                    <a:cubicBezTo>
                      <a:pt x="10252" y="3701"/>
                      <a:pt x="10042" y="4058"/>
                      <a:pt x="9993" y="4058"/>
                    </a:cubicBezTo>
                    <a:cubicBezTo>
                      <a:pt x="9956" y="4058"/>
                      <a:pt x="9944" y="4058"/>
                      <a:pt x="9944" y="3997"/>
                    </a:cubicBezTo>
                    <a:cubicBezTo>
                      <a:pt x="9993" y="3910"/>
                      <a:pt x="10042" y="3824"/>
                      <a:pt x="10104" y="3738"/>
                    </a:cubicBezTo>
                    <a:cubicBezTo>
                      <a:pt x="10141" y="3701"/>
                      <a:pt x="10153" y="3676"/>
                      <a:pt x="10141" y="3639"/>
                    </a:cubicBezTo>
                    <a:cubicBezTo>
                      <a:pt x="10132" y="3612"/>
                      <a:pt x="10122" y="3598"/>
                      <a:pt x="10092" y="3598"/>
                    </a:cubicBezTo>
                    <a:cubicBezTo>
                      <a:pt x="10082" y="3598"/>
                      <a:pt x="10070" y="3599"/>
                      <a:pt x="10055" y="3602"/>
                    </a:cubicBezTo>
                    <a:cubicBezTo>
                      <a:pt x="9993" y="3615"/>
                      <a:pt x="9981" y="3627"/>
                      <a:pt x="10018" y="3627"/>
                    </a:cubicBezTo>
                    <a:cubicBezTo>
                      <a:pt x="10055" y="3639"/>
                      <a:pt x="10092" y="3652"/>
                      <a:pt x="10018" y="3664"/>
                    </a:cubicBezTo>
                    <a:cubicBezTo>
                      <a:pt x="9973" y="3664"/>
                      <a:pt x="9928" y="3690"/>
                      <a:pt x="9902" y="3690"/>
                    </a:cubicBezTo>
                    <a:cubicBezTo>
                      <a:pt x="9892" y="3690"/>
                      <a:pt x="9885" y="3686"/>
                      <a:pt x="9882" y="3676"/>
                    </a:cubicBezTo>
                    <a:cubicBezTo>
                      <a:pt x="9882" y="3656"/>
                      <a:pt x="9882" y="3609"/>
                      <a:pt x="9868" y="3609"/>
                    </a:cubicBezTo>
                    <a:cubicBezTo>
                      <a:pt x="9865" y="3609"/>
                      <a:pt x="9861" y="3611"/>
                      <a:pt x="9857" y="3615"/>
                    </a:cubicBezTo>
                    <a:cubicBezTo>
                      <a:pt x="9833" y="3639"/>
                      <a:pt x="9808" y="3676"/>
                      <a:pt x="9784" y="3713"/>
                    </a:cubicBezTo>
                    <a:cubicBezTo>
                      <a:pt x="9759" y="3738"/>
                      <a:pt x="9808" y="3812"/>
                      <a:pt x="9820" y="3837"/>
                    </a:cubicBezTo>
                    <a:cubicBezTo>
                      <a:pt x="9828" y="3852"/>
                      <a:pt x="9821" y="3868"/>
                      <a:pt x="9809" y="3868"/>
                    </a:cubicBezTo>
                    <a:cubicBezTo>
                      <a:pt x="9802" y="3868"/>
                      <a:pt x="9793" y="3862"/>
                      <a:pt x="9784" y="3849"/>
                    </a:cubicBezTo>
                    <a:cubicBezTo>
                      <a:pt x="9770" y="3835"/>
                      <a:pt x="9760" y="3825"/>
                      <a:pt x="9754" y="3825"/>
                    </a:cubicBezTo>
                    <a:cubicBezTo>
                      <a:pt x="9749" y="3825"/>
                      <a:pt x="9747" y="3832"/>
                      <a:pt x="9747" y="3849"/>
                    </a:cubicBezTo>
                    <a:cubicBezTo>
                      <a:pt x="9737" y="3888"/>
                      <a:pt x="9750" y="3934"/>
                      <a:pt x="9744" y="3934"/>
                    </a:cubicBezTo>
                    <a:cubicBezTo>
                      <a:pt x="9742" y="3934"/>
                      <a:pt x="9739" y="3931"/>
                      <a:pt x="9734" y="3923"/>
                    </a:cubicBezTo>
                    <a:cubicBezTo>
                      <a:pt x="9707" y="3895"/>
                      <a:pt x="9707" y="3881"/>
                      <a:pt x="9687" y="3881"/>
                    </a:cubicBezTo>
                    <a:cubicBezTo>
                      <a:pt x="9681" y="3881"/>
                      <a:pt x="9673" y="3883"/>
                      <a:pt x="9660" y="3886"/>
                    </a:cubicBezTo>
                    <a:cubicBezTo>
                      <a:pt x="9632" y="3900"/>
                      <a:pt x="9608" y="3914"/>
                      <a:pt x="9599" y="3914"/>
                    </a:cubicBezTo>
                    <a:cubicBezTo>
                      <a:pt x="9593" y="3914"/>
                      <a:pt x="9595" y="3907"/>
                      <a:pt x="9611" y="3886"/>
                    </a:cubicBezTo>
                    <a:cubicBezTo>
                      <a:pt x="9636" y="3824"/>
                      <a:pt x="9734" y="3800"/>
                      <a:pt x="9673" y="3800"/>
                    </a:cubicBezTo>
                    <a:cubicBezTo>
                      <a:pt x="9611" y="3800"/>
                      <a:pt x="9574" y="3873"/>
                      <a:pt x="9525" y="3886"/>
                    </a:cubicBezTo>
                    <a:cubicBezTo>
                      <a:pt x="9505" y="3886"/>
                      <a:pt x="9485" y="3884"/>
                      <a:pt x="9470" y="3884"/>
                    </a:cubicBezTo>
                    <a:cubicBezTo>
                      <a:pt x="9448" y="3884"/>
                      <a:pt x="9436" y="3888"/>
                      <a:pt x="9451" y="3910"/>
                    </a:cubicBezTo>
                    <a:cubicBezTo>
                      <a:pt x="9488" y="3960"/>
                      <a:pt x="9525" y="4021"/>
                      <a:pt x="9549" y="4021"/>
                    </a:cubicBezTo>
                    <a:cubicBezTo>
                      <a:pt x="9556" y="4019"/>
                      <a:pt x="9563" y="4018"/>
                      <a:pt x="9568" y="4018"/>
                    </a:cubicBezTo>
                    <a:cubicBezTo>
                      <a:pt x="9593" y="4018"/>
                      <a:pt x="9604" y="4038"/>
                      <a:pt x="9574" y="4058"/>
                    </a:cubicBezTo>
                    <a:cubicBezTo>
                      <a:pt x="9543" y="4079"/>
                      <a:pt x="9556" y="4153"/>
                      <a:pt x="9538" y="4153"/>
                    </a:cubicBezTo>
                    <a:cubicBezTo>
                      <a:pt x="9535" y="4153"/>
                      <a:pt x="9530" y="4150"/>
                      <a:pt x="9525" y="4145"/>
                    </a:cubicBezTo>
                    <a:cubicBezTo>
                      <a:pt x="9475" y="4108"/>
                      <a:pt x="9475" y="4083"/>
                      <a:pt x="9439" y="4083"/>
                    </a:cubicBezTo>
                    <a:cubicBezTo>
                      <a:pt x="9414" y="4083"/>
                      <a:pt x="9402" y="4046"/>
                      <a:pt x="9389" y="4021"/>
                    </a:cubicBezTo>
                    <a:cubicBezTo>
                      <a:pt x="9383" y="4003"/>
                      <a:pt x="9383" y="3991"/>
                      <a:pt x="9380" y="3991"/>
                    </a:cubicBezTo>
                    <a:cubicBezTo>
                      <a:pt x="9377" y="3991"/>
                      <a:pt x="9371" y="4003"/>
                      <a:pt x="9352" y="4034"/>
                    </a:cubicBezTo>
                    <a:cubicBezTo>
                      <a:pt x="9331" y="4063"/>
                      <a:pt x="9322" y="4074"/>
                      <a:pt x="9313" y="4074"/>
                    </a:cubicBezTo>
                    <a:cubicBezTo>
                      <a:pt x="9307" y="4074"/>
                      <a:pt x="9301" y="4069"/>
                      <a:pt x="9291" y="4058"/>
                    </a:cubicBezTo>
                    <a:cubicBezTo>
                      <a:pt x="9266" y="4034"/>
                      <a:pt x="9278" y="4009"/>
                      <a:pt x="9254" y="3997"/>
                    </a:cubicBezTo>
                    <a:cubicBezTo>
                      <a:pt x="9192" y="3997"/>
                      <a:pt x="9130" y="4009"/>
                      <a:pt x="9081" y="4021"/>
                    </a:cubicBezTo>
                    <a:cubicBezTo>
                      <a:pt x="9020" y="4021"/>
                      <a:pt x="9020" y="4021"/>
                      <a:pt x="9118" y="4046"/>
                    </a:cubicBezTo>
                    <a:cubicBezTo>
                      <a:pt x="9198" y="4069"/>
                      <a:pt x="9278" y="4134"/>
                      <a:pt x="9260" y="4134"/>
                    </a:cubicBezTo>
                    <a:cubicBezTo>
                      <a:pt x="9259" y="4134"/>
                      <a:pt x="9257" y="4133"/>
                      <a:pt x="9254" y="4132"/>
                    </a:cubicBezTo>
                    <a:cubicBezTo>
                      <a:pt x="9204" y="4132"/>
                      <a:pt x="9204" y="4132"/>
                      <a:pt x="9204" y="4182"/>
                    </a:cubicBezTo>
                    <a:cubicBezTo>
                      <a:pt x="9204" y="4214"/>
                      <a:pt x="9242" y="4284"/>
                      <a:pt x="9235" y="4284"/>
                    </a:cubicBezTo>
                    <a:cubicBezTo>
                      <a:pt x="9234" y="4284"/>
                      <a:pt x="9232" y="4283"/>
                      <a:pt x="9229" y="4280"/>
                    </a:cubicBezTo>
                    <a:cubicBezTo>
                      <a:pt x="9192" y="4243"/>
                      <a:pt x="9106" y="4218"/>
                      <a:pt x="9081" y="4194"/>
                    </a:cubicBezTo>
                    <a:cubicBezTo>
                      <a:pt x="9078" y="4191"/>
                      <a:pt x="9074" y="4189"/>
                      <a:pt x="9069" y="4189"/>
                    </a:cubicBezTo>
                    <a:cubicBezTo>
                      <a:pt x="9057" y="4189"/>
                      <a:pt x="9044" y="4200"/>
                      <a:pt x="9044" y="4218"/>
                    </a:cubicBezTo>
                    <a:cubicBezTo>
                      <a:pt x="9044" y="4240"/>
                      <a:pt x="9036" y="4253"/>
                      <a:pt x="9024" y="4253"/>
                    </a:cubicBezTo>
                    <a:cubicBezTo>
                      <a:pt x="9016" y="4253"/>
                      <a:pt x="9005" y="4246"/>
                      <a:pt x="8995" y="4231"/>
                    </a:cubicBezTo>
                    <a:cubicBezTo>
                      <a:pt x="8978" y="4205"/>
                      <a:pt x="8985" y="4179"/>
                      <a:pt x="8982" y="4179"/>
                    </a:cubicBezTo>
                    <a:lnTo>
                      <a:pt x="8982" y="4179"/>
                    </a:lnTo>
                    <a:cubicBezTo>
                      <a:pt x="8981" y="4179"/>
                      <a:pt x="8978" y="4183"/>
                      <a:pt x="8970" y="4194"/>
                    </a:cubicBezTo>
                    <a:cubicBezTo>
                      <a:pt x="8958" y="4231"/>
                      <a:pt x="8884" y="4280"/>
                      <a:pt x="8909" y="4329"/>
                    </a:cubicBezTo>
                    <a:cubicBezTo>
                      <a:pt x="8942" y="4362"/>
                      <a:pt x="8965" y="4405"/>
                      <a:pt x="8926" y="4405"/>
                    </a:cubicBezTo>
                    <a:cubicBezTo>
                      <a:pt x="8921" y="4405"/>
                      <a:pt x="8915" y="4405"/>
                      <a:pt x="8909" y="4403"/>
                    </a:cubicBezTo>
                    <a:cubicBezTo>
                      <a:pt x="8895" y="4403"/>
                      <a:pt x="8883" y="4404"/>
                      <a:pt x="8872" y="4404"/>
                    </a:cubicBezTo>
                    <a:cubicBezTo>
                      <a:pt x="8847" y="4404"/>
                      <a:pt x="8835" y="4398"/>
                      <a:pt x="8835" y="4354"/>
                    </a:cubicBezTo>
                    <a:cubicBezTo>
                      <a:pt x="8835" y="4297"/>
                      <a:pt x="8856" y="4229"/>
                      <a:pt x="8830" y="4229"/>
                    </a:cubicBezTo>
                    <a:cubicBezTo>
                      <a:pt x="8828" y="4229"/>
                      <a:pt x="8825" y="4230"/>
                      <a:pt x="8822" y="4231"/>
                    </a:cubicBezTo>
                    <a:cubicBezTo>
                      <a:pt x="8773" y="4243"/>
                      <a:pt x="8822" y="4268"/>
                      <a:pt x="8761" y="4280"/>
                    </a:cubicBezTo>
                    <a:cubicBezTo>
                      <a:pt x="8699" y="4292"/>
                      <a:pt x="8699" y="4329"/>
                      <a:pt x="8736" y="4342"/>
                    </a:cubicBezTo>
                    <a:cubicBezTo>
                      <a:pt x="8749" y="4342"/>
                      <a:pt x="8755" y="4340"/>
                      <a:pt x="8757" y="4340"/>
                    </a:cubicBezTo>
                    <a:cubicBezTo>
                      <a:pt x="8761" y="4340"/>
                      <a:pt x="8744" y="4346"/>
                      <a:pt x="8712" y="4379"/>
                    </a:cubicBezTo>
                    <a:cubicBezTo>
                      <a:pt x="8685" y="4405"/>
                      <a:pt x="8658" y="4452"/>
                      <a:pt x="8650" y="4452"/>
                    </a:cubicBezTo>
                    <a:cubicBezTo>
                      <a:pt x="8647" y="4452"/>
                      <a:pt x="8647" y="4445"/>
                      <a:pt x="8650" y="4428"/>
                    </a:cubicBezTo>
                    <a:cubicBezTo>
                      <a:pt x="8675" y="4354"/>
                      <a:pt x="8699" y="4342"/>
                      <a:pt x="8650" y="4317"/>
                    </a:cubicBezTo>
                    <a:cubicBezTo>
                      <a:pt x="8613" y="4280"/>
                      <a:pt x="8514" y="4243"/>
                      <a:pt x="8564" y="4231"/>
                    </a:cubicBezTo>
                    <a:cubicBezTo>
                      <a:pt x="8625" y="4231"/>
                      <a:pt x="8699" y="4231"/>
                      <a:pt x="8625" y="4182"/>
                    </a:cubicBezTo>
                    <a:cubicBezTo>
                      <a:pt x="8588" y="4157"/>
                      <a:pt x="8539" y="4145"/>
                      <a:pt x="8502" y="4145"/>
                    </a:cubicBezTo>
                    <a:cubicBezTo>
                      <a:pt x="8490" y="4141"/>
                      <a:pt x="8481" y="4140"/>
                      <a:pt x="8476" y="4140"/>
                    </a:cubicBezTo>
                    <a:cubicBezTo>
                      <a:pt x="8459" y="4140"/>
                      <a:pt x="8468" y="4154"/>
                      <a:pt x="8477" y="4182"/>
                    </a:cubicBezTo>
                    <a:cubicBezTo>
                      <a:pt x="8490" y="4218"/>
                      <a:pt x="8527" y="4292"/>
                      <a:pt x="8502" y="4292"/>
                    </a:cubicBezTo>
                    <a:cubicBezTo>
                      <a:pt x="8477" y="4305"/>
                      <a:pt x="8453" y="4305"/>
                      <a:pt x="8428" y="4305"/>
                    </a:cubicBezTo>
                    <a:cubicBezTo>
                      <a:pt x="8395" y="4305"/>
                      <a:pt x="8343" y="4344"/>
                      <a:pt x="8375" y="4344"/>
                    </a:cubicBezTo>
                    <a:cubicBezTo>
                      <a:pt x="8379" y="4344"/>
                      <a:pt x="8384" y="4343"/>
                      <a:pt x="8391" y="4342"/>
                    </a:cubicBezTo>
                    <a:cubicBezTo>
                      <a:pt x="8440" y="4342"/>
                      <a:pt x="8473" y="4336"/>
                      <a:pt x="8475" y="4336"/>
                    </a:cubicBezTo>
                    <a:cubicBezTo>
                      <a:pt x="8476" y="4336"/>
                      <a:pt x="8469" y="4338"/>
                      <a:pt x="8453" y="4342"/>
                    </a:cubicBezTo>
                    <a:cubicBezTo>
                      <a:pt x="8416" y="4366"/>
                      <a:pt x="8379" y="4366"/>
                      <a:pt x="8440" y="4391"/>
                    </a:cubicBezTo>
                    <a:cubicBezTo>
                      <a:pt x="8486" y="4406"/>
                      <a:pt x="8508" y="4417"/>
                      <a:pt x="8519" y="4417"/>
                    </a:cubicBezTo>
                    <a:cubicBezTo>
                      <a:pt x="8525" y="4417"/>
                      <a:pt x="8527" y="4413"/>
                      <a:pt x="8527" y="4403"/>
                    </a:cubicBezTo>
                    <a:cubicBezTo>
                      <a:pt x="8527" y="4381"/>
                      <a:pt x="8536" y="4363"/>
                      <a:pt x="8543" y="4363"/>
                    </a:cubicBezTo>
                    <a:cubicBezTo>
                      <a:pt x="8547" y="4363"/>
                      <a:pt x="8551" y="4371"/>
                      <a:pt x="8551" y="4391"/>
                    </a:cubicBezTo>
                    <a:cubicBezTo>
                      <a:pt x="8541" y="4423"/>
                      <a:pt x="8548" y="4482"/>
                      <a:pt x="8535" y="4482"/>
                    </a:cubicBezTo>
                    <a:cubicBezTo>
                      <a:pt x="8533" y="4482"/>
                      <a:pt x="8530" y="4481"/>
                      <a:pt x="8527" y="4477"/>
                    </a:cubicBezTo>
                    <a:cubicBezTo>
                      <a:pt x="8490" y="4453"/>
                      <a:pt x="8465" y="4428"/>
                      <a:pt x="8428" y="4416"/>
                    </a:cubicBezTo>
                    <a:cubicBezTo>
                      <a:pt x="8396" y="4405"/>
                      <a:pt x="8392" y="4349"/>
                      <a:pt x="8368" y="4349"/>
                    </a:cubicBezTo>
                    <a:cubicBezTo>
                      <a:pt x="8364" y="4349"/>
                      <a:pt x="8359" y="4351"/>
                      <a:pt x="8354" y="4354"/>
                    </a:cubicBezTo>
                    <a:cubicBezTo>
                      <a:pt x="8314" y="4374"/>
                      <a:pt x="8274" y="4410"/>
                      <a:pt x="8254" y="4410"/>
                    </a:cubicBezTo>
                    <a:cubicBezTo>
                      <a:pt x="8249" y="4410"/>
                      <a:pt x="8246" y="4408"/>
                      <a:pt x="8243" y="4403"/>
                    </a:cubicBezTo>
                    <a:cubicBezTo>
                      <a:pt x="8243" y="4384"/>
                      <a:pt x="8236" y="4371"/>
                      <a:pt x="8224" y="4371"/>
                    </a:cubicBezTo>
                    <a:cubicBezTo>
                      <a:pt x="8213" y="4371"/>
                      <a:pt x="8199" y="4380"/>
                      <a:pt x="8182" y="4403"/>
                    </a:cubicBezTo>
                    <a:cubicBezTo>
                      <a:pt x="8132" y="4440"/>
                      <a:pt x="8059" y="4465"/>
                      <a:pt x="8071" y="4502"/>
                    </a:cubicBezTo>
                    <a:cubicBezTo>
                      <a:pt x="8071" y="4551"/>
                      <a:pt x="8108" y="4563"/>
                      <a:pt x="8083" y="4576"/>
                    </a:cubicBezTo>
                    <a:cubicBezTo>
                      <a:pt x="8073" y="4596"/>
                      <a:pt x="8054" y="4643"/>
                      <a:pt x="8077" y="4643"/>
                    </a:cubicBezTo>
                    <a:cubicBezTo>
                      <a:pt x="8082" y="4643"/>
                      <a:pt x="8088" y="4641"/>
                      <a:pt x="8095" y="4637"/>
                    </a:cubicBezTo>
                    <a:cubicBezTo>
                      <a:pt x="8152" y="4615"/>
                      <a:pt x="8146" y="4562"/>
                      <a:pt x="8173" y="4562"/>
                    </a:cubicBezTo>
                    <a:cubicBezTo>
                      <a:pt x="8176" y="4562"/>
                      <a:pt x="8178" y="4562"/>
                      <a:pt x="8182" y="4563"/>
                    </a:cubicBezTo>
                    <a:cubicBezTo>
                      <a:pt x="8200" y="4572"/>
                      <a:pt x="8198" y="4607"/>
                      <a:pt x="8219" y="4607"/>
                    </a:cubicBezTo>
                    <a:cubicBezTo>
                      <a:pt x="8227" y="4607"/>
                      <a:pt x="8239" y="4602"/>
                      <a:pt x="8256" y="4588"/>
                    </a:cubicBezTo>
                    <a:cubicBezTo>
                      <a:pt x="8273" y="4575"/>
                      <a:pt x="8286" y="4570"/>
                      <a:pt x="8293" y="4570"/>
                    </a:cubicBezTo>
                    <a:cubicBezTo>
                      <a:pt x="8306" y="4570"/>
                      <a:pt x="8300" y="4589"/>
                      <a:pt x="8268" y="4613"/>
                    </a:cubicBezTo>
                    <a:cubicBezTo>
                      <a:pt x="8231" y="4650"/>
                      <a:pt x="8206" y="4650"/>
                      <a:pt x="8206" y="4699"/>
                    </a:cubicBezTo>
                    <a:cubicBezTo>
                      <a:pt x="8206" y="4741"/>
                      <a:pt x="8216" y="4830"/>
                      <a:pt x="8202" y="4830"/>
                    </a:cubicBezTo>
                    <a:cubicBezTo>
                      <a:pt x="8200" y="4830"/>
                      <a:pt x="8197" y="4827"/>
                      <a:pt x="8194" y="4822"/>
                    </a:cubicBezTo>
                    <a:cubicBezTo>
                      <a:pt x="8163" y="4802"/>
                      <a:pt x="8132" y="4755"/>
                      <a:pt x="8108" y="4755"/>
                    </a:cubicBezTo>
                    <a:cubicBezTo>
                      <a:pt x="8104" y="4755"/>
                      <a:pt x="8099" y="4757"/>
                      <a:pt x="8095" y="4761"/>
                    </a:cubicBezTo>
                    <a:cubicBezTo>
                      <a:pt x="8068" y="4779"/>
                      <a:pt x="8040" y="4832"/>
                      <a:pt x="8033" y="4832"/>
                    </a:cubicBezTo>
                    <a:cubicBezTo>
                      <a:pt x="8031" y="4832"/>
                      <a:pt x="8031" y="4826"/>
                      <a:pt x="8034" y="4810"/>
                    </a:cubicBezTo>
                    <a:cubicBezTo>
                      <a:pt x="8042" y="4768"/>
                      <a:pt x="8039" y="4749"/>
                      <a:pt x="8025" y="4749"/>
                    </a:cubicBezTo>
                    <a:cubicBezTo>
                      <a:pt x="8018" y="4749"/>
                      <a:pt x="8009" y="4753"/>
                      <a:pt x="7997" y="4761"/>
                    </a:cubicBezTo>
                    <a:cubicBezTo>
                      <a:pt x="7980" y="4778"/>
                      <a:pt x="7963" y="4812"/>
                      <a:pt x="7954" y="4812"/>
                    </a:cubicBezTo>
                    <a:cubicBezTo>
                      <a:pt x="7950" y="4812"/>
                      <a:pt x="7948" y="4805"/>
                      <a:pt x="7948" y="4785"/>
                    </a:cubicBezTo>
                    <a:cubicBezTo>
                      <a:pt x="7948" y="4737"/>
                      <a:pt x="7963" y="4667"/>
                      <a:pt x="7958" y="4667"/>
                    </a:cubicBezTo>
                    <a:lnTo>
                      <a:pt x="7958" y="4667"/>
                    </a:lnTo>
                    <a:cubicBezTo>
                      <a:pt x="7956" y="4667"/>
                      <a:pt x="7953" y="4673"/>
                      <a:pt x="7948" y="4687"/>
                    </a:cubicBezTo>
                    <a:cubicBezTo>
                      <a:pt x="7918" y="4726"/>
                      <a:pt x="7904" y="4814"/>
                      <a:pt x="7880" y="4814"/>
                    </a:cubicBezTo>
                    <a:cubicBezTo>
                      <a:pt x="7875" y="4814"/>
                      <a:pt x="7869" y="4809"/>
                      <a:pt x="7861" y="4798"/>
                    </a:cubicBezTo>
                    <a:cubicBezTo>
                      <a:pt x="7837" y="4748"/>
                      <a:pt x="7824" y="4699"/>
                      <a:pt x="7837" y="4637"/>
                    </a:cubicBezTo>
                    <a:cubicBezTo>
                      <a:pt x="7848" y="4604"/>
                      <a:pt x="7909" y="4511"/>
                      <a:pt x="7885" y="4511"/>
                    </a:cubicBezTo>
                    <a:cubicBezTo>
                      <a:pt x="7882" y="4511"/>
                      <a:pt x="7879" y="4512"/>
                      <a:pt x="7874" y="4514"/>
                    </a:cubicBezTo>
                    <a:cubicBezTo>
                      <a:pt x="7824" y="4551"/>
                      <a:pt x="7714" y="4613"/>
                      <a:pt x="7738" y="4637"/>
                    </a:cubicBezTo>
                    <a:cubicBezTo>
                      <a:pt x="7768" y="4667"/>
                      <a:pt x="7815" y="4706"/>
                      <a:pt x="7798" y="4706"/>
                    </a:cubicBezTo>
                    <a:cubicBezTo>
                      <a:pt x="7794" y="4706"/>
                      <a:pt x="7787" y="4704"/>
                      <a:pt x="7775" y="4699"/>
                    </a:cubicBezTo>
                    <a:cubicBezTo>
                      <a:pt x="7747" y="4688"/>
                      <a:pt x="7731" y="4679"/>
                      <a:pt x="7722" y="4679"/>
                    </a:cubicBezTo>
                    <a:cubicBezTo>
                      <a:pt x="7711" y="4679"/>
                      <a:pt x="7708" y="4691"/>
                      <a:pt x="7701" y="4724"/>
                    </a:cubicBezTo>
                    <a:cubicBezTo>
                      <a:pt x="7693" y="4757"/>
                      <a:pt x="7685" y="4773"/>
                      <a:pt x="7677" y="4773"/>
                    </a:cubicBezTo>
                    <a:cubicBezTo>
                      <a:pt x="7672" y="4773"/>
                      <a:pt x="7668" y="4769"/>
                      <a:pt x="7664" y="4761"/>
                    </a:cubicBezTo>
                    <a:cubicBezTo>
                      <a:pt x="7656" y="4737"/>
                      <a:pt x="7659" y="4723"/>
                      <a:pt x="7648" y="4723"/>
                    </a:cubicBezTo>
                    <a:cubicBezTo>
                      <a:pt x="7642" y="4723"/>
                      <a:pt x="7632" y="4727"/>
                      <a:pt x="7615" y="4736"/>
                    </a:cubicBezTo>
                    <a:cubicBezTo>
                      <a:pt x="7582" y="4769"/>
                      <a:pt x="7529" y="4812"/>
                      <a:pt x="7571" y="4812"/>
                    </a:cubicBezTo>
                    <a:cubicBezTo>
                      <a:pt x="7576" y="4812"/>
                      <a:pt x="7582" y="4811"/>
                      <a:pt x="7590" y="4810"/>
                    </a:cubicBezTo>
                    <a:cubicBezTo>
                      <a:pt x="7603" y="4807"/>
                      <a:pt x="7615" y="4806"/>
                      <a:pt x="7626" y="4806"/>
                    </a:cubicBezTo>
                    <a:cubicBezTo>
                      <a:pt x="7673" y="4806"/>
                      <a:pt x="7706" y="4822"/>
                      <a:pt x="7677" y="4822"/>
                    </a:cubicBezTo>
                    <a:cubicBezTo>
                      <a:pt x="7640" y="4822"/>
                      <a:pt x="7627" y="4847"/>
                      <a:pt x="7664" y="4847"/>
                    </a:cubicBezTo>
                    <a:cubicBezTo>
                      <a:pt x="7697" y="4847"/>
                      <a:pt x="7703" y="4825"/>
                      <a:pt x="7706" y="4825"/>
                    </a:cubicBezTo>
                    <a:cubicBezTo>
                      <a:pt x="7708" y="4825"/>
                      <a:pt x="7709" y="4830"/>
                      <a:pt x="7714" y="4847"/>
                    </a:cubicBezTo>
                    <a:cubicBezTo>
                      <a:pt x="7726" y="4896"/>
                      <a:pt x="7726" y="4908"/>
                      <a:pt x="7677" y="4908"/>
                    </a:cubicBezTo>
                    <a:cubicBezTo>
                      <a:pt x="7649" y="4908"/>
                      <a:pt x="7635" y="4867"/>
                      <a:pt x="7609" y="4867"/>
                    </a:cubicBezTo>
                    <a:cubicBezTo>
                      <a:pt x="7600" y="4867"/>
                      <a:pt x="7590" y="4872"/>
                      <a:pt x="7578" y="4884"/>
                    </a:cubicBezTo>
                    <a:cubicBezTo>
                      <a:pt x="7516" y="4945"/>
                      <a:pt x="7516" y="5019"/>
                      <a:pt x="7479" y="5019"/>
                    </a:cubicBezTo>
                    <a:cubicBezTo>
                      <a:pt x="7430" y="5032"/>
                      <a:pt x="7282" y="5044"/>
                      <a:pt x="7332" y="5056"/>
                    </a:cubicBezTo>
                    <a:cubicBezTo>
                      <a:pt x="7362" y="5069"/>
                      <a:pt x="7393" y="5075"/>
                      <a:pt x="7424" y="5075"/>
                    </a:cubicBezTo>
                    <a:cubicBezTo>
                      <a:pt x="7455" y="5075"/>
                      <a:pt x="7486" y="5069"/>
                      <a:pt x="7516" y="5056"/>
                    </a:cubicBezTo>
                    <a:cubicBezTo>
                      <a:pt x="7584" y="5023"/>
                      <a:pt x="7610" y="4968"/>
                      <a:pt x="7652" y="4968"/>
                    </a:cubicBezTo>
                    <a:cubicBezTo>
                      <a:pt x="7656" y="4968"/>
                      <a:pt x="7660" y="4969"/>
                      <a:pt x="7664" y="4970"/>
                    </a:cubicBezTo>
                    <a:cubicBezTo>
                      <a:pt x="7689" y="4976"/>
                      <a:pt x="7701" y="4982"/>
                      <a:pt x="7712" y="4982"/>
                    </a:cubicBezTo>
                    <a:cubicBezTo>
                      <a:pt x="7723" y="4982"/>
                      <a:pt x="7732" y="4976"/>
                      <a:pt x="7750" y="4958"/>
                    </a:cubicBezTo>
                    <a:cubicBezTo>
                      <a:pt x="7764" y="4949"/>
                      <a:pt x="7773" y="4946"/>
                      <a:pt x="7781" y="4946"/>
                    </a:cubicBezTo>
                    <a:cubicBezTo>
                      <a:pt x="7791" y="4946"/>
                      <a:pt x="7800" y="4949"/>
                      <a:pt x="7816" y="4949"/>
                    </a:cubicBezTo>
                    <a:cubicBezTo>
                      <a:pt x="7824" y="4949"/>
                      <a:pt x="7835" y="4948"/>
                      <a:pt x="7849" y="4945"/>
                    </a:cubicBezTo>
                    <a:cubicBezTo>
                      <a:pt x="7898" y="4921"/>
                      <a:pt x="7861" y="4896"/>
                      <a:pt x="7837" y="4859"/>
                    </a:cubicBezTo>
                    <a:cubicBezTo>
                      <a:pt x="7827" y="4849"/>
                      <a:pt x="7825" y="4845"/>
                      <a:pt x="7827" y="4845"/>
                    </a:cubicBezTo>
                    <a:cubicBezTo>
                      <a:pt x="7835" y="4845"/>
                      <a:pt x="7874" y="4872"/>
                      <a:pt x="7874" y="4872"/>
                    </a:cubicBezTo>
                    <a:cubicBezTo>
                      <a:pt x="7874" y="4872"/>
                      <a:pt x="7874" y="4921"/>
                      <a:pt x="7911" y="4921"/>
                    </a:cubicBezTo>
                    <a:cubicBezTo>
                      <a:pt x="7929" y="4911"/>
                      <a:pt x="7976" y="4867"/>
                      <a:pt x="7987" y="4867"/>
                    </a:cubicBezTo>
                    <a:cubicBezTo>
                      <a:pt x="7991" y="4867"/>
                      <a:pt x="7991" y="4872"/>
                      <a:pt x="7985" y="4884"/>
                    </a:cubicBezTo>
                    <a:cubicBezTo>
                      <a:pt x="7972" y="4933"/>
                      <a:pt x="7923" y="4921"/>
                      <a:pt x="7948" y="4958"/>
                    </a:cubicBezTo>
                    <a:cubicBezTo>
                      <a:pt x="7948" y="4982"/>
                      <a:pt x="7935" y="4982"/>
                      <a:pt x="7923" y="4995"/>
                    </a:cubicBezTo>
                    <a:cubicBezTo>
                      <a:pt x="7964" y="4995"/>
                      <a:pt x="8005" y="4984"/>
                      <a:pt x="8017" y="4984"/>
                    </a:cubicBezTo>
                    <a:cubicBezTo>
                      <a:pt x="8023" y="4984"/>
                      <a:pt x="8022" y="4987"/>
                      <a:pt x="8009" y="4995"/>
                    </a:cubicBezTo>
                    <a:cubicBezTo>
                      <a:pt x="7977" y="5016"/>
                      <a:pt x="7900" y="5074"/>
                      <a:pt x="7918" y="5074"/>
                    </a:cubicBezTo>
                    <a:cubicBezTo>
                      <a:pt x="7921" y="5074"/>
                      <a:pt x="7927" y="5072"/>
                      <a:pt x="7935" y="5069"/>
                    </a:cubicBezTo>
                    <a:cubicBezTo>
                      <a:pt x="7985" y="5069"/>
                      <a:pt x="8022" y="5044"/>
                      <a:pt x="8046" y="5019"/>
                    </a:cubicBezTo>
                    <a:cubicBezTo>
                      <a:pt x="8060" y="5009"/>
                      <a:pt x="8074" y="5005"/>
                      <a:pt x="8086" y="5005"/>
                    </a:cubicBezTo>
                    <a:cubicBezTo>
                      <a:pt x="8111" y="5005"/>
                      <a:pt x="8125" y="5021"/>
                      <a:pt x="8109" y="5021"/>
                    </a:cubicBezTo>
                    <a:cubicBezTo>
                      <a:pt x="8106" y="5021"/>
                      <a:pt x="8101" y="5021"/>
                      <a:pt x="8095" y="5019"/>
                    </a:cubicBezTo>
                    <a:cubicBezTo>
                      <a:pt x="8092" y="5018"/>
                      <a:pt x="8088" y="5018"/>
                      <a:pt x="8084" y="5018"/>
                    </a:cubicBezTo>
                    <a:cubicBezTo>
                      <a:pt x="8039" y="5018"/>
                      <a:pt x="7994" y="5082"/>
                      <a:pt x="7960" y="5093"/>
                    </a:cubicBezTo>
                    <a:cubicBezTo>
                      <a:pt x="7923" y="5106"/>
                      <a:pt x="7935" y="5143"/>
                      <a:pt x="7923" y="5167"/>
                    </a:cubicBezTo>
                    <a:cubicBezTo>
                      <a:pt x="7908" y="5182"/>
                      <a:pt x="7894" y="5201"/>
                      <a:pt x="7876" y="5201"/>
                    </a:cubicBezTo>
                    <a:cubicBezTo>
                      <a:pt x="7865" y="5201"/>
                      <a:pt x="7852" y="5192"/>
                      <a:pt x="7837" y="5167"/>
                    </a:cubicBezTo>
                    <a:cubicBezTo>
                      <a:pt x="7817" y="5118"/>
                      <a:pt x="7829" y="5054"/>
                      <a:pt x="7822" y="5054"/>
                    </a:cubicBezTo>
                    <a:cubicBezTo>
                      <a:pt x="7820" y="5054"/>
                      <a:pt x="7817" y="5058"/>
                      <a:pt x="7812" y="5069"/>
                    </a:cubicBezTo>
                    <a:cubicBezTo>
                      <a:pt x="7782" y="5109"/>
                      <a:pt x="7801" y="5181"/>
                      <a:pt x="7796" y="5181"/>
                    </a:cubicBezTo>
                    <a:cubicBezTo>
                      <a:pt x="7795" y="5181"/>
                      <a:pt x="7792" y="5177"/>
                      <a:pt x="7787" y="5167"/>
                    </a:cubicBezTo>
                    <a:cubicBezTo>
                      <a:pt x="7768" y="5138"/>
                      <a:pt x="7756" y="5094"/>
                      <a:pt x="7734" y="5094"/>
                    </a:cubicBezTo>
                    <a:cubicBezTo>
                      <a:pt x="7728" y="5094"/>
                      <a:pt x="7722" y="5098"/>
                      <a:pt x="7714" y="5106"/>
                    </a:cubicBezTo>
                    <a:cubicBezTo>
                      <a:pt x="7677" y="5143"/>
                      <a:pt x="7652" y="5180"/>
                      <a:pt x="7627" y="5217"/>
                    </a:cubicBezTo>
                    <a:cubicBezTo>
                      <a:pt x="7594" y="5250"/>
                      <a:pt x="7561" y="5292"/>
                      <a:pt x="7581" y="5292"/>
                    </a:cubicBezTo>
                    <a:cubicBezTo>
                      <a:pt x="7583" y="5292"/>
                      <a:pt x="7586" y="5292"/>
                      <a:pt x="7590" y="5290"/>
                    </a:cubicBezTo>
                    <a:cubicBezTo>
                      <a:pt x="7636" y="5290"/>
                      <a:pt x="7682" y="5215"/>
                      <a:pt x="7688" y="5215"/>
                    </a:cubicBezTo>
                    <a:cubicBezTo>
                      <a:pt x="7689" y="5215"/>
                      <a:pt x="7689" y="5216"/>
                      <a:pt x="7689" y="5217"/>
                    </a:cubicBezTo>
                    <a:cubicBezTo>
                      <a:pt x="7689" y="5241"/>
                      <a:pt x="7689" y="5266"/>
                      <a:pt x="7714" y="5266"/>
                    </a:cubicBezTo>
                    <a:cubicBezTo>
                      <a:pt x="7750" y="5266"/>
                      <a:pt x="7812" y="5278"/>
                      <a:pt x="7763" y="5278"/>
                    </a:cubicBezTo>
                    <a:cubicBezTo>
                      <a:pt x="7714" y="5278"/>
                      <a:pt x="7677" y="5290"/>
                      <a:pt x="7640" y="5303"/>
                    </a:cubicBezTo>
                    <a:cubicBezTo>
                      <a:pt x="7603" y="5327"/>
                      <a:pt x="7652" y="5352"/>
                      <a:pt x="7714" y="5352"/>
                    </a:cubicBezTo>
                    <a:cubicBezTo>
                      <a:pt x="7720" y="5350"/>
                      <a:pt x="7727" y="5350"/>
                      <a:pt x="7733" y="5350"/>
                    </a:cubicBezTo>
                    <a:cubicBezTo>
                      <a:pt x="7772" y="5350"/>
                      <a:pt x="7796" y="5382"/>
                      <a:pt x="7775" y="5414"/>
                    </a:cubicBezTo>
                    <a:cubicBezTo>
                      <a:pt x="7770" y="5429"/>
                      <a:pt x="7771" y="5436"/>
                      <a:pt x="7771" y="5436"/>
                    </a:cubicBezTo>
                    <a:cubicBezTo>
                      <a:pt x="7770" y="5436"/>
                      <a:pt x="7767" y="5423"/>
                      <a:pt x="7738" y="5401"/>
                    </a:cubicBezTo>
                    <a:cubicBezTo>
                      <a:pt x="7714" y="5377"/>
                      <a:pt x="7701" y="5371"/>
                      <a:pt x="7689" y="5371"/>
                    </a:cubicBezTo>
                    <a:cubicBezTo>
                      <a:pt x="7677" y="5371"/>
                      <a:pt x="7664" y="5377"/>
                      <a:pt x="7640" y="5377"/>
                    </a:cubicBezTo>
                    <a:cubicBezTo>
                      <a:pt x="7603" y="5377"/>
                      <a:pt x="7615" y="5414"/>
                      <a:pt x="7566" y="5438"/>
                    </a:cubicBezTo>
                    <a:cubicBezTo>
                      <a:pt x="7529" y="5451"/>
                      <a:pt x="7442" y="5488"/>
                      <a:pt x="7504" y="5488"/>
                    </a:cubicBezTo>
                    <a:cubicBezTo>
                      <a:pt x="7553" y="5488"/>
                      <a:pt x="7603" y="5471"/>
                      <a:pt x="7641" y="5471"/>
                    </a:cubicBezTo>
                    <a:cubicBezTo>
                      <a:pt x="7660" y="5471"/>
                      <a:pt x="7677" y="5475"/>
                      <a:pt x="7689" y="5488"/>
                    </a:cubicBezTo>
                    <a:cubicBezTo>
                      <a:pt x="7716" y="5506"/>
                      <a:pt x="7730" y="5538"/>
                      <a:pt x="7710" y="5538"/>
                    </a:cubicBezTo>
                    <a:cubicBezTo>
                      <a:pt x="7703" y="5538"/>
                      <a:pt x="7692" y="5534"/>
                      <a:pt x="7677" y="5525"/>
                    </a:cubicBezTo>
                    <a:cubicBezTo>
                      <a:pt x="7650" y="5509"/>
                      <a:pt x="7640" y="5504"/>
                      <a:pt x="7632" y="5504"/>
                    </a:cubicBezTo>
                    <a:cubicBezTo>
                      <a:pt x="7623" y="5504"/>
                      <a:pt x="7618" y="5512"/>
                      <a:pt x="7590" y="5512"/>
                    </a:cubicBezTo>
                    <a:cubicBezTo>
                      <a:pt x="7553" y="5512"/>
                      <a:pt x="7541" y="5525"/>
                      <a:pt x="7566" y="5525"/>
                    </a:cubicBezTo>
                    <a:cubicBezTo>
                      <a:pt x="7595" y="5525"/>
                      <a:pt x="7593" y="5556"/>
                      <a:pt x="7566" y="5556"/>
                    </a:cubicBezTo>
                    <a:cubicBezTo>
                      <a:pt x="7559" y="5556"/>
                      <a:pt x="7551" y="5554"/>
                      <a:pt x="7541" y="5549"/>
                    </a:cubicBezTo>
                    <a:cubicBezTo>
                      <a:pt x="7498" y="5532"/>
                      <a:pt x="7485" y="5509"/>
                      <a:pt x="7465" y="5509"/>
                    </a:cubicBezTo>
                    <a:cubicBezTo>
                      <a:pt x="7456" y="5509"/>
                      <a:pt x="7445" y="5513"/>
                      <a:pt x="7430" y="5525"/>
                    </a:cubicBezTo>
                    <a:cubicBezTo>
                      <a:pt x="7389" y="5557"/>
                      <a:pt x="7386" y="5563"/>
                      <a:pt x="7407" y="5563"/>
                    </a:cubicBezTo>
                    <a:cubicBezTo>
                      <a:pt x="7418" y="5563"/>
                      <a:pt x="7434" y="5562"/>
                      <a:pt x="7455" y="5562"/>
                    </a:cubicBezTo>
                    <a:cubicBezTo>
                      <a:pt x="7504" y="5562"/>
                      <a:pt x="7516" y="5598"/>
                      <a:pt x="7455" y="5598"/>
                    </a:cubicBezTo>
                    <a:cubicBezTo>
                      <a:pt x="7405" y="5598"/>
                      <a:pt x="7356" y="5635"/>
                      <a:pt x="7344" y="5685"/>
                    </a:cubicBezTo>
                    <a:cubicBezTo>
                      <a:pt x="7332" y="5722"/>
                      <a:pt x="7344" y="5709"/>
                      <a:pt x="7356" y="5734"/>
                    </a:cubicBezTo>
                    <a:cubicBezTo>
                      <a:pt x="7369" y="5759"/>
                      <a:pt x="7381" y="5771"/>
                      <a:pt x="7332" y="5771"/>
                    </a:cubicBezTo>
                    <a:cubicBezTo>
                      <a:pt x="7282" y="5771"/>
                      <a:pt x="7282" y="5783"/>
                      <a:pt x="7245" y="5808"/>
                    </a:cubicBezTo>
                    <a:cubicBezTo>
                      <a:pt x="7196" y="5845"/>
                      <a:pt x="7221" y="5870"/>
                      <a:pt x="7245" y="5870"/>
                    </a:cubicBezTo>
                    <a:cubicBezTo>
                      <a:pt x="7258" y="5870"/>
                      <a:pt x="7258" y="5894"/>
                      <a:pt x="7221" y="5894"/>
                    </a:cubicBezTo>
                    <a:cubicBezTo>
                      <a:pt x="7196" y="5894"/>
                      <a:pt x="7171" y="5931"/>
                      <a:pt x="7208" y="5931"/>
                    </a:cubicBezTo>
                    <a:cubicBezTo>
                      <a:pt x="7229" y="5931"/>
                      <a:pt x="7247" y="5923"/>
                      <a:pt x="7255" y="5923"/>
                    </a:cubicBezTo>
                    <a:cubicBezTo>
                      <a:pt x="7261" y="5923"/>
                      <a:pt x="7263" y="5928"/>
                      <a:pt x="7258" y="5943"/>
                    </a:cubicBezTo>
                    <a:cubicBezTo>
                      <a:pt x="7233" y="5980"/>
                      <a:pt x="7208" y="5993"/>
                      <a:pt x="7270" y="5993"/>
                    </a:cubicBezTo>
                    <a:cubicBezTo>
                      <a:pt x="7295" y="5987"/>
                      <a:pt x="7316" y="5984"/>
                      <a:pt x="7336" y="5984"/>
                    </a:cubicBezTo>
                    <a:cubicBezTo>
                      <a:pt x="7356" y="5984"/>
                      <a:pt x="7375" y="5987"/>
                      <a:pt x="7393" y="5993"/>
                    </a:cubicBezTo>
                    <a:cubicBezTo>
                      <a:pt x="7412" y="5999"/>
                      <a:pt x="7409" y="5999"/>
                      <a:pt x="7398" y="5999"/>
                    </a:cubicBezTo>
                    <a:cubicBezTo>
                      <a:pt x="7387" y="5999"/>
                      <a:pt x="7369" y="5999"/>
                      <a:pt x="7356" y="6005"/>
                    </a:cubicBezTo>
                    <a:cubicBezTo>
                      <a:pt x="7336" y="6025"/>
                      <a:pt x="7341" y="6045"/>
                      <a:pt x="7309" y="6045"/>
                    </a:cubicBezTo>
                    <a:cubicBezTo>
                      <a:pt x="7302" y="6045"/>
                      <a:pt x="7294" y="6044"/>
                      <a:pt x="7282" y="6042"/>
                    </a:cubicBezTo>
                    <a:cubicBezTo>
                      <a:pt x="7241" y="6042"/>
                      <a:pt x="7228" y="6037"/>
                      <a:pt x="7216" y="6037"/>
                    </a:cubicBezTo>
                    <a:cubicBezTo>
                      <a:pt x="7210" y="6037"/>
                      <a:pt x="7204" y="6038"/>
                      <a:pt x="7196" y="6042"/>
                    </a:cubicBezTo>
                    <a:cubicBezTo>
                      <a:pt x="7178" y="6048"/>
                      <a:pt x="7162" y="6051"/>
                      <a:pt x="7147" y="6051"/>
                    </a:cubicBezTo>
                    <a:cubicBezTo>
                      <a:pt x="7131" y="6051"/>
                      <a:pt x="7116" y="6048"/>
                      <a:pt x="7097" y="6042"/>
                    </a:cubicBezTo>
                    <a:cubicBezTo>
                      <a:pt x="7048" y="6042"/>
                      <a:pt x="7011" y="6067"/>
                      <a:pt x="7048" y="6067"/>
                    </a:cubicBezTo>
                    <a:cubicBezTo>
                      <a:pt x="7073" y="6079"/>
                      <a:pt x="7122" y="6116"/>
                      <a:pt x="7085" y="6116"/>
                    </a:cubicBezTo>
                    <a:cubicBezTo>
                      <a:pt x="7060" y="6116"/>
                      <a:pt x="6987" y="6141"/>
                      <a:pt x="7048" y="6141"/>
                    </a:cubicBezTo>
                    <a:cubicBezTo>
                      <a:pt x="7097" y="6141"/>
                      <a:pt x="7125" y="6124"/>
                      <a:pt x="7141" y="6124"/>
                    </a:cubicBezTo>
                    <a:cubicBezTo>
                      <a:pt x="7149" y="6124"/>
                      <a:pt x="7155" y="6128"/>
                      <a:pt x="7159" y="6141"/>
                    </a:cubicBezTo>
                    <a:cubicBezTo>
                      <a:pt x="7159" y="6178"/>
                      <a:pt x="7159" y="6178"/>
                      <a:pt x="7122" y="6178"/>
                    </a:cubicBezTo>
                    <a:cubicBezTo>
                      <a:pt x="7085" y="6178"/>
                      <a:pt x="7085" y="6239"/>
                      <a:pt x="7048" y="6264"/>
                    </a:cubicBezTo>
                    <a:cubicBezTo>
                      <a:pt x="7030" y="6276"/>
                      <a:pt x="7036" y="6276"/>
                      <a:pt x="7047" y="6276"/>
                    </a:cubicBezTo>
                    <a:cubicBezTo>
                      <a:pt x="7057" y="6276"/>
                      <a:pt x="7073" y="6276"/>
                      <a:pt x="7073" y="6288"/>
                    </a:cubicBezTo>
                    <a:cubicBezTo>
                      <a:pt x="7073" y="6313"/>
                      <a:pt x="7048" y="6301"/>
                      <a:pt x="7011" y="6325"/>
                    </a:cubicBezTo>
                    <a:cubicBezTo>
                      <a:pt x="6962" y="6338"/>
                      <a:pt x="7036" y="6350"/>
                      <a:pt x="7060" y="6350"/>
                    </a:cubicBezTo>
                    <a:cubicBezTo>
                      <a:pt x="7073" y="6362"/>
                      <a:pt x="7073" y="6362"/>
                      <a:pt x="7036" y="6362"/>
                    </a:cubicBezTo>
                    <a:cubicBezTo>
                      <a:pt x="6987" y="6362"/>
                      <a:pt x="6974" y="6362"/>
                      <a:pt x="6999" y="6424"/>
                    </a:cubicBezTo>
                    <a:cubicBezTo>
                      <a:pt x="7024" y="6461"/>
                      <a:pt x="7048" y="6486"/>
                      <a:pt x="7085" y="6498"/>
                    </a:cubicBezTo>
                    <a:lnTo>
                      <a:pt x="6987" y="6498"/>
                    </a:lnTo>
                    <a:cubicBezTo>
                      <a:pt x="6925" y="6498"/>
                      <a:pt x="6900" y="6498"/>
                      <a:pt x="6863" y="6560"/>
                    </a:cubicBezTo>
                    <a:cubicBezTo>
                      <a:pt x="6843" y="6600"/>
                      <a:pt x="6856" y="6624"/>
                      <a:pt x="6827" y="6624"/>
                    </a:cubicBezTo>
                    <a:cubicBezTo>
                      <a:pt x="6820" y="6624"/>
                      <a:pt x="6812" y="6623"/>
                      <a:pt x="6802" y="6621"/>
                    </a:cubicBezTo>
                    <a:cubicBezTo>
                      <a:pt x="6759" y="6614"/>
                      <a:pt x="6708" y="6607"/>
                      <a:pt x="6682" y="6607"/>
                    </a:cubicBezTo>
                    <a:cubicBezTo>
                      <a:pt x="6663" y="6607"/>
                      <a:pt x="6658" y="6611"/>
                      <a:pt x="6679" y="6621"/>
                    </a:cubicBezTo>
                    <a:cubicBezTo>
                      <a:pt x="6728" y="6646"/>
                      <a:pt x="6777" y="6658"/>
                      <a:pt x="6826" y="6658"/>
                    </a:cubicBezTo>
                    <a:cubicBezTo>
                      <a:pt x="6863" y="6658"/>
                      <a:pt x="6888" y="6597"/>
                      <a:pt x="6937" y="6584"/>
                    </a:cubicBezTo>
                    <a:cubicBezTo>
                      <a:pt x="6973" y="6577"/>
                      <a:pt x="6996" y="6570"/>
                      <a:pt x="7000" y="6570"/>
                    </a:cubicBezTo>
                    <a:cubicBezTo>
                      <a:pt x="7003" y="6570"/>
                      <a:pt x="6995" y="6574"/>
                      <a:pt x="6974" y="6584"/>
                    </a:cubicBezTo>
                    <a:cubicBezTo>
                      <a:pt x="6913" y="6609"/>
                      <a:pt x="6913" y="6670"/>
                      <a:pt x="6888" y="6683"/>
                    </a:cubicBezTo>
                    <a:cubicBezTo>
                      <a:pt x="6851" y="6683"/>
                      <a:pt x="6802" y="6683"/>
                      <a:pt x="6814" y="6720"/>
                    </a:cubicBezTo>
                    <a:cubicBezTo>
                      <a:pt x="6826" y="6757"/>
                      <a:pt x="6863" y="6794"/>
                      <a:pt x="6826" y="6806"/>
                    </a:cubicBezTo>
                    <a:cubicBezTo>
                      <a:pt x="6813" y="6819"/>
                      <a:pt x="6799" y="6829"/>
                      <a:pt x="6786" y="6829"/>
                    </a:cubicBezTo>
                    <a:cubicBezTo>
                      <a:pt x="6775" y="6829"/>
                      <a:pt x="6764" y="6823"/>
                      <a:pt x="6752" y="6806"/>
                    </a:cubicBezTo>
                    <a:cubicBezTo>
                      <a:pt x="6734" y="6788"/>
                      <a:pt x="6710" y="6776"/>
                      <a:pt x="6683" y="6776"/>
                    </a:cubicBezTo>
                    <a:cubicBezTo>
                      <a:pt x="6674" y="6776"/>
                      <a:pt x="6664" y="6778"/>
                      <a:pt x="6654" y="6781"/>
                    </a:cubicBezTo>
                    <a:cubicBezTo>
                      <a:pt x="6605" y="6831"/>
                      <a:pt x="6555" y="6880"/>
                      <a:pt x="6518" y="6941"/>
                    </a:cubicBezTo>
                    <a:cubicBezTo>
                      <a:pt x="6481" y="6978"/>
                      <a:pt x="6444" y="7003"/>
                      <a:pt x="6481" y="7003"/>
                    </a:cubicBezTo>
                    <a:cubicBezTo>
                      <a:pt x="6518" y="7003"/>
                      <a:pt x="6531" y="7028"/>
                      <a:pt x="6506" y="7028"/>
                    </a:cubicBezTo>
                    <a:cubicBezTo>
                      <a:pt x="6469" y="7040"/>
                      <a:pt x="6457" y="7065"/>
                      <a:pt x="6432" y="7077"/>
                    </a:cubicBezTo>
                    <a:cubicBezTo>
                      <a:pt x="6407" y="7077"/>
                      <a:pt x="6334" y="7102"/>
                      <a:pt x="6383" y="7114"/>
                    </a:cubicBezTo>
                    <a:cubicBezTo>
                      <a:pt x="6420" y="7126"/>
                      <a:pt x="6432" y="7126"/>
                      <a:pt x="6432" y="7176"/>
                    </a:cubicBezTo>
                    <a:cubicBezTo>
                      <a:pt x="6432" y="7198"/>
                      <a:pt x="6440" y="7206"/>
                      <a:pt x="6454" y="7206"/>
                    </a:cubicBezTo>
                    <a:cubicBezTo>
                      <a:pt x="6477" y="7206"/>
                      <a:pt x="6516" y="7183"/>
                      <a:pt x="6555" y="7176"/>
                    </a:cubicBezTo>
                    <a:cubicBezTo>
                      <a:pt x="6617" y="7151"/>
                      <a:pt x="6728" y="7151"/>
                      <a:pt x="6715" y="7114"/>
                    </a:cubicBezTo>
                    <a:cubicBezTo>
                      <a:pt x="6715" y="7077"/>
                      <a:pt x="6691" y="7114"/>
                      <a:pt x="6679" y="7065"/>
                    </a:cubicBezTo>
                    <a:cubicBezTo>
                      <a:pt x="6672" y="7032"/>
                      <a:pt x="6672" y="7017"/>
                      <a:pt x="6680" y="7017"/>
                    </a:cubicBezTo>
                    <a:cubicBezTo>
                      <a:pt x="6686" y="7017"/>
                      <a:pt x="6698" y="7029"/>
                      <a:pt x="6715" y="7052"/>
                    </a:cubicBezTo>
                    <a:cubicBezTo>
                      <a:pt x="6765" y="7089"/>
                      <a:pt x="6826" y="7114"/>
                      <a:pt x="6777" y="7114"/>
                    </a:cubicBezTo>
                    <a:cubicBezTo>
                      <a:pt x="6740" y="7126"/>
                      <a:pt x="6777" y="7151"/>
                      <a:pt x="6728" y="7188"/>
                    </a:cubicBezTo>
                    <a:cubicBezTo>
                      <a:pt x="6691" y="7200"/>
                      <a:pt x="6666" y="7225"/>
                      <a:pt x="6642" y="7250"/>
                    </a:cubicBezTo>
                    <a:cubicBezTo>
                      <a:pt x="6628" y="7263"/>
                      <a:pt x="6611" y="7273"/>
                      <a:pt x="6596" y="7273"/>
                    </a:cubicBezTo>
                    <a:cubicBezTo>
                      <a:pt x="6584" y="7273"/>
                      <a:pt x="6573" y="7266"/>
                      <a:pt x="6568" y="7250"/>
                    </a:cubicBezTo>
                    <a:cubicBezTo>
                      <a:pt x="6555" y="7237"/>
                      <a:pt x="6546" y="7231"/>
                      <a:pt x="6538" y="7231"/>
                    </a:cubicBezTo>
                    <a:cubicBezTo>
                      <a:pt x="6531" y="7231"/>
                      <a:pt x="6525" y="7237"/>
                      <a:pt x="6518" y="7250"/>
                    </a:cubicBezTo>
                    <a:cubicBezTo>
                      <a:pt x="6494" y="7274"/>
                      <a:pt x="6469" y="7286"/>
                      <a:pt x="6432" y="7286"/>
                    </a:cubicBezTo>
                    <a:cubicBezTo>
                      <a:pt x="6407" y="7286"/>
                      <a:pt x="6395" y="7274"/>
                      <a:pt x="6383" y="7237"/>
                    </a:cubicBezTo>
                    <a:cubicBezTo>
                      <a:pt x="6374" y="7219"/>
                      <a:pt x="6371" y="7182"/>
                      <a:pt x="6356" y="7182"/>
                    </a:cubicBezTo>
                    <a:cubicBezTo>
                      <a:pt x="6351" y="7182"/>
                      <a:pt x="6344" y="7187"/>
                      <a:pt x="6334" y="7200"/>
                    </a:cubicBezTo>
                    <a:cubicBezTo>
                      <a:pt x="6309" y="7250"/>
                      <a:pt x="6309" y="7311"/>
                      <a:pt x="6272" y="7311"/>
                    </a:cubicBezTo>
                    <a:cubicBezTo>
                      <a:pt x="6223" y="7311"/>
                      <a:pt x="6198" y="7311"/>
                      <a:pt x="6210" y="7250"/>
                    </a:cubicBezTo>
                    <a:cubicBezTo>
                      <a:pt x="6226" y="7202"/>
                      <a:pt x="6227" y="7175"/>
                      <a:pt x="6218" y="7175"/>
                    </a:cubicBezTo>
                    <a:cubicBezTo>
                      <a:pt x="6214" y="7175"/>
                      <a:pt x="6207" y="7183"/>
                      <a:pt x="6198" y="7200"/>
                    </a:cubicBezTo>
                    <a:cubicBezTo>
                      <a:pt x="6186" y="7237"/>
                      <a:pt x="6173" y="7274"/>
                      <a:pt x="6173" y="7311"/>
                    </a:cubicBezTo>
                    <a:cubicBezTo>
                      <a:pt x="6152" y="7354"/>
                      <a:pt x="6196" y="7387"/>
                      <a:pt x="6159" y="7387"/>
                    </a:cubicBezTo>
                    <a:cubicBezTo>
                      <a:pt x="6153" y="7387"/>
                      <a:pt x="6146" y="7387"/>
                      <a:pt x="6136" y="7385"/>
                    </a:cubicBezTo>
                    <a:cubicBezTo>
                      <a:pt x="6110" y="7377"/>
                      <a:pt x="6091" y="7375"/>
                      <a:pt x="6078" y="7375"/>
                    </a:cubicBezTo>
                    <a:cubicBezTo>
                      <a:pt x="6048" y="7375"/>
                      <a:pt x="6043" y="7389"/>
                      <a:pt x="6026" y="7397"/>
                    </a:cubicBezTo>
                    <a:cubicBezTo>
                      <a:pt x="6013" y="7422"/>
                      <a:pt x="6026" y="7447"/>
                      <a:pt x="6038" y="7496"/>
                    </a:cubicBezTo>
                    <a:cubicBezTo>
                      <a:pt x="6044" y="7516"/>
                      <a:pt x="6037" y="7528"/>
                      <a:pt x="6027" y="7528"/>
                    </a:cubicBezTo>
                    <a:cubicBezTo>
                      <a:pt x="6018" y="7528"/>
                      <a:pt x="6007" y="7519"/>
                      <a:pt x="6001" y="7496"/>
                    </a:cubicBezTo>
                    <a:cubicBezTo>
                      <a:pt x="5989" y="7447"/>
                      <a:pt x="6026" y="7422"/>
                      <a:pt x="5989" y="7422"/>
                    </a:cubicBezTo>
                    <a:cubicBezTo>
                      <a:pt x="5979" y="7419"/>
                      <a:pt x="5969" y="7417"/>
                      <a:pt x="5959" y="7417"/>
                    </a:cubicBezTo>
                    <a:cubicBezTo>
                      <a:pt x="5932" y="7417"/>
                      <a:pt x="5905" y="7429"/>
                      <a:pt x="5878" y="7447"/>
                    </a:cubicBezTo>
                    <a:cubicBezTo>
                      <a:pt x="5841" y="7471"/>
                      <a:pt x="5791" y="7447"/>
                      <a:pt x="5791" y="7508"/>
                    </a:cubicBezTo>
                    <a:cubicBezTo>
                      <a:pt x="5791" y="7558"/>
                      <a:pt x="5754" y="7570"/>
                      <a:pt x="5816" y="7570"/>
                    </a:cubicBezTo>
                    <a:cubicBezTo>
                      <a:pt x="5849" y="7570"/>
                      <a:pt x="5871" y="7581"/>
                      <a:pt x="5896" y="7581"/>
                    </a:cubicBezTo>
                    <a:cubicBezTo>
                      <a:pt x="5909" y="7581"/>
                      <a:pt x="5923" y="7578"/>
                      <a:pt x="5939" y="7570"/>
                    </a:cubicBezTo>
                    <a:cubicBezTo>
                      <a:pt x="5979" y="7560"/>
                      <a:pt x="6003" y="7542"/>
                      <a:pt x="6024" y="7542"/>
                    </a:cubicBezTo>
                    <a:cubicBezTo>
                      <a:pt x="6028" y="7542"/>
                      <a:pt x="6033" y="7543"/>
                      <a:pt x="6038" y="7545"/>
                    </a:cubicBezTo>
                    <a:cubicBezTo>
                      <a:pt x="6045" y="7559"/>
                      <a:pt x="6059" y="7569"/>
                      <a:pt x="6074" y="7569"/>
                    </a:cubicBezTo>
                    <a:cubicBezTo>
                      <a:pt x="6087" y="7569"/>
                      <a:pt x="6101" y="7562"/>
                      <a:pt x="6112" y="7545"/>
                    </a:cubicBezTo>
                    <a:cubicBezTo>
                      <a:pt x="6124" y="7527"/>
                      <a:pt x="6139" y="7518"/>
                      <a:pt x="6147" y="7518"/>
                    </a:cubicBezTo>
                    <a:cubicBezTo>
                      <a:pt x="6155" y="7518"/>
                      <a:pt x="6155" y="7527"/>
                      <a:pt x="6136" y="7545"/>
                    </a:cubicBezTo>
                    <a:cubicBezTo>
                      <a:pt x="6120" y="7578"/>
                      <a:pt x="6109" y="7589"/>
                      <a:pt x="6089" y="7589"/>
                    </a:cubicBezTo>
                    <a:cubicBezTo>
                      <a:pt x="6079" y="7589"/>
                      <a:pt x="6067" y="7586"/>
                      <a:pt x="6050" y="7582"/>
                    </a:cubicBezTo>
                    <a:cubicBezTo>
                      <a:pt x="6032" y="7576"/>
                      <a:pt x="6010" y="7573"/>
                      <a:pt x="5989" y="7573"/>
                    </a:cubicBezTo>
                    <a:cubicBezTo>
                      <a:pt x="5967" y="7573"/>
                      <a:pt x="5945" y="7576"/>
                      <a:pt x="5927" y="7582"/>
                    </a:cubicBezTo>
                    <a:cubicBezTo>
                      <a:pt x="5903" y="7606"/>
                      <a:pt x="5875" y="7614"/>
                      <a:pt x="5845" y="7614"/>
                    </a:cubicBezTo>
                    <a:cubicBezTo>
                      <a:pt x="5827" y="7614"/>
                      <a:pt x="5809" y="7611"/>
                      <a:pt x="5791" y="7607"/>
                    </a:cubicBezTo>
                    <a:cubicBezTo>
                      <a:pt x="5764" y="7601"/>
                      <a:pt x="5726" y="7596"/>
                      <a:pt x="5693" y="7596"/>
                    </a:cubicBezTo>
                    <a:cubicBezTo>
                      <a:pt x="5653" y="7596"/>
                      <a:pt x="5619" y="7604"/>
                      <a:pt x="5619" y="7631"/>
                    </a:cubicBezTo>
                    <a:cubicBezTo>
                      <a:pt x="5611" y="7664"/>
                      <a:pt x="5619" y="7664"/>
                      <a:pt x="5640" y="7664"/>
                    </a:cubicBezTo>
                    <a:cubicBezTo>
                      <a:pt x="5650" y="7664"/>
                      <a:pt x="5664" y="7664"/>
                      <a:pt x="5681" y="7668"/>
                    </a:cubicBezTo>
                    <a:cubicBezTo>
                      <a:pt x="5742" y="7681"/>
                      <a:pt x="5791" y="7705"/>
                      <a:pt x="5791" y="7767"/>
                    </a:cubicBezTo>
                    <a:cubicBezTo>
                      <a:pt x="5791" y="7817"/>
                      <a:pt x="5780" y="7867"/>
                      <a:pt x="5769" y="7867"/>
                    </a:cubicBezTo>
                    <a:cubicBezTo>
                      <a:pt x="5764" y="7867"/>
                      <a:pt x="5758" y="7856"/>
                      <a:pt x="5754" y="7829"/>
                    </a:cubicBezTo>
                    <a:cubicBezTo>
                      <a:pt x="5754" y="7755"/>
                      <a:pt x="5767" y="7718"/>
                      <a:pt x="5717" y="7705"/>
                    </a:cubicBezTo>
                    <a:cubicBezTo>
                      <a:pt x="5682" y="7705"/>
                      <a:pt x="5659" y="7697"/>
                      <a:pt x="5646" y="7697"/>
                    </a:cubicBezTo>
                    <a:cubicBezTo>
                      <a:pt x="5636" y="7697"/>
                      <a:pt x="5631" y="7702"/>
                      <a:pt x="5631" y="7718"/>
                    </a:cubicBezTo>
                    <a:cubicBezTo>
                      <a:pt x="5622" y="7756"/>
                      <a:pt x="5620" y="7824"/>
                      <a:pt x="5619" y="7824"/>
                    </a:cubicBezTo>
                    <a:cubicBezTo>
                      <a:pt x="5619" y="7824"/>
                      <a:pt x="5619" y="7818"/>
                      <a:pt x="5619" y="7804"/>
                    </a:cubicBezTo>
                    <a:cubicBezTo>
                      <a:pt x="5607" y="7742"/>
                      <a:pt x="5631" y="7718"/>
                      <a:pt x="5607" y="7681"/>
                    </a:cubicBezTo>
                    <a:cubicBezTo>
                      <a:pt x="5588" y="7653"/>
                      <a:pt x="5598" y="7603"/>
                      <a:pt x="5592" y="7603"/>
                    </a:cubicBezTo>
                    <a:lnTo>
                      <a:pt x="5592" y="7603"/>
                    </a:lnTo>
                    <a:cubicBezTo>
                      <a:pt x="5591" y="7603"/>
                      <a:pt x="5588" y="7608"/>
                      <a:pt x="5582" y="7619"/>
                    </a:cubicBezTo>
                    <a:cubicBezTo>
                      <a:pt x="5557" y="7668"/>
                      <a:pt x="5533" y="7681"/>
                      <a:pt x="5533" y="7718"/>
                    </a:cubicBezTo>
                    <a:cubicBezTo>
                      <a:pt x="5533" y="7755"/>
                      <a:pt x="5508" y="7829"/>
                      <a:pt x="5533" y="7829"/>
                    </a:cubicBezTo>
                    <a:cubicBezTo>
                      <a:pt x="5542" y="7829"/>
                      <a:pt x="5551" y="7849"/>
                      <a:pt x="5545" y="7849"/>
                    </a:cubicBezTo>
                    <a:cubicBezTo>
                      <a:pt x="5543" y="7849"/>
                      <a:pt x="5539" y="7847"/>
                      <a:pt x="5533" y="7841"/>
                    </a:cubicBezTo>
                    <a:cubicBezTo>
                      <a:pt x="5508" y="7816"/>
                      <a:pt x="5496" y="7816"/>
                      <a:pt x="5471" y="7767"/>
                    </a:cubicBezTo>
                    <a:cubicBezTo>
                      <a:pt x="5466" y="7746"/>
                      <a:pt x="5465" y="7739"/>
                      <a:pt x="5463" y="7739"/>
                    </a:cubicBezTo>
                    <a:cubicBezTo>
                      <a:pt x="5460" y="7739"/>
                      <a:pt x="5455" y="7753"/>
                      <a:pt x="5434" y="7767"/>
                    </a:cubicBezTo>
                    <a:cubicBezTo>
                      <a:pt x="5409" y="7779"/>
                      <a:pt x="5422" y="7841"/>
                      <a:pt x="5385" y="7841"/>
                    </a:cubicBezTo>
                    <a:cubicBezTo>
                      <a:pt x="5336" y="7841"/>
                      <a:pt x="5286" y="7878"/>
                      <a:pt x="5286" y="7890"/>
                    </a:cubicBezTo>
                    <a:cubicBezTo>
                      <a:pt x="5286" y="7915"/>
                      <a:pt x="5311" y="7927"/>
                      <a:pt x="5286" y="7952"/>
                    </a:cubicBezTo>
                    <a:cubicBezTo>
                      <a:pt x="5262" y="7976"/>
                      <a:pt x="5274" y="8026"/>
                      <a:pt x="5286" y="8026"/>
                    </a:cubicBezTo>
                    <a:cubicBezTo>
                      <a:pt x="5292" y="8026"/>
                      <a:pt x="5311" y="8023"/>
                      <a:pt x="5331" y="8023"/>
                    </a:cubicBezTo>
                    <a:cubicBezTo>
                      <a:pt x="5351" y="8023"/>
                      <a:pt x="5372" y="8026"/>
                      <a:pt x="5385" y="8038"/>
                    </a:cubicBezTo>
                    <a:cubicBezTo>
                      <a:pt x="5406" y="8059"/>
                      <a:pt x="5446" y="8090"/>
                      <a:pt x="5432" y="8090"/>
                    </a:cubicBezTo>
                    <a:cubicBezTo>
                      <a:pt x="5430" y="8090"/>
                      <a:pt x="5427" y="8089"/>
                      <a:pt x="5422" y="8087"/>
                    </a:cubicBezTo>
                    <a:cubicBezTo>
                      <a:pt x="5412" y="8085"/>
                      <a:pt x="5405" y="8084"/>
                      <a:pt x="5398" y="8084"/>
                    </a:cubicBezTo>
                    <a:cubicBezTo>
                      <a:pt x="5371" y="8084"/>
                      <a:pt x="5365" y="8102"/>
                      <a:pt x="5336" y="8112"/>
                    </a:cubicBezTo>
                    <a:cubicBezTo>
                      <a:pt x="5299" y="8124"/>
                      <a:pt x="5274" y="8174"/>
                      <a:pt x="5286" y="8186"/>
                    </a:cubicBezTo>
                    <a:cubicBezTo>
                      <a:pt x="5311" y="8211"/>
                      <a:pt x="5336" y="8223"/>
                      <a:pt x="5360" y="8235"/>
                    </a:cubicBezTo>
                    <a:cubicBezTo>
                      <a:pt x="5397" y="8235"/>
                      <a:pt x="5434" y="8235"/>
                      <a:pt x="5459" y="8211"/>
                    </a:cubicBezTo>
                    <a:cubicBezTo>
                      <a:pt x="5470" y="8203"/>
                      <a:pt x="5484" y="8200"/>
                      <a:pt x="5496" y="8200"/>
                    </a:cubicBezTo>
                    <a:cubicBezTo>
                      <a:pt x="5525" y="8200"/>
                      <a:pt x="5544" y="8218"/>
                      <a:pt x="5483" y="8235"/>
                    </a:cubicBezTo>
                    <a:cubicBezTo>
                      <a:pt x="5409" y="8248"/>
                      <a:pt x="5446" y="8248"/>
                      <a:pt x="5385" y="8272"/>
                    </a:cubicBezTo>
                    <a:cubicBezTo>
                      <a:pt x="5336" y="8272"/>
                      <a:pt x="5299" y="8309"/>
                      <a:pt x="5274" y="8346"/>
                    </a:cubicBezTo>
                    <a:cubicBezTo>
                      <a:pt x="5262" y="8371"/>
                      <a:pt x="5274" y="8383"/>
                      <a:pt x="5336" y="8395"/>
                    </a:cubicBezTo>
                    <a:cubicBezTo>
                      <a:pt x="5385" y="8408"/>
                      <a:pt x="5434" y="8408"/>
                      <a:pt x="5446" y="8457"/>
                    </a:cubicBezTo>
                    <a:cubicBezTo>
                      <a:pt x="5446" y="8485"/>
                      <a:pt x="5446" y="8535"/>
                      <a:pt x="5435" y="8535"/>
                    </a:cubicBezTo>
                    <a:cubicBezTo>
                      <a:pt x="5432" y="8535"/>
                      <a:pt x="5428" y="8530"/>
                      <a:pt x="5422" y="8519"/>
                    </a:cubicBezTo>
                    <a:cubicBezTo>
                      <a:pt x="5411" y="8475"/>
                      <a:pt x="5419" y="8430"/>
                      <a:pt x="5386" y="8430"/>
                    </a:cubicBezTo>
                    <a:cubicBezTo>
                      <a:pt x="5382" y="8430"/>
                      <a:pt x="5378" y="8431"/>
                      <a:pt x="5372" y="8432"/>
                    </a:cubicBezTo>
                    <a:cubicBezTo>
                      <a:pt x="5323" y="8432"/>
                      <a:pt x="5336" y="8457"/>
                      <a:pt x="5311" y="8482"/>
                    </a:cubicBezTo>
                    <a:cubicBezTo>
                      <a:pt x="5286" y="8519"/>
                      <a:pt x="5286" y="8556"/>
                      <a:pt x="5311" y="8593"/>
                    </a:cubicBezTo>
                    <a:cubicBezTo>
                      <a:pt x="5336" y="8617"/>
                      <a:pt x="5360" y="8617"/>
                      <a:pt x="5397" y="8617"/>
                    </a:cubicBezTo>
                    <a:cubicBezTo>
                      <a:pt x="5422" y="8617"/>
                      <a:pt x="5446" y="8630"/>
                      <a:pt x="5459" y="8642"/>
                    </a:cubicBezTo>
                    <a:cubicBezTo>
                      <a:pt x="5473" y="8656"/>
                      <a:pt x="5488" y="8662"/>
                      <a:pt x="5502" y="8662"/>
                    </a:cubicBezTo>
                    <a:cubicBezTo>
                      <a:pt x="5512" y="8662"/>
                      <a:pt x="5522" y="8659"/>
                      <a:pt x="5533" y="8654"/>
                    </a:cubicBezTo>
                    <a:cubicBezTo>
                      <a:pt x="5570" y="8642"/>
                      <a:pt x="5570" y="8642"/>
                      <a:pt x="5594" y="8593"/>
                    </a:cubicBezTo>
                    <a:cubicBezTo>
                      <a:pt x="5603" y="8556"/>
                      <a:pt x="5612" y="8534"/>
                      <a:pt x="5631" y="8534"/>
                    </a:cubicBezTo>
                    <a:cubicBezTo>
                      <a:pt x="5638" y="8534"/>
                      <a:pt x="5646" y="8537"/>
                      <a:pt x="5656" y="8543"/>
                    </a:cubicBezTo>
                    <a:cubicBezTo>
                      <a:pt x="5656" y="8543"/>
                      <a:pt x="5631" y="8543"/>
                      <a:pt x="5619" y="8580"/>
                    </a:cubicBezTo>
                    <a:cubicBezTo>
                      <a:pt x="5594" y="8642"/>
                      <a:pt x="5557" y="8703"/>
                      <a:pt x="5533" y="8703"/>
                    </a:cubicBezTo>
                    <a:lnTo>
                      <a:pt x="5459" y="8703"/>
                    </a:lnTo>
                    <a:cubicBezTo>
                      <a:pt x="5434" y="8703"/>
                      <a:pt x="5520" y="8740"/>
                      <a:pt x="5545" y="8753"/>
                    </a:cubicBezTo>
                    <a:cubicBezTo>
                      <a:pt x="5559" y="8767"/>
                      <a:pt x="5561" y="8781"/>
                      <a:pt x="5551" y="8781"/>
                    </a:cubicBezTo>
                    <a:cubicBezTo>
                      <a:pt x="5543" y="8781"/>
                      <a:pt x="5529" y="8774"/>
                      <a:pt x="5508" y="8753"/>
                    </a:cubicBezTo>
                    <a:cubicBezTo>
                      <a:pt x="5492" y="8740"/>
                      <a:pt x="5479" y="8735"/>
                      <a:pt x="5471" y="8735"/>
                    </a:cubicBezTo>
                    <a:cubicBezTo>
                      <a:pt x="5455" y="8735"/>
                      <a:pt x="5455" y="8757"/>
                      <a:pt x="5471" y="8790"/>
                    </a:cubicBezTo>
                    <a:cubicBezTo>
                      <a:pt x="5483" y="8851"/>
                      <a:pt x="5533" y="8839"/>
                      <a:pt x="5557" y="8851"/>
                    </a:cubicBezTo>
                    <a:cubicBezTo>
                      <a:pt x="5594" y="8864"/>
                      <a:pt x="5656" y="8888"/>
                      <a:pt x="5594" y="8888"/>
                    </a:cubicBezTo>
                    <a:cubicBezTo>
                      <a:pt x="5557" y="8888"/>
                      <a:pt x="5520" y="8876"/>
                      <a:pt x="5483" y="8864"/>
                    </a:cubicBezTo>
                    <a:cubicBezTo>
                      <a:pt x="5472" y="8864"/>
                      <a:pt x="5457" y="8869"/>
                      <a:pt x="5441" y="8869"/>
                    </a:cubicBezTo>
                    <a:cubicBezTo>
                      <a:pt x="5422" y="8869"/>
                      <a:pt x="5404" y="8861"/>
                      <a:pt x="5397" y="8827"/>
                    </a:cubicBezTo>
                    <a:cubicBezTo>
                      <a:pt x="5378" y="8778"/>
                      <a:pt x="5397" y="8698"/>
                      <a:pt x="5387" y="8698"/>
                    </a:cubicBezTo>
                    <a:cubicBezTo>
                      <a:pt x="5385" y="8698"/>
                      <a:pt x="5380" y="8703"/>
                      <a:pt x="5372" y="8716"/>
                    </a:cubicBezTo>
                    <a:cubicBezTo>
                      <a:pt x="5348" y="8753"/>
                      <a:pt x="5336" y="8802"/>
                      <a:pt x="5336" y="8839"/>
                    </a:cubicBezTo>
                    <a:cubicBezTo>
                      <a:pt x="5336" y="8876"/>
                      <a:pt x="5409" y="8888"/>
                      <a:pt x="5372" y="8913"/>
                    </a:cubicBezTo>
                    <a:cubicBezTo>
                      <a:pt x="5348" y="8925"/>
                      <a:pt x="5336" y="8962"/>
                      <a:pt x="5336" y="8999"/>
                    </a:cubicBezTo>
                    <a:cubicBezTo>
                      <a:pt x="5336" y="9013"/>
                      <a:pt x="5336" y="9023"/>
                      <a:pt x="5342" y="9023"/>
                    </a:cubicBezTo>
                    <a:cubicBezTo>
                      <a:pt x="5347" y="9023"/>
                      <a:pt x="5356" y="9016"/>
                      <a:pt x="5372" y="8999"/>
                    </a:cubicBezTo>
                    <a:cubicBezTo>
                      <a:pt x="5397" y="8975"/>
                      <a:pt x="5413" y="8975"/>
                      <a:pt x="5423" y="8975"/>
                    </a:cubicBezTo>
                    <a:cubicBezTo>
                      <a:pt x="5434" y="8975"/>
                      <a:pt x="5440" y="8975"/>
                      <a:pt x="5446" y="8950"/>
                    </a:cubicBezTo>
                    <a:cubicBezTo>
                      <a:pt x="5454" y="8921"/>
                      <a:pt x="5461" y="8909"/>
                      <a:pt x="5466" y="8909"/>
                    </a:cubicBezTo>
                    <a:cubicBezTo>
                      <a:pt x="5469" y="8909"/>
                      <a:pt x="5471" y="8915"/>
                      <a:pt x="5471" y="8925"/>
                    </a:cubicBezTo>
                    <a:cubicBezTo>
                      <a:pt x="5471" y="8950"/>
                      <a:pt x="5471" y="8962"/>
                      <a:pt x="5508" y="8962"/>
                    </a:cubicBezTo>
                    <a:cubicBezTo>
                      <a:pt x="5520" y="8950"/>
                      <a:pt x="5533" y="8950"/>
                      <a:pt x="5545" y="8938"/>
                    </a:cubicBezTo>
                    <a:cubicBezTo>
                      <a:pt x="5553" y="8929"/>
                      <a:pt x="5567" y="8904"/>
                      <a:pt x="5576" y="8904"/>
                    </a:cubicBezTo>
                    <a:cubicBezTo>
                      <a:pt x="5579" y="8904"/>
                      <a:pt x="5582" y="8909"/>
                      <a:pt x="5582" y="8925"/>
                    </a:cubicBezTo>
                    <a:cubicBezTo>
                      <a:pt x="5582" y="8944"/>
                      <a:pt x="5579" y="8944"/>
                      <a:pt x="5577" y="8944"/>
                    </a:cubicBezTo>
                    <a:cubicBezTo>
                      <a:pt x="5576" y="8944"/>
                      <a:pt x="5576" y="8944"/>
                      <a:pt x="5582" y="8962"/>
                    </a:cubicBezTo>
                    <a:cubicBezTo>
                      <a:pt x="5594" y="8999"/>
                      <a:pt x="5570" y="9011"/>
                      <a:pt x="5545" y="9024"/>
                    </a:cubicBezTo>
                    <a:cubicBezTo>
                      <a:pt x="5508" y="9036"/>
                      <a:pt x="5508" y="9085"/>
                      <a:pt x="5533" y="9110"/>
                    </a:cubicBezTo>
                    <a:cubicBezTo>
                      <a:pt x="5540" y="9125"/>
                      <a:pt x="5557" y="9136"/>
                      <a:pt x="5569" y="9136"/>
                    </a:cubicBezTo>
                    <a:cubicBezTo>
                      <a:pt x="5577" y="9136"/>
                      <a:pt x="5582" y="9132"/>
                      <a:pt x="5582" y="9122"/>
                    </a:cubicBezTo>
                    <a:cubicBezTo>
                      <a:pt x="5585" y="9113"/>
                      <a:pt x="5590" y="9109"/>
                      <a:pt x="5595" y="9109"/>
                    </a:cubicBezTo>
                    <a:cubicBezTo>
                      <a:pt x="5609" y="9109"/>
                      <a:pt x="5621" y="9138"/>
                      <a:pt x="5594" y="9147"/>
                    </a:cubicBezTo>
                    <a:cubicBezTo>
                      <a:pt x="5577" y="9156"/>
                      <a:pt x="5553" y="9164"/>
                      <a:pt x="5532" y="9164"/>
                    </a:cubicBezTo>
                    <a:cubicBezTo>
                      <a:pt x="5523" y="9164"/>
                      <a:pt x="5515" y="9163"/>
                      <a:pt x="5508" y="9159"/>
                    </a:cubicBezTo>
                    <a:cubicBezTo>
                      <a:pt x="5446" y="9159"/>
                      <a:pt x="5434" y="9196"/>
                      <a:pt x="5422" y="9233"/>
                    </a:cubicBezTo>
                    <a:cubicBezTo>
                      <a:pt x="5409" y="9258"/>
                      <a:pt x="5446" y="9283"/>
                      <a:pt x="5471" y="9283"/>
                    </a:cubicBezTo>
                    <a:cubicBezTo>
                      <a:pt x="5496" y="9295"/>
                      <a:pt x="5545" y="9356"/>
                      <a:pt x="5619" y="9393"/>
                    </a:cubicBezTo>
                    <a:cubicBezTo>
                      <a:pt x="5637" y="9404"/>
                      <a:pt x="5651" y="9408"/>
                      <a:pt x="5662" y="9408"/>
                    </a:cubicBezTo>
                    <a:cubicBezTo>
                      <a:pt x="5681" y="9408"/>
                      <a:pt x="5692" y="9399"/>
                      <a:pt x="5702" y="9399"/>
                    </a:cubicBezTo>
                    <a:cubicBezTo>
                      <a:pt x="5707" y="9399"/>
                      <a:pt x="5712" y="9400"/>
                      <a:pt x="5717" y="9406"/>
                    </a:cubicBezTo>
                    <a:cubicBezTo>
                      <a:pt x="5742" y="9430"/>
                      <a:pt x="5767" y="9455"/>
                      <a:pt x="5791" y="9467"/>
                    </a:cubicBezTo>
                    <a:cubicBezTo>
                      <a:pt x="5828" y="9474"/>
                      <a:pt x="5865" y="9477"/>
                      <a:pt x="5902" y="9477"/>
                    </a:cubicBezTo>
                    <a:cubicBezTo>
                      <a:pt x="5939" y="9477"/>
                      <a:pt x="5976" y="9474"/>
                      <a:pt x="6013" y="9467"/>
                    </a:cubicBezTo>
                    <a:cubicBezTo>
                      <a:pt x="6062" y="9430"/>
                      <a:pt x="6223" y="9295"/>
                      <a:pt x="6297" y="9246"/>
                    </a:cubicBezTo>
                    <a:cubicBezTo>
                      <a:pt x="6370" y="9196"/>
                      <a:pt x="6346" y="9159"/>
                      <a:pt x="6420" y="9110"/>
                    </a:cubicBezTo>
                    <a:cubicBezTo>
                      <a:pt x="6506" y="9061"/>
                      <a:pt x="6543" y="9073"/>
                      <a:pt x="6568" y="8999"/>
                    </a:cubicBezTo>
                    <a:cubicBezTo>
                      <a:pt x="6592" y="8925"/>
                      <a:pt x="6592" y="8876"/>
                      <a:pt x="6605" y="8851"/>
                    </a:cubicBezTo>
                    <a:cubicBezTo>
                      <a:pt x="6609" y="8843"/>
                      <a:pt x="6611" y="8838"/>
                      <a:pt x="6614" y="8838"/>
                    </a:cubicBezTo>
                    <a:cubicBezTo>
                      <a:pt x="6619" y="8838"/>
                      <a:pt x="6625" y="8862"/>
                      <a:pt x="6642" y="8938"/>
                    </a:cubicBezTo>
                    <a:cubicBezTo>
                      <a:pt x="6654" y="9048"/>
                      <a:pt x="6728" y="8999"/>
                      <a:pt x="6740" y="9036"/>
                    </a:cubicBezTo>
                    <a:cubicBezTo>
                      <a:pt x="6752" y="9073"/>
                      <a:pt x="6715" y="9048"/>
                      <a:pt x="6740" y="9135"/>
                    </a:cubicBezTo>
                    <a:cubicBezTo>
                      <a:pt x="6765" y="9209"/>
                      <a:pt x="6777" y="9184"/>
                      <a:pt x="6777" y="9258"/>
                    </a:cubicBezTo>
                    <a:cubicBezTo>
                      <a:pt x="6777" y="9332"/>
                      <a:pt x="6900" y="9393"/>
                      <a:pt x="6900" y="9455"/>
                    </a:cubicBezTo>
                    <a:cubicBezTo>
                      <a:pt x="6913" y="9504"/>
                      <a:pt x="6876" y="9529"/>
                      <a:pt x="6900" y="9578"/>
                    </a:cubicBezTo>
                    <a:cubicBezTo>
                      <a:pt x="6937" y="9701"/>
                      <a:pt x="6987" y="9825"/>
                      <a:pt x="7036" y="9948"/>
                    </a:cubicBezTo>
                    <a:cubicBezTo>
                      <a:pt x="7073" y="9973"/>
                      <a:pt x="7159" y="10034"/>
                      <a:pt x="7147" y="10071"/>
                    </a:cubicBezTo>
                    <a:cubicBezTo>
                      <a:pt x="7134" y="10133"/>
                      <a:pt x="7134" y="10194"/>
                      <a:pt x="7134" y="10256"/>
                    </a:cubicBezTo>
                    <a:cubicBezTo>
                      <a:pt x="7147" y="10281"/>
                      <a:pt x="7159" y="10355"/>
                      <a:pt x="7184" y="10416"/>
                    </a:cubicBezTo>
                    <a:cubicBezTo>
                      <a:pt x="7208" y="10478"/>
                      <a:pt x="7147" y="10527"/>
                      <a:pt x="7245" y="10527"/>
                    </a:cubicBezTo>
                    <a:cubicBezTo>
                      <a:pt x="7298" y="10527"/>
                      <a:pt x="7361" y="10541"/>
                      <a:pt x="7407" y="10541"/>
                    </a:cubicBezTo>
                    <a:cubicBezTo>
                      <a:pt x="7446" y="10541"/>
                      <a:pt x="7473" y="10530"/>
                      <a:pt x="7467" y="10490"/>
                    </a:cubicBezTo>
                    <a:cubicBezTo>
                      <a:pt x="7455" y="10404"/>
                      <a:pt x="7442" y="10293"/>
                      <a:pt x="7516" y="10281"/>
                    </a:cubicBezTo>
                    <a:cubicBezTo>
                      <a:pt x="7578" y="10281"/>
                      <a:pt x="7590" y="10231"/>
                      <a:pt x="7652" y="10231"/>
                    </a:cubicBezTo>
                    <a:cubicBezTo>
                      <a:pt x="7698" y="10231"/>
                      <a:pt x="7758" y="10273"/>
                      <a:pt x="7801" y="10273"/>
                    </a:cubicBezTo>
                    <a:cubicBezTo>
                      <a:pt x="7815" y="10273"/>
                      <a:pt x="7828" y="10268"/>
                      <a:pt x="7837" y="10256"/>
                    </a:cubicBezTo>
                    <a:cubicBezTo>
                      <a:pt x="7874" y="10207"/>
                      <a:pt x="7886" y="10133"/>
                      <a:pt x="7911" y="10083"/>
                    </a:cubicBezTo>
                    <a:cubicBezTo>
                      <a:pt x="7960" y="9936"/>
                      <a:pt x="7997" y="9775"/>
                      <a:pt x="8009" y="9603"/>
                    </a:cubicBezTo>
                    <a:cubicBezTo>
                      <a:pt x="8022" y="9529"/>
                      <a:pt x="8009" y="9455"/>
                      <a:pt x="7997" y="9369"/>
                    </a:cubicBezTo>
                    <a:cubicBezTo>
                      <a:pt x="7972" y="9320"/>
                      <a:pt x="7923" y="9270"/>
                      <a:pt x="7997" y="9270"/>
                    </a:cubicBezTo>
                    <a:cubicBezTo>
                      <a:pt x="8083" y="9246"/>
                      <a:pt x="8169" y="9196"/>
                      <a:pt x="8243" y="9135"/>
                    </a:cubicBezTo>
                    <a:cubicBezTo>
                      <a:pt x="8280" y="9098"/>
                      <a:pt x="8268" y="9085"/>
                      <a:pt x="8256" y="9061"/>
                    </a:cubicBezTo>
                    <a:cubicBezTo>
                      <a:pt x="8256" y="9055"/>
                      <a:pt x="8268" y="9055"/>
                      <a:pt x="8286" y="9055"/>
                    </a:cubicBezTo>
                    <a:cubicBezTo>
                      <a:pt x="8305" y="9055"/>
                      <a:pt x="8330" y="9055"/>
                      <a:pt x="8354" y="9048"/>
                    </a:cubicBezTo>
                    <a:cubicBezTo>
                      <a:pt x="8391" y="9036"/>
                      <a:pt x="8440" y="8975"/>
                      <a:pt x="8391" y="8950"/>
                    </a:cubicBezTo>
                    <a:cubicBezTo>
                      <a:pt x="8342" y="8913"/>
                      <a:pt x="8342" y="8925"/>
                      <a:pt x="8391" y="8876"/>
                    </a:cubicBezTo>
                    <a:cubicBezTo>
                      <a:pt x="8440" y="8839"/>
                      <a:pt x="8564" y="8777"/>
                      <a:pt x="8514" y="8716"/>
                    </a:cubicBezTo>
                    <a:cubicBezTo>
                      <a:pt x="8428" y="8617"/>
                      <a:pt x="8342" y="8519"/>
                      <a:pt x="8243" y="8445"/>
                    </a:cubicBezTo>
                    <a:cubicBezTo>
                      <a:pt x="8157" y="8383"/>
                      <a:pt x="8132" y="8383"/>
                      <a:pt x="8120" y="8297"/>
                    </a:cubicBezTo>
                    <a:cubicBezTo>
                      <a:pt x="8108" y="8161"/>
                      <a:pt x="8120" y="8013"/>
                      <a:pt x="8169" y="7866"/>
                    </a:cubicBezTo>
                    <a:cubicBezTo>
                      <a:pt x="8219" y="7742"/>
                      <a:pt x="8231" y="7742"/>
                      <a:pt x="8182" y="7705"/>
                    </a:cubicBezTo>
                    <a:cubicBezTo>
                      <a:pt x="8145" y="7668"/>
                      <a:pt x="8108" y="7656"/>
                      <a:pt x="8169" y="7607"/>
                    </a:cubicBezTo>
                    <a:cubicBezTo>
                      <a:pt x="8243" y="7558"/>
                      <a:pt x="8317" y="7496"/>
                      <a:pt x="8354" y="7422"/>
                    </a:cubicBezTo>
                    <a:cubicBezTo>
                      <a:pt x="8404" y="7348"/>
                      <a:pt x="8465" y="7286"/>
                      <a:pt x="8551" y="7250"/>
                    </a:cubicBezTo>
                    <a:cubicBezTo>
                      <a:pt x="8650" y="7200"/>
                      <a:pt x="8749" y="7126"/>
                      <a:pt x="8835" y="7052"/>
                    </a:cubicBezTo>
                    <a:cubicBezTo>
                      <a:pt x="8896" y="6991"/>
                      <a:pt x="8933" y="6978"/>
                      <a:pt x="8995" y="6917"/>
                    </a:cubicBezTo>
                    <a:cubicBezTo>
                      <a:pt x="9057" y="6880"/>
                      <a:pt x="9094" y="6806"/>
                      <a:pt x="9094" y="6744"/>
                    </a:cubicBezTo>
                    <a:cubicBezTo>
                      <a:pt x="9094" y="6707"/>
                      <a:pt x="9081" y="6707"/>
                      <a:pt x="9032" y="6633"/>
                    </a:cubicBezTo>
                    <a:cubicBezTo>
                      <a:pt x="8995" y="6560"/>
                      <a:pt x="9032" y="6523"/>
                      <a:pt x="9044" y="6498"/>
                    </a:cubicBezTo>
                    <a:cubicBezTo>
                      <a:pt x="9069" y="6486"/>
                      <a:pt x="9217" y="6449"/>
                      <a:pt x="9167" y="6387"/>
                    </a:cubicBezTo>
                    <a:cubicBezTo>
                      <a:pt x="9130" y="6338"/>
                      <a:pt x="9106" y="6301"/>
                      <a:pt x="9204" y="6252"/>
                    </a:cubicBezTo>
                    <a:cubicBezTo>
                      <a:pt x="9303" y="6215"/>
                      <a:pt x="9303" y="6178"/>
                      <a:pt x="9365" y="6128"/>
                    </a:cubicBezTo>
                    <a:cubicBezTo>
                      <a:pt x="9406" y="6101"/>
                      <a:pt x="9428" y="6085"/>
                      <a:pt x="9446" y="6085"/>
                    </a:cubicBezTo>
                    <a:cubicBezTo>
                      <a:pt x="9460" y="6085"/>
                      <a:pt x="9472" y="6094"/>
                      <a:pt x="9488" y="6116"/>
                    </a:cubicBezTo>
                    <a:cubicBezTo>
                      <a:pt x="9515" y="6136"/>
                      <a:pt x="9523" y="6145"/>
                      <a:pt x="9534" y="6145"/>
                    </a:cubicBezTo>
                    <a:cubicBezTo>
                      <a:pt x="9542" y="6145"/>
                      <a:pt x="9552" y="6139"/>
                      <a:pt x="9574" y="6128"/>
                    </a:cubicBezTo>
                    <a:cubicBezTo>
                      <a:pt x="9610" y="6107"/>
                      <a:pt x="9625" y="6094"/>
                      <a:pt x="9650" y="6094"/>
                    </a:cubicBezTo>
                    <a:cubicBezTo>
                      <a:pt x="9669" y="6094"/>
                      <a:pt x="9693" y="6100"/>
                      <a:pt x="9734" y="6116"/>
                    </a:cubicBezTo>
                    <a:lnTo>
                      <a:pt x="9747" y="6116"/>
                    </a:lnTo>
                    <a:cubicBezTo>
                      <a:pt x="9833" y="6153"/>
                      <a:pt x="9919" y="6227"/>
                      <a:pt x="9968" y="6239"/>
                    </a:cubicBezTo>
                    <a:cubicBezTo>
                      <a:pt x="10005" y="6252"/>
                      <a:pt x="9944" y="6399"/>
                      <a:pt x="9993" y="6436"/>
                    </a:cubicBezTo>
                    <a:cubicBezTo>
                      <a:pt x="10042" y="6486"/>
                      <a:pt x="10055" y="6535"/>
                      <a:pt x="10018" y="6535"/>
                    </a:cubicBezTo>
                    <a:cubicBezTo>
                      <a:pt x="9985" y="6535"/>
                      <a:pt x="9957" y="6551"/>
                      <a:pt x="9939" y="6551"/>
                    </a:cubicBezTo>
                    <a:cubicBezTo>
                      <a:pt x="9930" y="6551"/>
                      <a:pt x="9923" y="6547"/>
                      <a:pt x="9919" y="6535"/>
                    </a:cubicBezTo>
                    <a:cubicBezTo>
                      <a:pt x="9919" y="6519"/>
                      <a:pt x="9915" y="6513"/>
                      <a:pt x="9909" y="6513"/>
                    </a:cubicBezTo>
                    <a:cubicBezTo>
                      <a:pt x="9901" y="6513"/>
                      <a:pt x="9889" y="6526"/>
                      <a:pt x="9882" y="6547"/>
                    </a:cubicBezTo>
                    <a:cubicBezTo>
                      <a:pt x="9845" y="6597"/>
                      <a:pt x="9796" y="6646"/>
                      <a:pt x="9759" y="6695"/>
                    </a:cubicBezTo>
                    <a:cubicBezTo>
                      <a:pt x="9710" y="6744"/>
                      <a:pt x="9685" y="6880"/>
                      <a:pt x="9623" y="6892"/>
                    </a:cubicBezTo>
                    <a:cubicBezTo>
                      <a:pt x="9574" y="6905"/>
                      <a:pt x="9537" y="6929"/>
                      <a:pt x="9525" y="6978"/>
                    </a:cubicBezTo>
                    <a:cubicBezTo>
                      <a:pt x="9475" y="7028"/>
                      <a:pt x="9377" y="7102"/>
                      <a:pt x="9315" y="7163"/>
                    </a:cubicBezTo>
                    <a:cubicBezTo>
                      <a:pt x="9266" y="7237"/>
                      <a:pt x="9241" y="7262"/>
                      <a:pt x="9167" y="7262"/>
                    </a:cubicBezTo>
                    <a:cubicBezTo>
                      <a:pt x="9094" y="7262"/>
                      <a:pt x="9167" y="7286"/>
                      <a:pt x="9106" y="7360"/>
                    </a:cubicBezTo>
                    <a:cubicBezTo>
                      <a:pt x="9057" y="7422"/>
                      <a:pt x="9020" y="7422"/>
                      <a:pt x="9057" y="7558"/>
                    </a:cubicBezTo>
                    <a:cubicBezTo>
                      <a:pt x="9081" y="7705"/>
                      <a:pt x="9057" y="7718"/>
                      <a:pt x="9094" y="7792"/>
                    </a:cubicBezTo>
                    <a:cubicBezTo>
                      <a:pt x="9118" y="7853"/>
                      <a:pt x="9180" y="7792"/>
                      <a:pt x="9167" y="7890"/>
                    </a:cubicBezTo>
                    <a:cubicBezTo>
                      <a:pt x="9143" y="8001"/>
                      <a:pt x="9143" y="8223"/>
                      <a:pt x="9118" y="8321"/>
                    </a:cubicBezTo>
                    <a:cubicBezTo>
                      <a:pt x="9094" y="8420"/>
                      <a:pt x="9057" y="8383"/>
                      <a:pt x="9155" y="8420"/>
                    </a:cubicBezTo>
                    <a:cubicBezTo>
                      <a:pt x="9241" y="8457"/>
                      <a:pt x="9303" y="8494"/>
                      <a:pt x="9266" y="8519"/>
                    </a:cubicBezTo>
                    <a:cubicBezTo>
                      <a:pt x="9226" y="8539"/>
                      <a:pt x="9160" y="8617"/>
                      <a:pt x="9179" y="8617"/>
                    </a:cubicBezTo>
                    <a:cubicBezTo>
                      <a:pt x="9183" y="8617"/>
                      <a:pt x="9191" y="8614"/>
                      <a:pt x="9204" y="8605"/>
                    </a:cubicBezTo>
                    <a:cubicBezTo>
                      <a:pt x="9280" y="8572"/>
                      <a:pt x="9309" y="8463"/>
                      <a:pt x="9331" y="8463"/>
                    </a:cubicBezTo>
                    <a:cubicBezTo>
                      <a:pt x="9334" y="8463"/>
                      <a:pt x="9337" y="8465"/>
                      <a:pt x="9340" y="8469"/>
                    </a:cubicBezTo>
                    <a:cubicBezTo>
                      <a:pt x="9365" y="8519"/>
                      <a:pt x="9365" y="8568"/>
                      <a:pt x="9340" y="8617"/>
                    </a:cubicBezTo>
                    <a:cubicBezTo>
                      <a:pt x="9322" y="8644"/>
                      <a:pt x="9298" y="8690"/>
                      <a:pt x="9319" y="8690"/>
                    </a:cubicBezTo>
                    <a:cubicBezTo>
                      <a:pt x="9326" y="8690"/>
                      <a:pt x="9341" y="8683"/>
                      <a:pt x="9365" y="8666"/>
                    </a:cubicBezTo>
                    <a:cubicBezTo>
                      <a:pt x="9419" y="8613"/>
                      <a:pt x="9453" y="8552"/>
                      <a:pt x="9477" y="8552"/>
                    </a:cubicBezTo>
                    <a:cubicBezTo>
                      <a:pt x="9486" y="8552"/>
                      <a:pt x="9493" y="8560"/>
                      <a:pt x="9500" y="8580"/>
                    </a:cubicBezTo>
                    <a:cubicBezTo>
                      <a:pt x="9511" y="8643"/>
                      <a:pt x="9441" y="8697"/>
                      <a:pt x="9472" y="8697"/>
                    </a:cubicBezTo>
                    <a:cubicBezTo>
                      <a:pt x="9478" y="8697"/>
                      <a:pt x="9487" y="8695"/>
                      <a:pt x="9500" y="8691"/>
                    </a:cubicBezTo>
                    <a:cubicBezTo>
                      <a:pt x="9599" y="8691"/>
                      <a:pt x="9710" y="8666"/>
                      <a:pt x="9808" y="8630"/>
                    </a:cubicBezTo>
                    <a:cubicBezTo>
                      <a:pt x="9931" y="8568"/>
                      <a:pt x="10079" y="8519"/>
                      <a:pt x="10215" y="8482"/>
                    </a:cubicBezTo>
                    <a:cubicBezTo>
                      <a:pt x="10326" y="8469"/>
                      <a:pt x="10523" y="8445"/>
                      <a:pt x="10634" y="8420"/>
                    </a:cubicBezTo>
                    <a:lnTo>
                      <a:pt x="10658" y="8420"/>
                    </a:lnTo>
                    <a:cubicBezTo>
                      <a:pt x="10711" y="8413"/>
                      <a:pt x="10750" y="8401"/>
                      <a:pt x="10772" y="8401"/>
                    </a:cubicBezTo>
                    <a:cubicBezTo>
                      <a:pt x="10786" y="8401"/>
                      <a:pt x="10794" y="8406"/>
                      <a:pt x="10794" y="8420"/>
                    </a:cubicBezTo>
                    <a:cubicBezTo>
                      <a:pt x="10794" y="8482"/>
                      <a:pt x="10819" y="8531"/>
                      <a:pt x="10868" y="8556"/>
                    </a:cubicBezTo>
                    <a:cubicBezTo>
                      <a:pt x="10917" y="8593"/>
                      <a:pt x="11127" y="8642"/>
                      <a:pt x="11114" y="8666"/>
                    </a:cubicBezTo>
                    <a:cubicBezTo>
                      <a:pt x="11090" y="8691"/>
                      <a:pt x="11077" y="8716"/>
                      <a:pt x="10991" y="8716"/>
                    </a:cubicBezTo>
                    <a:cubicBezTo>
                      <a:pt x="10892" y="8716"/>
                      <a:pt x="10732" y="8716"/>
                      <a:pt x="10683" y="8777"/>
                    </a:cubicBezTo>
                    <a:cubicBezTo>
                      <a:pt x="10658" y="8802"/>
                      <a:pt x="10646" y="8827"/>
                      <a:pt x="10634" y="8839"/>
                    </a:cubicBezTo>
                    <a:cubicBezTo>
                      <a:pt x="10634" y="8864"/>
                      <a:pt x="10609" y="8888"/>
                      <a:pt x="10584" y="8901"/>
                    </a:cubicBezTo>
                    <a:cubicBezTo>
                      <a:pt x="10437" y="8901"/>
                      <a:pt x="10289" y="8888"/>
                      <a:pt x="10153" y="8864"/>
                    </a:cubicBezTo>
                    <a:cubicBezTo>
                      <a:pt x="10117" y="8857"/>
                      <a:pt x="10081" y="8854"/>
                      <a:pt x="10044" y="8854"/>
                    </a:cubicBezTo>
                    <a:cubicBezTo>
                      <a:pt x="9945" y="8854"/>
                      <a:pt x="9846" y="8877"/>
                      <a:pt x="9747" y="8913"/>
                    </a:cubicBezTo>
                    <a:cubicBezTo>
                      <a:pt x="9710" y="8950"/>
                      <a:pt x="9623" y="9048"/>
                      <a:pt x="9574" y="9048"/>
                    </a:cubicBezTo>
                    <a:cubicBezTo>
                      <a:pt x="9525" y="9061"/>
                      <a:pt x="9475" y="9122"/>
                      <a:pt x="9537" y="9122"/>
                    </a:cubicBezTo>
                    <a:cubicBezTo>
                      <a:pt x="9599" y="9122"/>
                      <a:pt x="9623" y="9159"/>
                      <a:pt x="9611" y="9184"/>
                    </a:cubicBezTo>
                    <a:cubicBezTo>
                      <a:pt x="9586" y="9221"/>
                      <a:pt x="9574" y="9233"/>
                      <a:pt x="9599" y="9283"/>
                    </a:cubicBezTo>
                    <a:cubicBezTo>
                      <a:pt x="9623" y="9332"/>
                      <a:pt x="9599" y="9356"/>
                      <a:pt x="9697" y="9369"/>
                    </a:cubicBezTo>
                    <a:cubicBezTo>
                      <a:pt x="9707" y="9370"/>
                      <a:pt x="9716" y="9371"/>
                      <a:pt x="9725" y="9371"/>
                    </a:cubicBezTo>
                    <a:cubicBezTo>
                      <a:pt x="9774" y="9371"/>
                      <a:pt x="9817" y="9356"/>
                      <a:pt x="9839" y="9356"/>
                    </a:cubicBezTo>
                    <a:cubicBezTo>
                      <a:pt x="9855" y="9356"/>
                      <a:pt x="9860" y="9365"/>
                      <a:pt x="9845" y="9393"/>
                    </a:cubicBezTo>
                    <a:cubicBezTo>
                      <a:pt x="9808" y="9443"/>
                      <a:pt x="9784" y="9492"/>
                      <a:pt x="9771" y="9541"/>
                    </a:cubicBezTo>
                    <a:cubicBezTo>
                      <a:pt x="9771" y="9566"/>
                      <a:pt x="9771" y="9591"/>
                      <a:pt x="9771" y="9615"/>
                    </a:cubicBezTo>
                    <a:cubicBezTo>
                      <a:pt x="9771" y="9689"/>
                      <a:pt x="9771" y="9775"/>
                      <a:pt x="9734" y="9800"/>
                    </a:cubicBezTo>
                    <a:cubicBezTo>
                      <a:pt x="9704" y="9820"/>
                      <a:pt x="9649" y="9899"/>
                      <a:pt x="9596" y="9899"/>
                    </a:cubicBezTo>
                    <a:cubicBezTo>
                      <a:pt x="9584" y="9899"/>
                      <a:pt x="9573" y="9895"/>
                      <a:pt x="9562" y="9886"/>
                    </a:cubicBezTo>
                    <a:cubicBezTo>
                      <a:pt x="9512" y="9837"/>
                      <a:pt x="9426" y="9726"/>
                      <a:pt x="9377" y="9677"/>
                    </a:cubicBezTo>
                    <a:cubicBezTo>
                      <a:pt x="9339" y="9639"/>
                      <a:pt x="9323" y="9623"/>
                      <a:pt x="9296" y="9623"/>
                    </a:cubicBezTo>
                    <a:cubicBezTo>
                      <a:pt x="9287" y="9623"/>
                      <a:pt x="9278" y="9625"/>
                      <a:pt x="9266" y="9628"/>
                    </a:cubicBezTo>
                    <a:cubicBezTo>
                      <a:pt x="9229" y="9640"/>
                      <a:pt x="9143" y="9652"/>
                      <a:pt x="9094" y="9763"/>
                    </a:cubicBezTo>
                    <a:cubicBezTo>
                      <a:pt x="9044" y="9849"/>
                      <a:pt x="9020" y="9936"/>
                      <a:pt x="8995" y="10034"/>
                    </a:cubicBezTo>
                    <a:cubicBezTo>
                      <a:pt x="8995" y="10120"/>
                      <a:pt x="8983" y="10194"/>
                      <a:pt x="8995" y="10281"/>
                    </a:cubicBezTo>
                    <a:cubicBezTo>
                      <a:pt x="8995" y="10330"/>
                      <a:pt x="8995" y="10379"/>
                      <a:pt x="9007" y="10428"/>
                    </a:cubicBezTo>
                    <a:cubicBezTo>
                      <a:pt x="9032" y="10478"/>
                      <a:pt x="9044" y="10527"/>
                      <a:pt x="9032" y="10589"/>
                    </a:cubicBezTo>
                    <a:cubicBezTo>
                      <a:pt x="9032" y="10650"/>
                      <a:pt x="9020" y="10712"/>
                      <a:pt x="9007" y="10712"/>
                    </a:cubicBezTo>
                    <a:cubicBezTo>
                      <a:pt x="8999" y="10712"/>
                      <a:pt x="8969" y="10723"/>
                      <a:pt x="8950" y="10723"/>
                    </a:cubicBezTo>
                    <a:cubicBezTo>
                      <a:pt x="8940" y="10723"/>
                      <a:pt x="8933" y="10720"/>
                      <a:pt x="8933" y="10712"/>
                    </a:cubicBezTo>
                    <a:cubicBezTo>
                      <a:pt x="8933" y="10692"/>
                      <a:pt x="8941" y="10656"/>
                      <a:pt x="8918" y="10656"/>
                    </a:cubicBezTo>
                    <a:cubicBezTo>
                      <a:pt x="8913" y="10656"/>
                      <a:pt x="8906" y="10658"/>
                      <a:pt x="8896" y="10663"/>
                    </a:cubicBezTo>
                    <a:cubicBezTo>
                      <a:pt x="8872" y="10687"/>
                      <a:pt x="8835" y="10700"/>
                      <a:pt x="8810" y="10700"/>
                    </a:cubicBezTo>
                    <a:cubicBezTo>
                      <a:pt x="8804" y="10698"/>
                      <a:pt x="8797" y="10698"/>
                      <a:pt x="8791" y="10698"/>
                    </a:cubicBezTo>
                    <a:cubicBezTo>
                      <a:pt x="8739" y="10698"/>
                      <a:pt x="8699" y="10742"/>
                      <a:pt x="8699" y="10786"/>
                    </a:cubicBezTo>
                    <a:cubicBezTo>
                      <a:pt x="8699" y="10837"/>
                      <a:pt x="8687" y="10864"/>
                      <a:pt x="8672" y="10864"/>
                    </a:cubicBezTo>
                    <a:cubicBezTo>
                      <a:pt x="8665" y="10864"/>
                      <a:pt x="8658" y="10859"/>
                      <a:pt x="8650" y="10847"/>
                    </a:cubicBezTo>
                    <a:cubicBezTo>
                      <a:pt x="8641" y="10834"/>
                      <a:pt x="8635" y="10827"/>
                      <a:pt x="8631" y="10827"/>
                    </a:cubicBezTo>
                    <a:cubicBezTo>
                      <a:pt x="8625" y="10827"/>
                      <a:pt x="8625" y="10846"/>
                      <a:pt x="8625" y="10884"/>
                    </a:cubicBezTo>
                    <a:cubicBezTo>
                      <a:pt x="8625" y="10926"/>
                      <a:pt x="8614" y="10951"/>
                      <a:pt x="8587" y="10951"/>
                    </a:cubicBezTo>
                    <a:cubicBezTo>
                      <a:pt x="8575" y="10951"/>
                      <a:pt x="8559" y="10945"/>
                      <a:pt x="8539" y="10934"/>
                    </a:cubicBezTo>
                    <a:cubicBezTo>
                      <a:pt x="8490" y="10909"/>
                      <a:pt x="8440" y="10860"/>
                      <a:pt x="8416" y="10810"/>
                    </a:cubicBezTo>
                    <a:cubicBezTo>
                      <a:pt x="8391" y="10761"/>
                      <a:pt x="8330" y="10736"/>
                      <a:pt x="8268" y="10736"/>
                    </a:cubicBezTo>
                    <a:cubicBezTo>
                      <a:pt x="8219" y="10749"/>
                      <a:pt x="8009" y="10884"/>
                      <a:pt x="7948" y="10921"/>
                    </a:cubicBezTo>
                    <a:cubicBezTo>
                      <a:pt x="7824" y="10995"/>
                      <a:pt x="7701" y="11045"/>
                      <a:pt x="7566" y="11081"/>
                    </a:cubicBezTo>
                    <a:cubicBezTo>
                      <a:pt x="7479" y="11094"/>
                      <a:pt x="7566" y="11155"/>
                      <a:pt x="7516" y="11155"/>
                    </a:cubicBezTo>
                    <a:lnTo>
                      <a:pt x="7479" y="11155"/>
                    </a:lnTo>
                    <a:cubicBezTo>
                      <a:pt x="7467" y="11155"/>
                      <a:pt x="7455" y="11143"/>
                      <a:pt x="7418" y="11106"/>
                    </a:cubicBezTo>
                    <a:cubicBezTo>
                      <a:pt x="7369" y="11057"/>
                      <a:pt x="7295" y="11020"/>
                      <a:pt x="7307" y="10983"/>
                    </a:cubicBezTo>
                    <a:cubicBezTo>
                      <a:pt x="7318" y="10951"/>
                      <a:pt x="7319" y="10853"/>
                      <a:pt x="7303" y="10853"/>
                    </a:cubicBezTo>
                    <a:cubicBezTo>
                      <a:pt x="7301" y="10853"/>
                      <a:pt x="7298" y="10855"/>
                      <a:pt x="7295" y="10860"/>
                    </a:cubicBezTo>
                    <a:cubicBezTo>
                      <a:pt x="7258" y="10897"/>
                      <a:pt x="7270" y="10995"/>
                      <a:pt x="7245" y="10995"/>
                    </a:cubicBezTo>
                    <a:cubicBezTo>
                      <a:pt x="7208" y="10995"/>
                      <a:pt x="7184" y="10958"/>
                      <a:pt x="7134" y="10946"/>
                    </a:cubicBezTo>
                    <a:cubicBezTo>
                      <a:pt x="7060" y="10958"/>
                      <a:pt x="6999" y="10983"/>
                      <a:pt x="6925" y="11020"/>
                    </a:cubicBezTo>
                    <a:cubicBezTo>
                      <a:pt x="6900" y="11032"/>
                      <a:pt x="6888" y="11081"/>
                      <a:pt x="6814" y="11094"/>
                    </a:cubicBezTo>
                    <a:cubicBezTo>
                      <a:pt x="6785" y="11098"/>
                      <a:pt x="6755" y="11101"/>
                      <a:pt x="6729" y="11101"/>
                    </a:cubicBezTo>
                    <a:cubicBezTo>
                      <a:pt x="6677" y="11101"/>
                      <a:pt x="6642" y="11090"/>
                      <a:pt x="6666" y="11057"/>
                    </a:cubicBezTo>
                    <a:cubicBezTo>
                      <a:pt x="6698" y="11003"/>
                      <a:pt x="6731" y="10968"/>
                      <a:pt x="6690" y="10968"/>
                    </a:cubicBezTo>
                    <a:cubicBezTo>
                      <a:pt x="6683" y="10968"/>
                      <a:pt x="6676" y="10969"/>
                      <a:pt x="6666" y="10971"/>
                    </a:cubicBezTo>
                    <a:cubicBezTo>
                      <a:pt x="6642" y="10971"/>
                      <a:pt x="6609" y="10973"/>
                      <a:pt x="6579" y="10973"/>
                    </a:cubicBezTo>
                    <a:cubicBezTo>
                      <a:pt x="6534" y="10973"/>
                      <a:pt x="6494" y="10968"/>
                      <a:pt x="6494" y="10946"/>
                    </a:cubicBezTo>
                    <a:cubicBezTo>
                      <a:pt x="6481" y="10897"/>
                      <a:pt x="6518" y="10847"/>
                      <a:pt x="6494" y="10786"/>
                    </a:cubicBezTo>
                    <a:cubicBezTo>
                      <a:pt x="6494" y="10773"/>
                      <a:pt x="6494" y="10761"/>
                      <a:pt x="6481" y="10749"/>
                    </a:cubicBezTo>
                    <a:cubicBezTo>
                      <a:pt x="6432" y="10675"/>
                      <a:pt x="6358" y="10663"/>
                      <a:pt x="6346" y="10613"/>
                    </a:cubicBezTo>
                    <a:cubicBezTo>
                      <a:pt x="6346" y="10564"/>
                      <a:pt x="6395" y="10589"/>
                      <a:pt x="6420" y="10527"/>
                    </a:cubicBezTo>
                    <a:cubicBezTo>
                      <a:pt x="6457" y="10478"/>
                      <a:pt x="6407" y="10478"/>
                      <a:pt x="6457" y="10416"/>
                    </a:cubicBezTo>
                    <a:cubicBezTo>
                      <a:pt x="6497" y="10376"/>
                      <a:pt x="6504" y="10304"/>
                      <a:pt x="6512" y="10304"/>
                    </a:cubicBezTo>
                    <a:cubicBezTo>
                      <a:pt x="6514" y="10304"/>
                      <a:pt x="6516" y="10308"/>
                      <a:pt x="6518" y="10318"/>
                    </a:cubicBezTo>
                    <a:cubicBezTo>
                      <a:pt x="6534" y="10342"/>
                      <a:pt x="6540" y="10360"/>
                      <a:pt x="6549" y="10360"/>
                    </a:cubicBezTo>
                    <a:cubicBezTo>
                      <a:pt x="6553" y="10360"/>
                      <a:pt x="6559" y="10355"/>
                      <a:pt x="6568" y="10342"/>
                    </a:cubicBezTo>
                    <a:cubicBezTo>
                      <a:pt x="6592" y="10305"/>
                      <a:pt x="6629" y="10268"/>
                      <a:pt x="6654" y="10244"/>
                    </a:cubicBezTo>
                    <a:cubicBezTo>
                      <a:pt x="6715" y="10194"/>
                      <a:pt x="6740" y="10170"/>
                      <a:pt x="6654" y="10120"/>
                    </a:cubicBezTo>
                    <a:cubicBezTo>
                      <a:pt x="6580" y="10083"/>
                      <a:pt x="6531" y="10083"/>
                      <a:pt x="6531" y="9997"/>
                    </a:cubicBezTo>
                    <a:cubicBezTo>
                      <a:pt x="6518" y="9923"/>
                      <a:pt x="6494" y="9923"/>
                      <a:pt x="6494" y="9886"/>
                    </a:cubicBezTo>
                    <a:cubicBezTo>
                      <a:pt x="6489" y="9867"/>
                      <a:pt x="6502" y="9863"/>
                      <a:pt x="6519" y="9863"/>
                    </a:cubicBezTo>
                    <a:cubicBezTo>
                      <a:pt x="6530" y="9863"/>
                      <a:pt x="6544" y="9864"/>
                      <a:pt x="6555" y="9864"/>
                    </a:cubicBezTo>
                    <a:cubicBezTo>
                      <a:pt x="6569" y="9864"/>
                      <a:pt x="6580" y="9862"/>
                      <a:pt x="6580" y="9849"/>
                    </a:cubicBezTo>
                    <a:cubicBezTo>
                      <a:pt x="6592" y="9788"/>
                      <a:pt x="6592" y="9726"/>
                      <a:pt x="6592" y="9665"/>
                    </a:cubicBezTo>
                    <a:cubicBezTo>
                      <a:pt x="6592" y="9658"/>
                      <a:pt x="6592" y="9656"/>
                      <a:pt x="6590" y="9656"/>
                    </a:cubicBezTo>
                    <a:cubicBezTo>
                      <a:pt x="6584" y="9656"/>
                      <a:pt x="6568" y="9677"/>
                      <a:pt x="6531" y="9677"/>
                    </a:cubicBezTo>
                    <a:cubicBezTo>
                      <a:pt x="6506" y="9677"/>
                      <a:pt x="6488" y="9668"/>
                      <a:pt x="6471" y="9668"/>
                    </a:cubicBezTo>
                    <a:cubicBezTo>
                      <a:pt x="6454" y="9668"/>
                      <a:pt x="6438" y="9677"/>
                      <a:pt x="6420" y="9714"/>
                    </a:cubicBezTo>
                    <a:cubicBezTo>
                      <a:pt x="6395" y="9788"/>
                      <a:pt x="6358" y="9849"/>
                      <a:pt x="6334" y="9849"/>
                    </a:cubicBezTo>
                    <a:lnTo>
                      <a:pt x="6161" y="9849"/>
                    </a:lnTo>
                    <a:cubicBezTo>
                      <a:pt x="6112" y="9862"/>
                      <a:pt x="6038" y="9973"/>
                      <a:pt x="6075" y="9985"/>
                    </a:cubicBezTo>
                    <a:cubicBezTo>
                      <a:pt x="6097" y="9992"/>
                      <a:pt x="6106" y="10004"/>
                      <a:pt x="6121" y="10004"/>
                    </a:cubicBezTo>
                    <a:cubicBezTo>
                      <a:pt x="6130" y="10004"/>
                      <a:pt x="6142" y="9999"/>
                      <a:pt x="6161" y="9985"/>
                    </a:cubicBezTo>
                    <a:cubicBezTo>
                      <a:pt x="6198" y="9948"/>
                      <a:pt x="6210" y="9948"/>
                      <a:pt x="6235" y="9923"/>
                    </a:cubicBezTo>
                    <a:cubicBezTo>
                      <a:pt x="6244" y="9915"/>
                      <a:pt x="6251" y="9910"/>
                      <a:pt x="6257" y="9910"/>
                    </a:cubicBezTo>
                    <a:cubicBezTo>
                      <a:pt x="6268" y="9910"/>
                      <a:pt x="6276" y="9924"/>
                      <a:pt x="6284" y="9948"/>
                    </a:cubicBezTo>
                    <a:cubicBezTo>
                      <a:pt x="6284" y="9979"/>
                      <a:pt x="6311" y="10055"/>
                      <a:pt x="6304" y="10055"/>
                    </a:cubicBezTo>
                    <a:cubicBezTo>
                      <a:pt x="6303" y="10055"/>
                      <a:pt x="6300" y="10052"/>
                      <a:pt x="6297" y="10046"/>
                    </a:cubicBezTo>
                    <a:cubicBezTo>
                      <a:pt x="6267" y="10027"/>
                      <a:pt x="6237" y="9990"/>
                      <a:pt x="6220" y="9990"/>
                    </a:cubicBezTo>
                    <a:cubicBezTo>
                      <a:pt x="6216" y="9990"/>
                      <a:pt x="6213" y="9992"/>
                      <a:pt x="6210" y="9997"/>
                    </a:cubicBezTo>
                    <a:cubicBezTo>
                      <a:pt x="6198" y="10034"/>
                      <a:pt x="6186" y="10059"/>
                      <a:pt x="6173" y="10083"/>
                    </a:cubicBezTo>
                    <a:cubicBezTo>
                      <a:pt x="6173" y="10083"/>
                      <a:pt x="6112" y="10083"/>
                      <a:pt x="6112" y="10059"/>
                    </a:cubicBezTo>
                    <a:cubicBezTo>
                      <a:pt x="6108" y="10052"/>
                      <a:pt x="6107" y="10049"/>
                      <a:pt x="6106" y="10049"/>
                    </a:cubicBezTo>
                    <a:cubicBezTo>
                      <a:pt x="6103" y="10049"/>
                      <a:pt x="6105" y="10066"/>
                      <a:pt x="6087" y="10083"/>
                    </a:cubicBezTo>
                    <a:cubicBezTo>
                      <a:pt x="6084" y="10085"/>
                      <a:pt x="6080" y="10085"/>
                      <a:pt x="6077" y="10085"/>
                    </a:cubicBezTo>
                    <a:cubicBezTo>
                      <a:pt x="6056" y="10085"/>
                      <a:pt x="6044" y="10059"/>
                      <a:pt x="6035" y="10059"/>
                    </a:cubicBezTo>
                    <a:cubicBezTo>
                      <a:pt x="6031" y="10059"/>
                      <a:pt x="6028" y="10062"/>
                      <a:pt x="6026" y="10071"/>
                    </a:cubicBezTo>
                    <a:cubicBezTo>
                      <a:pt x="6001" y="10096"/>
                      <a:pt x="6001" y="10083"/>
                      <a:pt x="6001" y="10194"/>
                    </a:cubicBezTo>
                    <a:cubicBezTo>
                      <a:pt x="6001" y="10281"/>
                      <a:pt x="6013" y="10367"/>
                      <a:pt x="6038" y="10441"/>
                    </a:cubicBezTo>
                    <a:cubicBezTo>
                      <a:pt x="6075" y="10502"/>
                      <a:pt x="6112" y="10465"/>
                      <a:pt x="6124" y="10527"/>
                    </a:cubicBezTo>
                    <a:cubicBezTo>
                      <a:pt x="6136" y="10589"/>
                      <a:pt x="6149" y="10613"/>
                      <a:pt x="6124" y="10650"/>
                    </a:cubicBezTo>
                    <a:cubicBezTo>
                      <a:pt x="6112" y="10687"/>
                      <a:pt x="6050" y="10687"/>
                      <a:pt x="6112" y="10749"/>
                    </a:cubicBezTo>
                    <a:cubicBezTo>
                      <a:pt x="6124" y="10749"/>
                      <a:pt x="6124" y="10749"/>
                      <a:pt x="6124" y="10761"/>
                    </a:cubicBezTo>
                    <a:cubicBezTo>
                      <a:pt x="6173" y="10798"/>
                      <a:pt x="6186" y="10773"/>
                      <a:pt x="6186" y="10847"/>
                    </a:cubicBezTo>
                    <a:cubicBezTo>
                      <a:pt x="6186" y="10921"/>
                      <a:pt x="6124" y="10884"/>
                      <a:pt x="6149" y="10971"/>
                    </a:cubicBezTo>
                    <a:cubicBezTo>
                      <a:pt x="6186" y="11057"/>
                      <a:pt x="6186" y="11057"/>
                      <a:pt x="6186" y="11106"/>
                    </a:cubicBezTo>
                    <a:cubicBezTo>
                      <a:pt x="6186" y="11123"/>
                      <a:pt x="6193" y="11128"/>
                      <a:pt x="6203" y="11128"/>
                    </a:cubicBezTo>
                    <a:cubicBezTo>
                      <a:pt x="6224" y="11128"/>
                      <a:pt x="6260" y="11106"/>
                      <a:pt x="6284" y="11106"/>
                    </a:cubicBezTo>
                    <a:cubicBezTo>
                      <a:pt x="6319" y="11106"/>
                      <a:pt x="6438" y="11244"/>
                      <a:pt x="6425" y="11244"/>
                    </a:cubicBezTo>
                    <a:cubicBezTo>
                      <a:pt x="6424" y="11244"/>
                      <a:pt x="6422" y="11243"/>
                      <a:pt x="6420" y="11242"/>
                    </a:cubicBezTo>
                    <a:cubicBezTo>
                      <a:pt x="6383" y="11217"/>
                      <a:pt x="6346" y="11192"/>
                      <a:pt x="6309" y="11180"/>
                    </a:cubicBezTo>
                    <a:cubicBezTo>
                      <a:pt x="6294" y="11166"/>
                      <a:pt x="6280" y="11160"/>
                      <a:pt x="6263" y="11160"/>
                    </a:cubicBezTo>
                    <a:cubicBezTo>
                      <a:pt x="6251" y="11160"/>
                      <a:pt x="6238" y="11163"/>
                      <a:pt x="6223" y="11168"/>
                    </a:cubicBezTo>
                    <a:cubicBezTo>
                      <a:pt x="6186" y="11168"/>
                      <a:pt x="6124" y="11168"/>
                      <a:pt x="6124" y="11229"/>
                    </a:cubicBezTo>
                    <a:cubicBezTo>
                      <a:pt x="6124" y="11291"/>
                      <a:pt x="6136" y="11303"/>
                      <a:pt x="6087" y="11303"/>
                    </a:cubicBezTo>
                    <a:cubicBezTo>
                      <a:pt x="6026" y="11303"/>
                      <a:pt x="5989" y="11242"/>
                      <a:pt x="5927" y="11242"/>
                    </a:cubicBezTo>
                    <a:cubicBezTo>
                      <a:pt x="5889" y="11234"/>
                      <a:pt x="5843" y="11222"/>
                      <a:pt x="5812" y="11222"/>
                    </a:cubicBezTo>
                    <a:cubicBezTo>
                      <a:pt x="5792" y="11222"/>
                      <a:pt x="5779" y="11227"/>
                      <a:pt x="5779" y="11242"/>
                    </a:cubicBezTo>
                    <a:cubicBezTo>
                      <a:pt x="5779" y="11266"/>
                      <a:pt x="5779" y="11279"/>
                      <a:pt x="5779" y="11303"/>
                    </a:cubicBezTo>
                    <a:cubicBezTo>
                      <a:pt x="5779" y="11316"/>
                      <a:pt x="5779" y="11328"/>
                      <a:pt x="5767" y="11328"/>
                    </a:cubicBezTo>
                    <a:cubicBezTo>
                      <a:pt x="5736" y="11328"/>
                      <a:pt x="5697" y="11285"/>
                      <a:pt x="5670" y="11285"/>
                    </a:cubicBezTo>
                    <a:cubicBezTo>
                      <a:pt x="5665" y="11285"/>
                      <a:pt x="5660" y="11287"/>
                      <a:pt x="5656" y="11291"/>
                    </a:cubicBezTo>
                    <a:cubicBezTo>
                      <a:pt x="5631" y="11303"/>
                      <a:pt x="5619" y="11328"/>
                      <a:pt x="5582" y="11328"/>
                    </a:cubicBezTo>
                    <a:cubicBezTo>
                      <a:pt x="5570" y="11324"/>
                      <a:pt x="5557" y="11322"/>
                      <a:pt x="5545" y="11322"/>
                    </a:cubicBezTo>
                    <a:cubicBezTo>
                      <a:pt x="5519" y="11322"/>
                      <a:pt x="5492" y="11328"/>
                      <a:pt x="5459" y="11328"/>
                    </a:cubicBezTo>
                    <a:cubicBezTo>
                      <a:pt x="5434" y="11365"/>
                      <a:pt x="5397" y="11402"/>
                      <a:pt x="5360" y="11439"/>
                    </a:cubicBezTo>
                    <a:cubicBezTo>
                      <a:pt x="5336" y="11463"/>
                      <a:pt x="5360" y="11476"/>
                      <a:pt x="5397" y="11488"/>
                    </a:cubicBezTo>
                    <a:cubicBezTo>
                      <a:pt x="5420" y="11511"/>
                      <a:pt x="5455" y="11612"/>
                      <a:pt x="5406" y="11612"/>
                    </a:cubicBezTo>
                    <a:cubicBezTo>
                      <a:pt x="5403" y="11612"/>
                      <a:pt x="5400" y="11612"/>
                      <a:pt x="5397" y="11611"/>
                    </a:cubicBezTo>
                    <a:cubicBezTo>
                      <a:pt x="5323" y="11599"/>
                      <a:pt x="5299" y="11611"/>
                      <a:pt x="5299" y="11574"/>
                    </a:cubicBezTo>
                    <a:cubicBezTo>
                      <a:pt x="5308" y="11545"/>
                      <a:pt x="5356" y="11486"/>
                      <a:pt x="5346" y="11486"/>
                    </a:cubicBezTo>
                    <a:cubicBezTo>
                      <a:pt x="5343" y="11486"/>
                      <a:pt x="5336" y="11490"/>
                      <a:pt x="5323" y="11500"/>
                    </a:cubicBezTo>
                    <a:cubicBezTo>
                      <a:pt x="5274" y="11550"/>
                      <a:pt x="5249" y="11537"/>
                      <a:pt x="5212" y="11562"/>
                    </a:cubicBezTo>
                    <a:cubicBezTo>
                      <a:pt x="5163" y="11599"/>
                      <a:pt x="5212" y="11673"/>
                      <a:pt x="5163" y="11698"/>
                    </a:cubicBezTo>
                    <a:cubicBezTo>
                      <a:pt x="5126" y="11735"/>
                      <a:pt x="5126" y="11735"/>
                      <a:pt x="5101" y="11808"/>
                    </a:cubicBezTo>
                    <a:cubicBezTo>
                      <a:pt x="5064" y="11882"/>
                      <a:pt x="5064" y="11833"/>
                      <a:pt x="5064" y="11870"/>
                    </a:cubicBezTo>
                    <a:cubicBezTo>
                      <a:pt x="5052" y="11919"/>
                      <a:pt x="5027" y="11944"/>
                      <a:pt x="5064" y="11944"/>
                    </a:cubicBezTo>
                    <a:cubicBezTo>
                      <a:pt x="5084" y="11944"/>
                      <a:pt x="5135" y="11960"/>
                      <a:pt x="5117" y="11960"/>
                    </a:cubicBezTo>
                    <a:cubicBezTo>
                      <a:pt x="5113" y="11960"/>
                      <a:pt x="5104" y="11959"/>
                      <a:pt x="5089" y="11956"/>
                    </a:cubicBezTo>
                    <a:cubicBezTo>
                      <a:pt x="5064" y="11952"/>
                      <a:pt x="5048" y="11951"/>
                      <a:pt x="5037" y="11951"/>
                    </a:cubicBezTo>
                    <a:cubicBezTo>
                      <a:pt x="5014" y="11951"/>
                      <a:pt x="5011" y="11956"/>
                      <a:pt x="5003" y="11956"/>
                    </a:cubicBezTo>
                    <a:cubicBezTo>
                      <a:pt x="5003" y="11956"/>
                      <a:pt x="5003" y="11956"/>
                      <a:pt x="5003" y="11969"/>
                    </a:cubicBezTo>
                    <a:cubicBezTo>
                      <a:pt x="5003" y="11969"/>
                      <a:pt x="5077" y="11981"/>
                      <a:pt x="5052" y="11981"/>
                    </a:cubicBezTo>
                    <a:lnTo>
                      <a:pt x="4991" y="11981"/>
                    </a:lnTo>
                    <a:cubicBezTo>
                      <a:pt x="4991" y="11981"/>
                      <a:pt x="5027" y="12030"/>
                      <a:pt x="5040" y="12030"/>
                    </a:cubicBezTo>
                    <a:cubicBezTo>
                      <a:pt x="5047" y="12034"/>
                      <a:pt x="5049" y="12035"/>
                      <a:pt x="5047" y="12035"/>
                    </a:cubicBezTo>
                    <a:cubicBezTo>
                      <a:pt x="5044" y="12035"/>
                      <a:pt x="5020" y="12027"/>
                      <a:pt x="5003" y="12018"/>
                    </a:cubicBezTo>
                    <a:cubicBezTo>
                      <a:pt x="4991" y="12012"/>
                      <a:pt x="4972" y="12006"/>
                      <a:pt x="4963" y="12006"/>
                    </a:cubicBezTo>
                    <a:cubicBezTo>
                      <a:pt x="4954" y="12006"/>
                      <a:pt x="4954" y="12012"/>
                      <a:pt x="4978" y="12030"/>
                    </a:cubicBezTo>
                    <a:cubicBezTo>
                      <a:pt x="5010" y="12054"/>
                      <a:pt x="5032" y="12068"/>
                      <a:pt x="5026" y="12068"/>
                    </a:cubicBezTo>
                    <a:cubicBezTo>
                      <a:pt x="5023" y="12068"/>
                      <a:pt x="5012" y="12064"/>
                      <a:pt x="4991" y="12055"/>
                    </a:cubicBezTo>
                    <a:cubicBezTo>
                      <a:pt x="4947" y="12040"/>
                      <a:pt x="4933" y="12034"/>
                      <a:pt x="4930" y="12034"/>
                    </a:cubicBezTo>
                    <a:cubicBezTo>
                      <a:pt x="4927" y="12034"/>
                      <a:pt x="4929" y="12037"/>
                      <a:pt x="4929" y="12043"/>
                    </a:cubicBezTo>
                    <a:cubicBezTo>
                      <a:pt x="4929" y="12055"/>
                      <a:pt x="4991" y="12104"/>
                      <a:pt x="4978" y="12104"/>
                    </a:cubicBezTo>
                    <a:cubicBezTo>
                      <a:pt x="4954" y="12092"/>
                      <a:pt x="4941" y="12080"/>
                      <a:pt x="4917" y="12080"/>
                    </a:cubicBezTo>
                    <a:lnTo>
                      <a:pt x="4867" y="12080"/>
                    </a:lnTo>
                    <a:cubicBezTo>
                      <a:pt x="4855" y="12080"/>
                      <a:pt x="4867" y="12080"/>
                      <a:pt x="4855" y="12092"/>
                    </a:cubicBezTo>
                    <a:cubicBezTo>
                      <a:pt x="4830" y="12104"/>
                      <a:pt x="4793" y="12116"/>
                      <a:pt x="4769" y="12129"/>
                    </a:cubicBezTo>
                    <a:cubicBezTo>
                      <a:pt x="4732" y="12141"/>
                      <a:pt x="4719" y="12190"/>
                      <a:pt x="4695" y="12190"/>
                    </a:cubicBezTo>
                    <a:cubicBezTo>
                      <a:pt x="4682" y="12190"/>
                      <a:pt x="4658" y="12187"/>
                      <a:pt x="4632" y="12187"/>
                    </a:cubicBezTo>
                    <a:cubicBezTo>
                      <a:pt x="4605" y="12187"/>
                      <a:pt x="4578" y="12190"/>
                      <a:pt x="4559" y="12203"/>
                    </a:cubicBezTo>
                    <a:cubicBezTo>
                      <a:pt x="4498" y="12252"/>
                      <a:pt x="4461" y="12326"/>
                      <a:pt x="4448" y="12400"/>
                    </a:cubicBezTo>
                    <a:cubicBezTo>
                      <a:pt x="4448" y="12474"/>
                      <a:pt x="4461" y="12486"/>
                      <a:pt x="4411" y="12535"/>
                    </a:cubicBezTo>
                    <a:cubicBezTo>
                      <a:pt x="4362" y="12585"/>
                      <a:pt x="4301" y="12622"/>
                      <a:pt x="4227" y="12646"/>
                    </a:cubicBezTo>
                    <a:cubicBezTo>
                      <a:pt x="4153" y="12659"/>
                      <a:pt x="4165" y="12708"/>
                      <a:pt x="4153" y="12745"/>
                    </a:cubicBezTo>
                    <a:cubicBezTo>
                      <a:pt x="4140" y="12770"/>
                      <a:pt x="4128" y="12831"/>
                      <a:pt x="4091" y="12831"/>
                    </a:cubicBezTo>
                    <a:cubicBezTo>
                      <a:pt x="4054" y="12831"/>
                      <a:pt x="3857" y="12831"/>
                      <a:pt x="3832" y="12794"/>
                    </a:cubicBezTo>
                    <a:cubicBezTo>
                      <a:pt x="3795" y="12745"/>
                      <a:pt x="3758" y="12708"/>
                      <a:pt x="3709" y="12708"/>
                    </a:cubicBezTo>
                    <a:cubicBezTo>
                      <a:pt x="3686" y="12708"/>
                      <a:pt x="3664" y="12700"/>
                      <a:pt x="3649" y="12700"/>
                    </a:cubicBezTo>
                    <a:cubicBezTo>
                      <a:pt x="3633" y="12700"/>
                      <a:pt x="3628" y="12711"/>
                      <a:pt x="3647" y="12757"/>
                    </a:cubicBezTo>
                    <a:cubicBezTo>
                      <a:pt x="3697" y="12843"/>
                      <a:pt x="3734" y="12979"/>
                      <a:pt x="3746" y="13004"/>
                    </a:cubicBezTo>
                    <a:cubicBezTo>
                      <a:pt x="3758" y="13041"/>
                      <a:pt x="3709" y="13078"/>
                      <a:pt x="3660" y="13078"/>
                    </a:cubicBezTo>
                    <a:cubicBezTo>
                      <a:pt x="3611" y="13078"/>
                      <a:pt x="3537" y="13065"/>
                      <a:pt x="3524" y="13065"/>
                    </a:cubicBezTo>
                    <a:cubicBezTo>
                      <a:pt x="3517" y="13073"/>
                      <a:pt x="3487" y="13085"/>
                      <a:pt x="3458" y="13085"/>
                    </a:cubicBezTo>
                    <a:cubicBezTo>
                      <a:pt x="3440" y="13085"/>
                      <a:pt x="3423" y="13080"/>
                      <a:pt x="3413" y="13065"/>
                    </a:cubicBezTo>
                    <a:cubicBezTo>
                      <a:pt x="3364" y="13028"/>
                      <a:pt x="3315" y="12991"/>
                      <a:pt x="3266" y="12967"/>
                    </a:cubicBezTo>
                    <a:cubicBezTo>
                      <a:pt x="3241" y="12967"/>
                      <a:pt x="3081" y="13065"/>
                      <a:pt x="3019" y="13090"/>
                    </a:cubicBezTo>
                    <a:cubicBezTo>
                      <a:pt x="2945" y="13102"/>
                      <a:pt x="2921" y="13115"/>
                      <a:pt x="2957" y="13139"/>
                    </a:cubicBezTo>
                    <a:cubicBezTo>
                      <a:pt x="3007" y="13151"/>
                      <a:pt x="3031" y="13213"/>
                      <a:pt x="3007" y="13225"/>
                    </a:cubicBezTo>
                    <a:cubicBezTo>
                      <a:pt x="2982" y="13250"/>
                      <a:pt x="2933" y="13262"/>
                      <a:pt x="2957" y="13287"/>
                    </a:cubicBezTo>
                    <a:cubicBezTo>
                      <a:pt x="3019" y="13324"/>
                      <a:pt x="3093" y="13361"/>
                      <a:pt x="3179" y="13386"/>
                    </a:cubicBezTo>
                    <a:cubicBezTo>
                      <a:pt x="3253" y="13398"/>
                      <a:pt x="3401" y="13460"/>
                      <a:pt x="3450" y="13460"/>
                    </a:cubicBezTo>
                    <a:cubicBezTo>
                      <a:pt x="3500" y="13472"/>
                      <a:pt x="3561" y="13509"/>
                      <a:pt x="3598" y="13533"/>
                    </a:cubicBezTo>
                    <a:cubicBezTo>
                      <a:pt x="3660" y="13558"/>
                      <a:pt x="3586" y="13570"/>
                      <a:pt x="3574" y="13583"/>
                    </a:cubicBezTo>
                    <a:cubicBezTo>
                      <a:pt x="3549" y="13632"/>
                      <a:pt x="3549" y="13694"/>
                      <a:pt x="3574" y="13743"/>
                    </a:cubicBezTo>
                    <a:cubicBezTo>
                      <a:pt x="3623" y="13805"/>
                      <a:pt x="3684" y="13854"/>
                      <a:pt x="3758" y="13878"/>
                    </a:cubicBezTo>
                    <a:cubicBezTo>
                      <a:pt x="3795" y="13878"/>
                      <a:pt x="3845" y="13965"/>
                      <a:pt x="3820" y="14014"/>
                    </a:cubicBezTo>
                    <a:cubicBezTo>
                      <a:pt x="3795" y="14076"/>
                      <a:pt x="3771" y="14088"/>
                      <a:pt x="3820" y="14137"/>
                    </a:cubicBezTo>
                    <a:cubicBezTo>
                      <a:pt x="3864" y="14170"/>
                      <a:pt x="3926" y="14318"/>
                      <a:pt x="3915" y="14318"/>
                    </a:cubicBezTo>
                    <a:cubicBezTo>
                      <a:pt x="3913" y="14318"/>
                      <a:pt x="3911" y="14315"/>
                      <a:pt x="3906" y="14310"/>
                    </a:cubicBezTo>
                    <a:cubicBezTo>
                      <a:pt x="3865" y="14269"/>
                      <a:pt x="3833" y="14159"/>
                      <a:pt x="3816" y="14159"/>
                    </a:cubicBezTo>
                    <a:cubicBezTo>
                      <a:pt x="3812" y="14159"/>
                      <a:pt x="3810" y="14164"/>
                      <a:pt x="3808" y="14174"/>
                    </a:cubicBezTo>
                    <a:cubicBezTo>
                      <a:pt x="3795" y="14236"/>
                      <a:pt x="3734" y="14729"/>
                      <a:pt x="3721" y="14803"/>
                    </a:cubicBezTo>
                    <a:cubicBezTo>
                      <a:pt x="3709" y="14852"/>
                      <a:pt x="3684" y="14889"/>
                      <a:pt x="3647" y="14913"/>
                    </a:cubicBezTo>
                    <a:cubicBezTo>
                      <a:pt x="3635" y="14926"/>
                      <a:pt x="3611" y="14926"/>
                      <a:pt x="3586" y="14926"/>
                    </a:cubicBezTo>
                    <a:cubicBezTo>
                      <a:pt x="3535" y="14926"/>
                      <a:pt x="3475" y="14883"/>
                      <a:pt x="3435" y="14883"/>
                    </a:cubicBezTo>
                    <a:cubicBezTo>
                      <a:pt x="3427" y="14883"/>
                      <a:pt x="3420" y="14885"/>
                      <a:pt x="3413" y="14889"/>
                    </a:cubicBezTo>
                    <a:cubicBezTo>
                      <a:pt x="3377" y="14907"/>
                      <a:pt x="3341" y="14918"/>
                      <a:pt x="3300" y="14918"/>
                    </a:cubicBezTo>
                    <a:cubicBezTo>
                      <a:pt x="3285" y="14918"/>
                      <a:pt x="3270" y="14917"/>
                      <a:pt x="3253" y="14913"/>
                    </a:cubicBezTo>
                    <a:cubicBezTo>
                      <a:pt x="3093" y="14889"/>
                      <a:pt x="2933" y="14876"/>
                      <a:pt x="2773" y="14864"/>
                    </a:cubicBezTo>
                    <a:cubicBezTo>
                      <a:pt x="2600" y="14864"/>
                      <a:pt x="2440" y="14840"/>
                      <a:pt x="2267" y="14815"/>
                    </a:cubicBezTo>
                    <a:cubicBezTo>
                      <a:pt x="2258" y="14812"/>
                      <a:pt x="2248" y="14811"/>
                      <a:pt x="2239" y="14811"/>
                    </a:cubicBezTo>
                    <a:cubicBezTo>
                      <a:pt x="2157" y="14811"/>
                      <a:pt x="2105" y="14901"/>
                      <a:pt x="2083" y="14901"/>
                    </a:cubicBezTo>
                    <a:cubicBezTo>
                      <a:pt x="2021" y="14926"/>
                      <a:pt x="1959" y="14963"/>
                      <a:pt x="1898" y="14987"/>
                    </a:cubicBezTo>
                    <a:cubicBezTo>
                      <a:pt x="1849" y="15012"/>
                      <a:pt x="1849" y="15086"/>
                      <a:pt x="1886" y="15123"/>
                    </a:cubicBezTo>
                    <a:cubicBezTo>
                      <a:pt x="1935" y="15185"/>
                      <a:pt x="1959" y="15271"/>
                      <a:pt x="1947" y="15357"/>
                    </a:cubicBezTo>
                    <a:lnTo>
                      <a:pt x="1947" y="15382"/>
                    </a:lnTo>
                    <a:cubicBezTo>
                      <a:pt x="1947" y="15456"/>
                      <a:pt x="1984" y="15554"/>
                      <a:pt x="1984" y="15579"/>
                    </a:cubicBezTo>
                    <a:cubicBezTo>
                      <a:pt x="1972" y="15764"/>
                      <a:pt x="1947" y="15936"/>
                      <a:pt x="1910" y="16096"/>
                    </a:cubicBezTo>
                    <a:cubicBezTo>
                      <a:pt x="1886" y="16183"/>
                      <a:pt x="1861" y="16269"/>
                      <a:pt x="1836" y="16343"/>
                    </a:cubicBezTo>
                    <a:cubicBezTo>
                      <a:pt x="1836" y="16387"/>
                      <a:pt x="1866" y="16533"/>
                      <a:pt x="1881" y="16533"/>
                    </a:cubicBezTo>
                    <a:cubicBezTo>
                      <a:pt x="1883" y="16533"/>
                      <a:pt x="1884" y="16531"/>
                      <a:pt x="1886" y="16528"/>
                    </a:cubicBezTo>
                    <a:cubicBezTo>
                      <a:pt x="1888" y="16518"/>
                      <a:pt x="1892" y="16514"/>
                      <a:pt x="1898" y="16514"/>
                    </a:cubicBezTo>
                    <a:cubicBezTo>
                      <a:pt x="1922" y="16514"/>
                      <a:pt x="1969" y="16593"/>
                      <a:pt x="1959" y="16663"/>
                    </a:cubicBezTo>
                    <a:cubicBezTo>
                      <a:pt x="1947" y="16762"/>
                      <a:pt x="1922" y="16971"/>
                      <a:pt x="1959" y="16983"/>
                    </a:cubicBezTo>
                    <a:cubicBezTo>
                      <a:pt x="1983" y="16991"/>
                      <a:pt x="2046" y="17014"/>
                      <a:pt x="2110" y="17014"/>
                    </a:cubicBezTo>
                    <a:cubicBezTo>
                      <a:pt x="2148" y="17014"/>
                      <a:pt x="2186" y="17006"/>
                      <a:pt x="2218" y="16983"/>
                    </a:cubicBezTo>
                    <a:cubicBezTo>
                      <a:pt x="2243" y="16959"/>
                      <a:pt x="2267" y="16946"/>
                      <a:pt x="2280" y="16934"/>
                    </a:cubicBezTo>
                    <a:cubicBezTo>
                      <a:pt x="2307" y="16921"/>
                      <a:pt x="2334" y="16911"/>
                      <a:pt x="2359" y="16911"/>
                    </a:cubicBezTo>
                    <a:cubicBezTo>
                      <a:pt x="2379" y="16911"/>
                      <a:pt x="2399" y="16917"/>
                      <a:pt x="2415" y="16934"/>
                    </a:cubicBezTo>
                    <a:cubicBezTo>
                      <a:pt x="2452" y="16971"/>
                      <a:pt x="2625" y="17291"/>
                      <a:pt x="2674" y="17316"/>
                    </a:cubicBezTo>
                    <a:cubicBezTo>
                      <a:pt x="2697" y="17324"/>
                      <a:pt x="2719" y="17336"/>
                      <a:pt x="2739" y="17336"/>
                    </a:cubicBezTo>
                    <a:cubicBezTo>
                      <a:pt x="2751" y="17336"/>
                      <a:pt x="2763" y="17331"/>
                      <a:pt x="2773" y="17316"/>
                    </a:cubicBezTo>
                    <a:cubicBezTo>
                      <a:pt x="2810" y="17291"/>
                      <a:pt x="2822" y="17193"/>
                      <a:pt x="2871" y="17181"/>
                    </a:cubicBezTo>
                    <a:cubicBezTo>
                      <a:pt x="2957" y="17144"/>
                      <a:pt x="3044" y="17119"/>
                      <a:pt x="3130" y="17107"/>
                    </a:cubicBezTo>
                    <a:cubicBezTo>
                      <a:pt x="3163" y="17110"/>
                      <a:pt x="3195" y="17111"/>
                      <a:pt x="3227" y="17111"/>
                    </a:cubicBezTo>
                    <a:cubicBezTo>
                      <a:pt x="3314" y="17111"/>
                      <a:pt x="3397" y="17100"/>
                      <a:pt x="3487" y="17082"/>
                    </a:cubicBezTo>
                    <a:cubicBezTo>
                      <a:pt x="3561" y="17057"/>
                      <a:pt x="3611" y="17033"/>
                      <a:pt x="3623" y="16971"/>
                    </a:cubicBezTo>
                    <a:cubicBezTo>
                      <a:pt x="3635" y="16910"/>
                      <a:pt x="3845" y="16848"/>
                      <a:pt x="3869" y="16762"/>
                    </a:cubicBezTo>
                    <a:cubicBezTo>
                      <a:pt x="3894" y="16675"/>
                      <a:pt x="3968" y="16528"/>
                      <a:pt x="4042" y="16491"/>
                    </a:cubicBezTo>
                    <a:cubicBezTo>
                      <a:pt x="4103" y="16454"/>
                      <a:pt x="4103" y="16429"/>
                      <a:pt x="4079" y="16380"/>
                    </a:cubicBezTo>
                    <a:cubicBezTo>
                      <a:pt x="4042" y="16330"/>
                      <a:pt x="3956" y="16244"/>
                      <a:pt x="4005" y="16158"/>
                    </a:cubicBezTo>
                    <a:cubicBezTo>
                      <a:pt x="4054" y="16047"/>
                      <a:pt x="4116" y="15948"/>
                      <a:pt x="4190" y="15862"/>
                    </a:cubicBezTo>
                    <a:cubicBezTo>
                      <a:pt x="4227" y="15825"/>
                      <a:pt x="4239" y="15776"/>
                      <a:pt x="4251" y="15727"/>
                    </a:cubicBezTo>
                    <a:cubicBezTo>
                      <a:pt x="4251" y="15702"/>
                      <a:pt x="4510" y="15616"/>
                      <a:pt x="4584" y="15566"/>
                    </a:cubicBezTo>
                    <a:cubicBezTo>
                      <a:pt x="4658" y="15505"/>
                      <a:pt x="4855" y="15406"/>
                      <a:pt x="4830" y="15308"/>
                    </a:cubicBezTo>
                    <a:cubicBezTo>
                      <a:pt x="4830" y="15283"/>
                      <a:pt x="4818" y="15258"/>
                      <a:pt x="4806" y="15221"/>
                    </a:cubicBezTo>
                    <a:cubicBezTo>
                      <a:pt x="4781" y="15160"/>
                      <a:pt x="4769" y="15086"/>
                      <a:pt x="4781" y="15024"/>
                    </a:cubicBezTo>
                    <a:cubicBezTo>
                      <a:pt x="4818" y="14950"/>
                      <a:pt x="4880" y="14852"/>
                      <a:pt x="4966" y="14827"/>
                    </a:cubicBezTo>
                    <a:cubicBezTo>
                      <a:pt x="4980" y="14825"/>
                      <a:pt x="4993" y="14824"/>
                      <a:pt x="5005" y="14824"/>
                    </a:cubicBezTo>
                    <a:cubicBezTo>
                      <a:pt x="5056" y="14824"/>
                      <a:pt x="5093" y="14842"/>
                      <a:pt x="5163" y="14852"/>
                    </a:cubicBezTo>
                    <a:cubicBezTo>
                      <a:pt x="5262" y="14876"/>
                      <a:pt x="5348" y="14987"/>
                      <a:pt x="5459" y="14987"/>
                    </a:cubicBezTo>
                    <a:cubicBezTo>
                      <a:pt x="5570" y="14975"/>
                      <a:pt x="5668" y="14913"/>
                      <a:pt x="5742" y="14840"/>
                    </a:cubicBezTo>
                    <a:cubicBezTo>
                      <a:pt x="5779" y="14815"/>
                      <a:pt x="5828" y="14778"/>
                      <a:pt x="5878" y="14766"/>
                    </a:cubicBezTo>
                    <a:cubicBezTo>
                      <a:pt x="5939" y="14741"/>
                      <a:pt x="6001" y="14704"/>
                      <a:pt x="6050" y="14667"/>
                    </a:cubicBezTo>
                    <a:cubicBezTo>
                      <a:pt x="6112" y="14605"/>
                      <a:pt x="6124" y="14556"/>
                      <a:pt x="6198" y="14544"/>
                    </a:cubicBezTo>
                    <a:cubicBezTo>
                      <a:pt x="6272" y="14544"/>
                      <a:pt x="6370" y="14667"/>
                      <a:pt x="6420" y="14667"/>
                    </a:cubicBezTo>
                    <a:cubicBezTo>
                      <a:pt x="6469" y="14667"/>
                      <a:pt x="6481" y="14778"/>
                      <a:pt x="6506" y="14827"/>
                    </a:cubicBezTo>
                    <a:cubicBezTo>
                      <a:pt x="6543" y="14901"/>
                      <a:pt x="6568" y="14975"/>
                      <a:pt x="6580" y="15061"/>
                    </a:cubicBezTo>
                    <a:cubicBezTo>
                      <a:pt x="6592" y="15111"/>
                      <a:pt x="6802" y="15271"/>
                      <a:pt x="6863" y="15332"/>
                    </a:cubicBezTo>
                    <a:cubicBezTo>
                      <a:pt x="6950" y="15443"/>
                      <a:pt x="7048" y="15530"/>
                      <a:pt x="7159" y="15616"/>
                    </a:cubicBezTo>
                    <a:cubicBezTo>
                      <a:pt x="7245" y="15628"/>
                      <a:pt x="7319" y="15677"/>
                      <a:pt x="7381" y="15751"/>
                    </a:cubicBezTo>
                    <a:cubicBezTo>
                      <a:pt x="7467" y="15850"/>
                      <a:pt x="7516" y="15875"/>
                      <a:pt x="7590" y="15948"/>
                    </a:cubicBezTo>
                    <a:cubicBezTo>
                      <a:pt x="7677" y="16035"/>
                      <a:pt x="7750" y="16022"/>
                      <a:pt x="7763" y="16072"/>
                    </a:cubicBezTo>
                    <a:cubicBezTo>
                      <a:pt x="7763" y="16121"/>
                      <a:pt x="7824" y="16269"/>
                      <a:pt x="7837" y="16330"/>
                    </a:cubicBezTo>
                    <a:cubicBezTo>
                      <a:pt x="7849" y="16392"/>
                      <a:pt x="7775" y="16503"/>
                      <a:pt x="7763" y="16540"/>
                    </a:cubicBezTo>
                    <a:cubicBezTo>
                      <a:pt x="7763" y="16584"/>
                      <a:pt x="7763" y="16730"/>
                      <a:pt x="7781" y="16730"/>
                    </a:cubicBezTo>
                    <a:cubicBezTo>
                      <a:pt x="7783" y="16730"/>
                      <a:pt x="7785" y="16728"/>
                      <a:pt x="7787" y="16725"/>
                    </a:cubicBezTo>
                    <a:cubicBezTo>
                      <a:pt x="7800" y="16700"/>
                      <a:pt x="7911" y="16552"/>
                      <a:pt x="7923" y="16503"/>
                    </a:cubicBezTo>
                    <a:cubicBezTo>
                      <a:pt x="7935" y="16454"/>
                      <a:pt x="7972" y="16417"/>
                      <a:pt x="8009" y="16392"/>
                    </a:cubicBezTo>
                    <a:cubicBezTo>
                      <a:pt x="8059" y="16380"/>
                      <a:pt x="8071" y="16330"/>
                      <a:pt x="8059" y="16293"/>
                    </a:cubicBezTo>
                    <a:cubicBezTo>
                      <a:pt x="8046" y="16244"/>
                      <a:pt x="7923" y="16158"/>
                      <a:pt x="7923" y="16109"/>
                    </a:cubicBezTo>
                    <a:cubicBezTo>
                      <a:pt x="7911" y="16059"/>
                      <a:pt x="7923" y="15998"/>
                      <a:pt x="7960" y="15961"/>
                    </a:cubicBezTo>
                    <a:cubicBezTo>
                      <a:pt x="7997" y="15924"/>
                      <a:pt x="8027" y="15886"/>
                      <a:pt x="8061" y="15886"/>
                    </a:cubicBezTo>
                    <a:cubicBezTo>
                      <a:pt x="8072" y="15886"/>
                      <a:pt x="8083" y="15890"/>
                      <a:pt x="8095" y="15899"/>
                    </a:cubicBezTo>
                    <a:cubicBezTo>
                      <a:pt x="8145" y="15936"/>
                      <a:pt x="8231" y="15936"/>
                      <a:pt x="8256" y="15998"/>
                    </a:cubicBezTo>
                    <a:cubicBezTo>
                      <a:pt x="8275" y="16046"/>
                      <a:pt x="8302" y="16079"/>
                      <a:pt x="8325" y="16079"/>
                    </a:cubicBezTo>
                    <a:cubicBezTo>
                      <a:pt x="8331" y="16079"/>
                      <a:pt x="8337" y="16077"/>
                      <a:pt x="8342" y="16072"/>
                    </a:cubicBezTo>
                    <a:cubicBezTo>
                      <a:pt x="8367" y="16010"/>
                      <a:pt x="8354" y="15924"/>
                      <a:pt x="8293" y="15875"/>
                    </a:cubicBezTo>
                    <a:cubicBezTo>
                      <a:pt x="8219" y="15801"/>
                      <a:pt x="8132" y="15739"/>
                      <a:pt x="8034" y="15690"/>
                    </a:cubicBezTo>
                    <a:cubicBezTo>
                      <a:pt x="7985" y="15665"/>
                      <a:pt x="7787" y="15591"/>
                      <a:pt x="7800" y="15542"/>
                    </a:cubicBezTo>
                    <a:cubicBezTo>
                      <a:pt x="7800" y="15505"/>
                      <a:pt x="7861" y="15456"/>
                      <a:pt x="7837" y="15431"/>
                    </a:cubicBezTo>
                    <a:cubicBezTo>
                      <a:pt x="7818" y="15419"/>
                      <a:pt x="7809" y="15416"/>
                      <a:pt x="7794" y="15416"/>
                    </a:cubicBezTo>
                    <a:cubicBezTo>
                      <a:pt x="7778" y="15416"/>
                      <a:pt x="7757" y="15419"/>
                      <a:pt x="7714" y="15419"/>
                    </a:cubicBezTo>
                    <a:cubicBezTo>
                      <a:pt x="7627" y="15419"/>
                      <a:pt x="7590" y="15369"/>
                      <a:pt x="7541" y="15332"/>
                    </a:cubicBezTo>
                    <a:cubicBezTo>
                      <a:pt x="7455" y="15246"/>
                      <a:pt x="7381" y="15135"/>
                      <a:pt x="7344" y="15024"/>
                    </a:cubicBezTo>
                    <a:cubicBezTo>
                      <a:pt x="7307" y="14926"/>
                      <a:pt x="7307" y="14876"/>
                      <a:pt x="7221" y="14827"/>
                    </a:cubicBezTo>
                    <a:cubicBezTo>
                      <a:pt x="7147" y="14766"/>
                      <a:pt x="7011" y="14704"/>
                      <a:pt x="6999" y="14630"/>
                    </a:cubicBezTo>
                    <a:cubicBezTo>
                      <a:pt x="6987" y="14556"/>
                      <a:pt x="6999" y="14495"/>
                      <a:pt x="7024" y="14433"/>
                    </a:cubicBezTo>
                    <a:cubicBezTo>
                      <a:pt x="7048" y="14421"/>
                      <a:pt x="7048" y="14384"/>
                      <a:pt x="7036" y="14359"/>
                    </a:cubicBezTo>
                    <a:cubicBezTo>
                      <a:pt x="7011" y="14310"/>
                      <a:pt x="7011" y="14236"/>
                      <a:pt x="7048" y="14211"/>
                    </a:cubicBezTo>
                    <a:cubicBezTo>
                      <a:pt x="7067" y="14199"/>
                      <a:pt x="7091" y="14199"/>
                      <a:pt x="7111" y="14199"/>
                    </a:cubicBezTo>
                    <a:cubicBezTo>
                      <a:pt x="7131" y="14199"/>
                      <a:pt x="7147" y="14199"/>
                      <a:pt x="7147" y="14186"/>
                    </a:cubicBezTo>
                    <a:cubicBezTo>
                      <a:pt x="7147" y="14150"/>
                      <a:pt x="7159" y="14100"/>
                      <a:pt x="7196" y="14100"/>
                    </a:cubicBezTo>
                    <a:cubicBezTo>
                      <a:pt x="7224" y="14100"/>
                      <a:pt x="7256" y="14092"/>
                      <a:pt x="7279" y="14092"/>
                    </a:cubicBezTo>
                    <a:cubicBezTo>
                      <a:pt x="7296" y="14092"/>
                      <a:pt x="7307" y="14097"/>
                      <a:pt x="7307" y="14113"/>
                    </a:cubicBezTo>
                    <a:cubicBezTo>
                      <a:pt x="7307" y="14150"/>
                      <a:pt x="7307" y="14199"/>
                      <a:pt x="7307" y="14236"/>
                    </a:cubicBezTo>
                    <a:lnTo>
                      <a:pt x="7307" y="14260"/>
                    </a:lnTo>
                    <a:cubicBezTo>
                      <a:pt x="7307" y="14313"/>
                      <a:pt x="7334" y="14430"/>
                      <a:pt x="7350" y="14430"/>
                    </a:cubicBezTo>
                    <a:cubicBezTo>
                      <a:pt x="7352" y="14430"/>
                      <a:pt x="7354" y="14427"/>
                      <a:pt x="7356" y="14421"/>
                    </a:cubicBezTo>
                    <a:cubicBezTo>
                      <a:pt x="7363" y="14395"/>
                      <a:pt x="7390" y="14379"/>
                      <a:pt x="7414" y="14379"/>
                    </a:cubicBezTo>
                    <a:cubicBezTo>
                      <a:pt x="7436" y="14379"/>
                      <a:pt x="7455" y="14391"/>
                      <a:pt x="7455" y="14421"/>
                    </a:cubicBezTo>
                    <a:cubicBezTo>
                      <a:pt x="7464" y="14468"/>
                      <a:pt x="7459" y="14523"/>
                      <a:pt x="7468" y="14523"/>
                    </a:cubicBezTo>
                    <a:cubicBezTo>
                      <a:pt x="7470" y="14523"/>
                      <a:pt x="7474" y="14518"/>
                      <a:pt x="7479" y="14507"/>
                    </a:cubicBezTo>
                    <a:cubicBezTo>
                      <a:pt x="7492" y="14458"/>
                      <a:pt x="7467" y="14396"/>
                      <a:pt x="7492" y="14371"/>
                    </a:cubicBezTo>
                    <a:cubicBezTo>
                      <a:pt x="7504" y="14359"/>
                      <a:pt x="7519" y="14347"/>
                      <a:pt x="7533" y="14347"/>
                    </a:cubicBezTo>
                    <a:cubicBezTo>
                      <a:pt x="7547" y="14347"/>
                      <a:pt x="7560" y="14359"/>
                      <a:pt x="7566" y="14396"/>
                    </a:cubicBezTo>
                    <a:cubicBezTo>
                      <a:pt x="7590" y="14470"/>
                      <a:pt x="7603" y="14556"/>
                      <a:pt x="7652" y="14593"/>
                    </a:cubicBezTo>
                    <a:cubicBezTo>
                      <a:pt x="7701" y="14642"/>
                      <a:pt x="7726" y="14716"/>
                      <a:pt x="7787" y="14778"/>
                    </a:cubicBezTo>
                    <a:cubicBezTo>
                      <a:pt x="7861" y="14840"/>
                      <a:pt x="7874" y="14876"/>
                      <a:pt x="7923" y="14889"/>
                    </a:cubicBezTo>
                    <a:cubicBezTo>
                      <a:pt x="7972" y="14901"/>
                      <a:pt x="7997" y="14950"/>
                      <a:pt x="8095" y="15024"/>
                    </a:cubicBezTo>
                    <a:cubicBezTo>
                      <a:pt x="8194" y="15086"/>
                      <a:pt x="8293" y="15160"/>
                      <a:pt x="8379" y="15234"/>
                    </a:cubicBezTo>
                    <a:cubicBezTo>
                      <a:pt x="8404" y="15258"/>
                      <a:pt x="8428" y="15283"/>
                      <a:pt x="8453" y="15308"/>
                    </a:cubicBezTo>
                    <a:cubicBezTo>
                      <a:pt x="8490" y="15357"/>
                      <a:pt x="8539" y="15394"/>
                      <a:pt x="8588" y="15419"/>
                    </a:cubicBezTo>
                    <a:cubicBezTo>
                      <a:pt x="8601" y="15443"/>
                      <a:pt x="8613" y="15456"/>
                      <a:pt x="8601" y="15480"/>
                    </a:cubicBezTo>
                    <a:cubicBezTo>
                      <a:pt x="8588" y="15603"/>
                      <a:pt x="8576" y="15727"/>
                      <a:pt x="8588" y="15850"/>
                    </a:cubicBezTo>
                    <a:cubicBezTo>
                      <a:pt x="8601" y="15936"/>
                      <a:pt x="8613" y="15998"/>
                      <a:pt x="8650" y="16010"/>
                    </a:cubicBezTo>
                    <a:cubicBezTo>
                      <a:pt x="8675" y="16022"/>
                      <a:pt x="8699" y="16022"/>
                      <a:pt x="8724" y="16096"/>
                    </a:cubicBezTo>
                    <a:cubicBezTo>
                      <a:pt x="8724" y="16133"/>
                      <a:pt x="8736" y="16158"/>
                      <a:pt x="8761" y="16170"/>
                    </a:cubicBezTo>
                    <a:cubicBezTo>
                      <a:pt x="8785" y="16220"/>
                      <a:pt x="8810" y="16256"/>
                      <a:pt x="8847" y="16281"/>
                    </a:cubicBezTo>
                    <a:cubicBezTo>
                      <a:pt x="8896" y="16330"/>
                      <a:pt x="8946" y="16343"/>
                      <a:pt x="8946" y="16404"/>
                    </a:cubicBezTo>
                    <a:cubicBezTo>
                      <a:pt x="8958" y="16503"/>
                      <a:pt x="8970" y="16589"/>
                      <a:pt x="9007" y="16675"/>
                    </a:cubicBezTo>
                    <a:cubicBezTo>
                      <a:pt x="9007" y="16737"/>
                      <a:pt x="9032" y="16786"/>
                      <a:pt x="9069" y="16836"/>
                    </a:cubicBezTo>
                    <a:cubicBezTo>
                      <a:pt x="9106" y="16860"/>
                      <a:pt x="9106" y="16897"/>
                      <a:pt x="9094" y="16922"/>
                    </a:cubicBezTo>
                    <a:cubicBezTo>
                      <a:pt x="9081" y="16946"/>
                      <a:pt x="9057" y="17020"/>
                      <a:pt x="9094" y="17045"/>
                    </a:cubicBezTo>
                    <a:cubicBezTo>
                      <a:pt x="9104" y="17055"/>
                      <a:pt x="9110" y="17059"/>
                      <a:pt x="9115" y="17059"/>
                    </a:cubicBezTo>
                    <a:cubicBezTo>
                      <a:pt x="9127" y="17059"/>
                      <a:pt x="9128" y="17033"/>
                      <a:pt x="9155" y="17033"/>
                    </a:cubicBezTo>
                    <a:cubicBezTo>
                      <a:pt x="9192" y="17045"/>
                      <a:pt x="9192" y="17033"/>
                      <a:pt x="9229" y="17094"/>
                    </a:cubicBezTo>
                    <a:cubicBezTo>
                      <a:pt x="9248" y="17132"/>
                      <a:pt x="9245" y="17169"/>
                      <a:pt x="9259" y="17169"/>
                    </a:cubicBezTo>
                    <a:cubicBezTo>
                      <a:pt x="9263" y="17169"/>
                      <a:pt x="9269" y="17165"/>
                      <a:pt x="9278" y="17156"/>
                    </a:cubicBezTo>
                    <a:cubicBezTo>
                      <a:pt x="9298" y="17136"/>
                      <a:pt x="9310" y="17100"/>
                      <a:pt x="9334" y="17100"/>
                    </a:cubicBezTo>
                    <a:cubicBezTo>
                      <a:pt x="9339" y="17100"/>
                      <a:pt x="9345" y="17102"/>
                      <a:pt x="9352" y="17107"/>
                    </a:cubicBezTo>
                    <a:cubicBezTo>
                      <a:pt x="9381" y="17135"/>
                      <a:pt x="9394" y="17185"/>
                      <a:pt x="9405" y="17185"/>
                    </a:cubicBezTo>
                    <a:cubicBezTo>
                      <a:pt x="9408" y="17185"/>
                      <a:pt x="9411" y="17180"/>
                      <a:pt x="9414" y="17168"/>
                    </a:cubicBezTo>
                    <a:cubicBezTo>
                      <a:pt x="9426" y="17119"/>
                      <a:pt x="9451" y="17119"/>
                      <a:pt x="9414" y="17045"/>
                    </a:cubicBezTo>
                    <a:cubicBezTo>
                      <a:pt x="9377" y="16971"/>
                      <a:pt x="9426" y="16959"/>
                      <a:pt x="9389" y="16897"/>
                    </a:cubicBezTo>
                    <a:cubicBezTo>
                      <a:pt x="9378" y="16869"/>
                      <a:pt x="9380" y="16862"/>
                      <a:pt x="9389" y="16862"/>
                    </a:cubicBezTo>
                    <a:cubicBezTo>
                      <a:pt x="9401" y="16862"/>
                      <a:pt x="9424" y="16873"/>
                      <a:pt x="9451" y="16873"/>
                    </a:cubicBezTo>
                    <a:cubicBezTo>
                      <a:pt x="9474" y="16873"/>
                      <a:pt x="9520" y="16891"/>
                      <a:pt x="9540" y="16891"/>
                    </a:cubicBezTo>
                    <a:cubicBezTo>
                      <a:pt x="9553" y="16891"/>
                      <a:pt x="9556" y="16884"/>
                      <a:pt x="9537" y="16860"/>
                    </a:cubicBezTo>
                    <a:cubicBezTo>
                      <a:pt x="9488" y="16799"/>
                      <a:pt x="9463" y="16786"/>
                      <a:pt x="9451" y="16749"/>
                    </a:cubicBezTo>
                    <a:cubicBezTo>
                      <a:pt x="9426" y="16700"/>
                      <a:pt x="9451" y="16725"/>
                      <a:pt x="9475" y="16700"/>
                    </a:cubicBezTo>
                    <a:cubicBezTo>
                      <a:pt x="9489" y="16687"/>
                      <a:pt x="9495" y="16677"/>
                      <a:pt x="9504" y="16677"/>
                    </a:cubicBezTo>
                    <a:cubicBezTo>
                      <a:pt x="9511" y="16677"/>
                      <a:pt x="9520" y="16683"/>
                      <a:pt x="9537" y="16700"/>
                    </a:cubicBezTo>
                    <a:cubicBezTo>
                      <a:pt x="9571" y="16723"/>
                      <a:pt x="9605" y="16788"/>
                      <a:pt x="9630" y="16788"/>
                    </a:cubicBezTo>
                    <a:cubicBezTo>
                      <a:pt x="9632" y="16788"/>
                      <a:pt x="9634" y="16787"/>
                      <a:pt x="9636" y="16786"/>
                    </a:cubicBezTo>
                    <a:cubicBezTo>
                      <a:pt x="9648" y="16762"/>
                      <a:pt x="9648" y="16725"/>
                      <a:pt x="9636" y="16700"/>
                    </a:cubicBezTo>
                    <a:cubicBezTo>
                      <a:pt x="9636" y="16680"/>
                      <a:pt x="9620" y="16644"/>
                      <a:pt x="9639" y="16644"/>
                    </a:cubicBezTo>
                    <a:cubicBezTo>
                      <a:pt x="9644" y="16644"/>
                      <a:pt x="9651" y="16646"/>
                      <a:pt x="9660" y="16651"/>
                    </a:cubicBezTo>
                    <a:cubicBezTo>
                      <a:pt x="9689" y="16670"/>
                      <a:pt x="9733" y="16712"/>
                      <a:pt x="9751" y="16712"/>
                    </a:cubicBezTo>
                    <a:cubicBezTo>
                      <a:pt x="9756" y="16712"/>
                      <a:pt x="9759" y="16708"/>
                      <a:pt x="9759" y="16700"/>
                    </a:cubicBezTo>
                    <a:cubicBezTo>
                      <a:pt x="9759" y="16663"/>
                      <a:pt x="9747" y="16663"/>
                      <a:pt x="9697" y="16589"/>
                    </a:cubicBezTo>
                    <a:cubicBezTo>
                      <a:pt x="9648" y="16503"/>
                      <a:pt x="9710" y="16528"/>
                      <a:pt x="9623" y="16478"/>
                    </a:cubicBezTo>
                    <a:cubicBezTo>
                      <a:pt x="9525" y="16417"/>
                      <a:pt x="9463" y="16380"/>
                      <a:pt x="9463" y="16330"/>
                    </a:cubicBezTo>
                    <a:cubicBezTo>
                      <a:pt x="9463" y="16320"/>
                      <a:pt x="9468" y="16318"/>
                      <a:pt x="9473" y="16318"/>
                    </a:cubicBezTo>
                    <a:cubicBezTo>
                      <a:pt x="9480" y="16318"/>
                      <a:pt x="9488" y="16322"/>
                      <a:pt x="9490" y="16322"/>
                    </a:cubicBezTo>
                    <a:cubicBezTo>
                      <a:pt x="9492" y="16322"/>
                      <a:pt x="9487" y="16317"/>
                      <a:pt x="9463" y="16293"/>
                    </a:cubicBezTo>
                    <a:cubicBezTo>
                      <a:pt x="9402" y="16220"/>
                      <a:pt x="9352" y="16146"/>
                      <a:pt x="9315" y="16059"/>
                    </a:cubicBezTo>
                    <a:cubicBezTo>
                      <a:pt x="9291" y="15973"/>
                      <a:pt x="9315" y="15911"/>
                      <a:pt x="9340" y="15899"/>
                    </a:cubicBezTo>
                    <a:cubicBezTo>
                      <a:pt x="9343" y="15898"/>
                      <a:pt x="9347" y="15897"/>
                      <a:pt x="9350" y="15897"/>
                    </a:cubicBezTo>
                    <a:cubicBezTo>
                      <a:pt x="9375" y="15897"/>
                      <a:pt x="9410" y="15930"/>
                      <a:pt x="9463" y="15973"/>
                    </a:cubicBezTo>
                    <a:cubicBezTo>
                      <a:pt x="9500" y="16010"/>
                      <a:pt x="9524" y="16048"/>
                      <a:pt x="9533" y="16048"/>
                    </a:cubicBezTo>
                    <a:cubicBezTo>
                      <a:pt x="9536" y="16048"/>
                      <a:pt x="9537" y="16044"/>
                      <a:pt x="9537" y="16035"/>
                    </a:cubicBezTo>
                    <a:cubicBezTo>
                      <a:pt x="9537" y="16003"/>
                      <a:pt x="9537" y="15971"/>
                      <a:pt x="9553" y="15971"/>
                    </a:cubicBezTo>
                    <a:cubicBezTo>
                      <a:pt x="9556" y="15971"/>
                      <a:pt x="9558" y="15971"/>
                      <a:pt x="9562" y="15973"/>
                    </a:cubicBezTo>
                    <a:cubicBezTo>
                      <a:pt x="9589" y="15991"/>
                      <a:pt x="9630" y="16023"/>
                      <a:pt x="9639" y="16023"/>
                    </a:cubicBezTo>
                    <a:cubicBezTo>
                      <a:pt x="9643" y="16023"/>
                      <a:pt x="9642" y="16020"/>
                      <a:pt x="9636" y="16010"/>
                    </a:cubicBezTo>
                    <a:cubicBezTo>
                      <a:pt x="9625" y="15978"/>
                      <a:pt x="9577" y="15946"/>
                      <a:pt x="9597" y="15946"/>
                    </a:cubicBezTo>
                    <a:cubicBezTo>
                      <a:pt x="9600" y="15946"/>
                      <a:pt x="9604" y="15947"/>
                      <a:pt x="9611" y="15948"/>
                    </a:cubicBezTo>
                    <a:cubicBezTo>
                      <a:pt x="9655" y="15957"/>
                      <a:pt x="9726" y="15992"/>
                      <a:pt x="9738" y="15992"/>
                    </a:cubicBezTo>
                    <a:cubicBezTo>
                      <a:pt x="9743" y="15992"/>
                      <a:pt x="9739" y="15987"/>
                      <a:pt x="9722" y="15973"/>
                    </a:cubicBezTo>
                    <a:cubicBezTo>
                      <a:pt x="9673" y="15911"/>
                      <a:pt x="9549" y="15875"/>
                      <a:pt x="9611" y="15813"/>
                    </a:cubicBezTo>
                    <a:cubicBezTo>
                      <a:pt x="9642" y="15782"/>
                      <a:pt x="9657" y="15779"/>
                      <a:pt x="9671" y="15779"/>
                    </a:cubicBezTo>
                    <a:cubicBezTo>
                      <a:pt x="9675" y="15779"/>
                      <a:pt x="9678" y="15779"/>
                      <a:pt x="9681" y="15779"/>
                    </a:cubicBezTo>
                    <a:cubicBezTo>
                      <a:pt x="9692" y="15779"/>
                      <a:pt x="9703" y="15777"/>
                      <a:pt x="9722" y="15764"/>
                    </a:cubicBezTo>
                    <a:cubicBezTo>
                      <a:pt x="9759" y="15745"/>
                      <a:pt x="9788" y="15713"/>
                      <a:pt x="9801" y="15713"/>
                    </a:cubicBezTo>
                    <a:cubicBezTo>
                      <a:pt x="9806" y="15713"/>
                      <a:pt x="9808" y="15717"/>
                      <a:pt x="9808" y="15727"/>
                    </a:cubicBezTo>
                    <a:cubicBezTo>
                      <a:pt x="9798" y="15758"/>
                      <a:pt x="9770" y="15849"/>
                      <a:pt x="9776" y="15849"/>
                    </a:cubicBezTo>
                    <a:cubicBezTo>
                      <a:pt x="9777" y="15849"/>
                      <a:pt x="9780" y="15846"/>
                      <a:pt x="9784" y="15838"/>
                    </a:cubicBezTo>
                    <a:cubicBezTo>
                      <a:pt x="9820" y="15801"/>
                      <a:pt x="9857" y="15727"/>
                      <a:pt x="9931" y="15727"/>
                    </a:cubicBezTo>
                    <a:cubicBezTo>
                      <a:pt x="10005" y="15739"/>
                      <a:pt x="10030" y="15764"/>
                      <a:pt x="10104" y="15813"/>
                    </a:cubicBezTo>
                    <a:lnTo>
                      <a:pt x="10129" y="15825"/>
                    </a:lnTo>
                    <a:cubicBezTo>
                      <a:pt x="10156" y="15853"/>
                      <a:pt x="10191" y="15867"/>
                      <a:pt x="10222" y="15867"/>
                    </a:cubicBezTo>
                    <a:cubicBezTo>
                      <a:pt x="10232" y="15867"/>
                      <a:pt x="10242" y="15865"/>
                      <a:pt x="10252" y="15862"/>
                    </a:cubicBezTo>
                    <a:cubicBezTo>
                      <a:pt x="10338" y="15862"/>
                      <a:pt x="10412" y="15825"/>
                      <a:pt x="10461" y="15764"/>
                    </a:cubicBezTo>
                    <a:cubicBezTo>
                      <a:pt x="10498" y="15727"/>
                      <a:pt x="10671" y="15702"/>
                      <a:pt x="10708" y="15702"/>
                    </a:cubicBezTo>
                    <a:cubicBezTo>
                      <a:pt x="10745" y="15702"/>
                      <a:pt x="10819" y="15702"/>
                      <a:pt x="10794" y="15677"/>
                    </a:cubicBezTo>
                    <a:cubicBezTo>
                      <a:pt x="10782" y="15640"/>
                      <a:pt x="10831" y="15653"/>
                      <a:pt x="10757" y="15603"/>
                    </a:cubicBezTo>
                    <a:cubicBezTo>
                      <a:pt x="10683" y="15554"/>
                      <a:pt x="10572" y="15542"/>
                      <a:pt x="10572" y="15456"/>
                    </a:cubicBezTo>
                    <a:cubicBezTo>
                      <a:pt x="10572" y="15431"/>
                      <a:pt x="10572" y="15406"/>
                      <a:pt x="10560" y="15394"/>
                    </a:cubicBezTo>
                    <a:cubicBezTo>
                      <a:pt x="10560" y="15357"/>
                      <a:pt x="10547" y="15320"/>
                      <a:pt x="10535" y="15283"/>
                    </a:cubicBezTo>
                    <a:cubicBezTo>
                      <a:pt x="10523" y="15258"/>
                      <a:pt x="10560" y="15123"/>
                      <a:pt x="10584" y="15049"/>
                    </a:cubicBezTo>
                    <a:cubicBezTo>
                      <a:pt x="10597" y="15000"/>
                      <a:pt x="10634" y="14950"/>
                      <a:pt x="10671" y="14913"/>
                    </a:cubicBezTo>
                    <a:cubicBezTo>
                      <a:pt x="10695" y="14876"/>
                      <a:pt x="10708" y="14840"/>
                      <a:pt x="10720" y="14803"/>
                    </a:cubicBezTo>
                    <a:cubicBezTo>
                      <a:pt x="10732" y="14729"/>
                      <a:pt x="10732" y="14618"/>
                      <a:pt x="10745" y="14568"/>
                    </a:cubicBezTo>
                    <a:cubicBezTo>
                      <a:pt x="10782" y="14482"/>
                      <a:pt x="10757" y="14445"/>
                      <a:pt x="10794" y="14421"/>
                    </a:cubicBezTo>
                    <a:cubicBezTo>
                      <a:pt x="10808" y="14410"/>
                      <a:pt x="10822" y="14408"/>
                      <a:pt x="10836" y="14408"/>
                    </a:cubicBezTo>
                    <a:cubicBezTo>
                      <a:pt x="10850" y="14408"/>
                      <a:pt x="10864" y="14410"/>
                      <a:pt x="10879" y="14410"/>
                    </a:cubicBezTo>
                    <a:cubicBezTo>
                      <a:pt x="10902" y="14410"/>
                      <a:pt x="10927" y="14404"/>
                      <a:pt x="10954" y="14371"/>
                    </a:cubicBezTo>
                    <a:cubicBezTo>
                      <a:pt x="10979" y="14347"/>
                      <a:pt x="10991" y="14310"/>
                      <a:pt x="11003" y="14273"/>
                    </a:cubicBezTo>
                    <a:cubicBezTo>
                      <a:pt x="11003" y="14248"/>
                      <a:pt x="11003" y="14211"/>
                      <a:pt x="11003" y="14186"/>
                    </a:cubicBezTo>
                    <a:cubicBezTo>
                      <a:pt x="10979" y="14150"/>
                      <a:pt x="10929" y="14137"/>
                      <a:pt x="10979" y="14113"/>
                    </a:cubicBezTo>
                    <a:cubicBezTo>
                      <a:pt x="11028" y="14076"/>
                      <a:pt x="11102" y="14002"/>
                      <a:pt x="11176" y="13940"/>
                    </a:cubicBezTo>
                    <a:cubicBezTo>
                      <a:pt x="11237" y="13878"/>
                      <a:pt x="11213" y="13817"/>
                      <a:pt x="11299" y="13780"/>
                    </a:cubicBezTo>
                    <a:cubicBezTo>
                      <a:pt x="11330" y="13772"/>
                      <a:pt x="11353" y="13768"/>
                      <a:pt x="11370" y="13768"/>
                    </a:cubicBezTo>
                    <a:cubicBezTo>
                      <a:pt x="11408" y="13768"/>
                      <a:pt x="11422" y="13787"/>
                      <a:pt x="11447" y="13829"/>
                    </a:cubicBezTo>
                    <a:cubicBezTo>
                      <a:pt x="11484" y="13891"/>
                      <a:pt x="11472" y="13928"/>
                      <a:pt x="11545" y="13928"/>
                    </a:cubicBezTo>
                    <a:cubicBezTo>
                      <a:pt x="11624" y="13928"/>
                      <a:pt x="11672" y="13979"/>
                      <a:pt x="11745" y="13979"/>
                    </a:cubicBezTo>
                    <a:cubicBezTo>
                      <a:pt x="11752" y="13979"/>
                      <a:pt x="11759" y="13978"/>
                      <a:pt x="11767" y="13977"/>
                    </a:cubicBezTo>
                    <a:cubicBezTo>
                      <a:pt x="11803" y="13972"/>
                      <a:pt x="11845" y="13969"/>
                      <a:pt x="11881" y="13969"/>
                    </a:cubicBezTo>
                    <a:cubicBezTo>
                      <a:pt x="11932" y="13969"/>
                      <a:pt x="11972" y="13975"/>
                      <a:pt x="11964" y="13989"/>
                    </a:cubicBezTo>
                    <a:cubicBezTo>
                      <a:pt x="11890" y="14051"/>
                      <a:pt x="11804" y="14113"/>
                      <a:pt x="11706" y="14150"/>
                    </a:cubicBezTo>
                    <a:cubicBezTo>
                      <a:pt x="11669" y="14174"/>
                      <a:pt x="11656" y="14186"/>
                      <a:pt x="11706" y="14211"/>
                    </a:cubicBezTo>
                    <a:cubicBezTo>
                      <a:pt x="11767" y="14236"/>
                      <a:pt x="11890" y="14260"/>
                      <a:pt x="11890" y="14310"/>
                    </a:cubicBezTo>
                    <a:cubicBezTo>
                      <a:pt x="11890" y="14371"/>
                      <a:pt x="11829" y="14421"/>
                      <a:pt x="11854" y="14470"/>
                    </a:cubicBezTo>
                    <a:cubicBezTo>
                      <a:pt x="11887" y="14503"/>
                      <a:pt x="11939" y="14546"/>
                      <a:pt x="11985" y="14546"/>
                    </a:cubicBezTo>
                    <a:cubicBezTo>
                      <a:pt x="11991" y="14546"/>
                      <a:pt x="11996" y="14545"/>
                      <a:pt x="12001" y="14544"/>
                    </a:cubicBezTo>
                    <a:cubicBezTo>
                      <a:pt x="12038" y="14531"/>
                      <a:pt x="12112" y="14433"/>
                      <a:pt x="12174" y="14421"/>
                    </a:cubicBezTo>
                    <a:cubicBezTo>
                      <a:pt x="12235" y="14396"/>
                      <a:pt x="12309" y="14310"/>
                      <a:pt x="12396" y="14310"/>
                    </a:cubicBezTo>
                    <a:cubicBezTo>
                      <a:pt x="12426" y="14315"/>
                      <a:pt x="12457" y="14318"/>
                      <a:pt x="12488" y="14318"/>
                    </a:cubicBezTo>
                    <a:cubicBezTo>
                      <a:pt x="12531" y="14318"/>
                      <a:pt x="12574" y="14312"/>
                      <a:pt x="12617" y="14297"/>
                    </a:cubicBezTo>
                    <a:cubicBezTo>
                      <a:pt x="12654" y="14285"/>
                      <a:pt x="12679" y="14260"/>
                      <a:pt x="12654" y="14248"/>
                    </a:cubicBezTo>
                    <a:cubicBezTo>
                      <a:pt x="12630" y="14236"/>
                      <a:pt x="12728" y="14211"/>
                      <a:pt x="12691" y="14199"/>
                    </a:cubicBezTo>
                    <a:lnTo>
                      <a:pt x="12507" y="14199"/>
                    </a:lnTo>
                    <a:cubicBezTo>
                      <a:pt x="12482" y="14199"/>
                      <a:pt x="12424" y="14232"/>
                      <a:pt x="12371" y="14232"/>
                    </a:cubicBezTo>
                    <a:cubicBezTo>
                      <a:pt x="12344" y="14232"/>
                      <a:pt x="12318" y="14223"/>
                      <a:pt x="12297" y="14199"/>
                    </a:cubicBezTo>
                    <a:cubicBezTo>
                      <a:pt x="12248" y="14137"/>
                      <a:pt x="12199" y="14088"/>
                      <a:pt x="12223" y="14014"/>
                    </a:cubicBezTo>
                    <a:cubicBezTo>
                      <a:pt x="12272" y="13940"/>
                      <a:pt x="12334" y="13866"/>
                      <a:pt x="12408" y="13817"/>
                    </a:cubicBezTo>
                    <a:cubicBezTo>
                      <a:pt x="12457" y="13768"/>
                      <a:pt x="12605" y="13768"/>
                      <a:pt x="12704" y="13706"/>
                    </a:cubicBezTo>
                    <a:cubicBezTo>
                      <a:pt x="12790" y="13657"/>
                      <a:pt x="12889" y="13620"/>
                      <a:pt x="12987" y="13607"/>
                    </a:cubicBezTo>
                    <a:lnTo>
                      <a:pt x="13012" y="13607"/>
                    </a:lnTo>
                    <a:cubicBezTo>
                      <a:pt x="13051" y="13604"/>
                      <a:pt x="13086" y="13603"/>
                      <a:pt x="13114" y="13603"/>
                    </a:cubicBezTo>
                    <a:cubicBezTo>
                      <a:pt x="13191" y="13603"/>
                      <a:pt x="13224" y="13614"/>
                      <a:pt x="13197" y="13632"/>
                    </a:cubicBezTo>
                    <a:cubicBezTo>
                      <a:pt x="13147" y="13657"/>
                      <a:pt x="13012" y="13780"/>
                      <a:pt x="12975" y="13780"/>
                    </a:cubicBezTo>
                    <a:cubicBezTo>
                      <a:pt x="12938" y="13780"/>
                      <a:pt x="12950" y="13817"/>
                      <a:pt x="13012" y="13854"/>
                    </a:cubicBezTo>
                    <a:cubicBezTo>
                      <a:pt x="13061" y="13903"/>
                      <a:pt x="13086" y="13965"/>
                      <a:pt x="13024" y="13977"/>
                    </a:cubicBezTo>
                    <a:cubicBezTo>
                      <a:pt x="12950" y="14002"/>
                      <a:pt x="12889" y="14063"/>
                      <a:pt x="12864" y="14150"/>
                    </a:cubicBezTo>
                    <a:cubicBezTo>
                      <a:pt x="12852" y="14223"/>
                      <a:pt x="12852" y="14236"/>
                      <a:pt x="12802" y="14248"/>
                    </a:cubicBezTo>
                    <a:cubicBezTo>
                      <a:pt x="12741" y="14260"/>
                      <a:pt x="12716" y="14260"/>
                      <a:pt x="12704" y="14285"/>
                    </a:cubicBezTo>
                    <a:cubicBezTo>
                      <a:pt x="12704" y="14322"/>
                      <a:pt x="12667" y="14310"/>
                      <a:pt x="12728" y="14347"/>
                    </a:cubicBezTo>
                    <a:cubicBezTo>
                      <a:pt x="12778" y="14384"/>
                      <a:pt x="12741" y="14421"/>
                      <a:pt x="12790" y="14445"/>
                    </a:cubicBezTo>
                    <a:cubicBezTo>
                      <a:pt x="12839" y="14470"/>
                      <a:pt x="12925" y="14495"/>
                      <a:pt x="12975" y="14531"/>
                    </a:cubicBezTo>
                    <a:cubicBezTo>
                      <a:pt x="13086" y="14618"/>
                      <a:pt x="13184" y="14692"/>
                      <a:pt x="13295" y="14790"/>
                    </a:cubicBezTo>
                    <a:cubicBezTo>
                      <a:pt x="13320" y="14815"/>
                      <a:pt x="13344" y="14852"/>
                      <a:pt x="13369" y="14889"/>
                    </a:cubicBezTo>
                    <a:cubicBezTo>
                      <a:pt x="13418" y="14938"/>
                      <a:pt x="13480" y="14987"/>
                      <a:pt x="13542" y="15012"/>
                    </a:cubicBezTo>
                    <a:cubicBezTo>
                      <a:pt x="13640" y="15074"/>
                      <a:pt x="13726" y="15148"/>
                      <a:pt x="13788" y="15234"/>
                    </a:cubicBezTo>
                    <a:cubicBezTo>
                      <a:pt x="13825" y="15332"/>
                      <a:pt x="13825" y="15419"/>
                      <a:pt x="13788" y="15517"/>
                    </a:cubicBezTo>
                    <a:cubicBezTo>
                      <a:pt x="13788" y="15530"/>
                      <a:pt x="13788" y="15542"/>
                      <a:pt x="13776" y="15554"/>
                    </a:cubicBezTo>
                    <a:cubicBezTo>
                      <a:pt x="13689" y="15628"/>
                      <a:pt x="13591" y="15690"/>
                      <a:pt x="13468" y="15727"/>
                    </a:cubicBezTo>
                    <a:cubicBezTo>
                      <a:pt x="13406" y="15727"/>
                      <a:pt x="13295" y="15714"/>
                      <a:pt x="13221" y="15714"/>
                    </a:cubicBezTo>
                    <a:cubicBezTo>
                      <a:pt x="13086" y="15714"/>
                      <a:pt x="12962" y="15714"/>
                      <a:pt x="12839" y="15690"/>
                    </a:cubicBezTo>
                    <a:cubicBezTo>
                      <a:pt x="12790" y="15677"/>
                      <a:pt x="12704" y="15591"/>
                      <a:pt x="12679" y="15591"/>
                    </a:cubicBezTo>
                    <a:cubicBezTo>
                      <a:pt x="12662" y="15600"/>
                      <a:pt x="12651" y="15614"/>
                      <a:pt x="12625" y="15614"/>
                    </a:cubicBezTo>
                    <a:cubicBezTo>
                      <a:pt x="12614" y="15614"/>
                      <a:pt x="12600" y="15611"/>
                      <a:pt x="12580" y="15603"/>
                    </a:cubicBezTo>
                    <a:cubicBezTo>
                      <a:pt x="12519" y="15579"/>
                      <a:pt x="12568" y="15542"/>
                      <a:pt x="12494" y="15517"/>
                    </a:cubicBezTo>
                    <a:cubicBezTo>
                      <a:pt x="12408" y="15480"/>
                      <a:pt x="12346" y="15505"/>
                      <a:pt x="12309" y="15456"/>
                    </a:cubicBezTo>
                    <a:cubicBezTo>
                      <a:pt x="12287" y="15422"/>
                      <a:pt x="12264" y="15368"/>
                      <a:pt x="12242" y="15368"/>
                    </a:cubicBezTo>
                    <a:cubicBezTo>
                      <a:pt x="12240" y="15368"/>
                      <a:pt x="12238" y="15368"/>
                      <a:pt x="12235" y="15369"/>
                    </a:cubicBezTo>
                    <a:cubicBezTo>
                      <a:pt x="12223" y="15375"/>
                      <a:pt x="12128" y="15375"/>
                      <a:pt x="12028" y="15375"/>
                    </a:cubicBezTo>
                    <a:cubicBezTo>
                      <a:pt x="11927" y="15375"/>
                      <a:pt x="11823" y="15375"/>
                      <a:pt x="11792" y="15382"/>
                    </a:cubicBezTo>
                    <a:cubicBezTo>
                      <a:pt x="11730" y="15406"/>
                      <a:pt x="11496" y="15579"/>
                      <a:pt x="11410" y="15616"/>
                    </a:cubicBezTo>
                    <a:cubicBezTo>
                      <a:pt x="11332" y="15639"/>
                      <a:pt x="11244" y="15648"/>
                      <a:pt x="11155" y="15648"/>
                    </a:cubicBezTo>
                    <a:cubicBezTo>
                      <a:pt x="11104" y="15648"/>
                      <a:pt x="11053" y="15645"/>
                      <a:pt x="11003" y="15640"/>
                    </a:cubicBezTo>
                    <a:cubicBezTo>
                      <a:pt x="10960" y="15640"/>
                      <a:pt x="10932" y="15637"/>
                      <a:pt x="10912" y="15637"/>
                    </a:cubicBezTo>
                    <a:cubicBezTo>
                      <a:pt x="10892" y="15637"/>
                      <a:pt x="10880" y="15640"/>
                      <a:pt x="10868" y="15653"/>
                    </a:cubicBezTo>
                    <a:cubicBezTo>
                      <a:pt x="10855" y="15690"/>
                      <a:pt x="10819" y="15702"/>
                      <a:pt x="10855" y="15714"/>
                    </a:cubicBezTo>
                    <a:cubicBezTo>
                      <a:pt x="10905" y="15739"/>
                      <a:pt x="10942" y="15751"/>
                      <a:pt x="10905" y="15764"/>
                    </a:cubicBezTo>
                    <a:cubicBezTo>
                      <a:pt x="10868" y="15788"/>
                      <a:pt x="10794" y="15764"/>
                      <a:pt x="10794" y="15801"/>
                    </a:cubicBezTo>
                    <a:cubicBezTo>
                      <a:pt x="10794" y="15850"/>
                      <a:pt x="10831" y="15875"/>
                      <a:pt x="10782" y="15875"/>
                    </a:cubicBezTo>
                    <a:lnTo>
                      <a:pt x="10510" y="15875"/>
                    </a:lnTo>
                    <a:cubicBezTo>
                      <a:pt x="10492" y="15881"/>
                      <a:pt x="10470" y="15884"/>
                      <a:pt x="10447" y="15884"/>
                    </a:cubicBezTo>
                    <a:cubicBezTo>
                      <a:pt x="10424" y="15884"/>
                      <a:pt x="10400" y="15881"/>
                      <a:pt x="10375" y="15875"/>
                    </a:cubicBezTo>
                    <a:cubicBezTo>
                      <a:pt x="10344" y="15868"/>
                      <a:pt x="10316" y="15865"/>
                      <a:pt x="10289" y="15865"/>
                    </a:cubicBezTo>
                    <a:cubicBezTo>
                      <a:pt x="10261" y="15865"/>
                      <a:pt x="10233" y="15868"/>
                      <a:pt x="10202" y="15875"/>
                    </a:cubicBezTo>
                    <a:cubicBezTo>
                      <a:pt x="10178" y="15899"/>
                      <a:pt x="10202" y="15998"/>
                      <a:pt x="10165" y="16035"/>
                    </a:cubicBezTo>
                    <a:cubicBezTo>
                      <a:pt x="10129" y="16072"/>
                      <a:pt x="10092" y="16146"/>
                      <a:pt x="10116" y="16158"/>
                    </a:cubicBezTo>
                    <a:cubicBezTo>
                      <a:pt x="10150" y="16169"/>
                      <a:pt x="10183" y="16221"/>
                      <a:pt x="10208" y="16221"/>
                    </a:cubicBezTo>
                    <a:cubicBezTo>
                      <a:pt x="10210" y="16221"/>
                      <a:pt x="10213" y="16221"/>
                      <a:pt x="10215" y="16220"/>
                    </a:cubicBezTo>
                    <a:cubicBezTo>
                      <a:pt x="10224" y="16200"/>
                      <a:pt x="10264" y="16159"/>
                      <a:pt x="10287" y="16159"/>
                    </a:cubicBezTo>
                    <a:cubicBezTo>
                      <a:pt x="10293" y="16159"/>
                      <a:pt x="10298" y="16162"/>
                      <a:pt x="10301" y="16170"/>
                    </a:cubicBezTo>
                    <a:cubicBezTo>
                      <a:pt x="10301" y="16195"/>
                      <a:pt x="10326" y="16220"/>
                      <a:pt x="10276" y="16232"/>
                    </a:cubicBezTo>
                    <a:cubicBezTo>
                      <a:pt x="10239" y="16256"/>
                      <a:pt x="10190" y="16306"/>
                      <a:pt x="10202" y="16318"/>
                    </a:cubicBezTo>
                    <a:cubicBezTo>
                      <a:pt x="10205" y="16321"/>
                      <a:pt x="10210" y="16322"/>
                      <a:pt x="10216" y="16322"/>
                    </a:cubicBezTo>
                    <a:cubicBezTo>
                      <a:pt x="10233" y="16322"/>
                      <a:pt x="10260" y="16315"/>
                      <a:pt x="10281" y="16315"/>
                    </a:cubicBezTo>
                    <a:cubicBezTo>
                      <a:pt x="10289" y="16315"/>
                      <a:pt x="10296" y="16315"/>
                      <a:pt x="10301" y="16318"/>
                    </a:cubicBezTo>
                    <a:cubicBezTo>
                      <a:pt x="10313" y="16330"/>
                      <a:pt x="10301" y="16355"/>
                      <a:pt x="10301" y="16417"/>
                    </a:cubicBezTo>
                    <a:cubicBezTo>
                      <a:pt x="10301" y="16478"/>
                      <a:pt x="10375" y="16528"/>
                      <a:pt x="10313" y="16540"/>
                    </a:cubicBezTo>
                    <a:cubicBezTo>
                      <a:pt x="10310" y="16541"/>
                      <a:pt x="10307" y="16541"/>
                      <a:pt x="10304" y="16541"/>
                    </a:cubicBezTo>
                    <a:cubicBezTo>
                      <a:pt x="10261" y="16541"/>
                      <a:pt x="10244" y="16478"/>
                      <a:pt x="10227" y="16478"/>
                    </a:cubicBezTo>
                    <a:cubicBezTo>
                      <a:pt x="10223" y="16478"/>
                      <a:pt x="10219" y="16482"/>
                      <a:pt x="10215" y="16491"/>
                    </a:cubicBezTo>
                    <a:cubicBezTo>
                      <a:pt x="10202" y="16540"/>
                      <a:pt x="10178" y="16577"/>
                      <a:pt x="10190" y="16614"/>
                    </a:cubicBezTo>
                    <a:cubicBezTo>
                      <a:pt x="10202" y="16626"/>
                      <a:pt x="10215" y="16626"/>
                      <a:pt x="10230" y="16626"/>
                    </a:cubicBezTo>
                    <a:cubicBezTo>
                      <a:pt x="10246" y="16626"/>
                      <a:pt x="10264" y="16626"/>
                      <a:pt x="10289" y="16638"/>
                    </a:cubicBezTo>
                    <a:cubicBezTo>
                      <a:pt x="10326" y="16663"/>
                      <a:pt x="10289" y="16663"/>
                      <a:pt x="10289" y="16725"/>
                    </a:cubicBezTo>
                    <a:cubicBezTo>
                      <a:pt x="10289" y="16786"/>
                      <a:pt x="10202" y="16774"/>
                      <a:pt x="10313" y="16823"/>
                    </a:cubicBezTo>
                    <a:cubicBezTo>
                      <a:pt x="10424" y="16860"/>
                      <a:pt x="10461" y="16873"/>
                      <a:pt x="10461" y="16897"/>
                    </a:cubicBezTo>
                    <a:cubicBezTo>
                      <a:pt x="10461" y="16922"/>
                      <a:pt x="10461" y="16971"/>
                      <a:pt x="10437" y="16983"/>
                    </a:cubicBezTo>
                    <a:cubicBezTo>
                      <a:pt x="10425" y="17006"/>
                      <a:pt x="10373" y="17059"/>
                      <a:pt x="10383" y="17059"/>
                    </a:cubicBezTo>
                    <a:cubicBezTo>
                      <a:pt x="10384" y="17059"/>
                      <a:pt x="10385" y="17058"/>
                      <a:pt x="10387" y="17057"/>
                    </a:cubicBezTo>
                    <a:cubicBezTo>
                      <a:pt x="10410" y="17057"/>
                      <a:pt x="10463" y="17006"/>
                      <a:pt x="10491" y="17006"/>
                    </a:cubicBezTo>
                    <a:cubicBezTo>
                      <a:pt x="10493" y="17006"/>
                      <a:pt x="10496" y="17007"/>
                      <a:pt x="10498" y="17008"/>
                    </a:cubicBezTo>
                    <a:cubicBezTo>
                      <a:pt x="10510" y="17020"/>
                      <a:pt x="10560" y="17070"/>
                      <a:pt x="10523" y="17070"/>
                    </a:cubicBezTo>
                    <a:cubicBezTo>
                      <a:pt x="10474" y="17070"/>
                      <a:pt x="10412" y="17094"/>
                      <a:pt x="10461" y="17094"/>
                    </a:cubicBezTo>
                    <a:cubicBezTo>
                      <a:pt x="10498" y="17094"/>
                      <a:pt x="10535" y="17094"/>
                      <a:pt x="10560" y="17082"/>
                    </a:cubicBezTo>
                    <a:lnTo>
                      <a:pt x="10560" y="17082"/>
                    </a:lnTo>
                    <a:cubicBezTo>
                      <a:pt x="10572" y="17119"/>
                      <a:pt x="10572" y="17168"/>
                      <a:pt x="10547" y="17205"/>
                    </a:cubicBezTo>
                    <a:cubicBezTo>
                      <a:pt x="10513" y="17262"/>
                      <a:pt x="10479" y="17330"/>
                      <a:pt x="10513" y="17330"/>
                    </a:cubicBezTo>
                    <a:cubicBezTo>
                      <a:pt x="10516" y="17330"/>
                      <a:pt x="10519" y="17329"/>
                      <a:pt x="10523" y="17328"/>
                    </a:cubicBezTo>
                    <a:cubicBezTo>
                      <a:pt x="10544" y="17328"/>
                      <a:pt x="10561" y="17335"/>
                      <a:pt x="10575" y="17335"/>
                    </a:cubicBezTo>
                    <a:cubicBezTo>
                      <a:pt x="10593" y="17335"/>
                      <a:pt x="10607" y="17323"/>
                      <a:pt x="10621" y="17267"/>
                    </a:cubicBezTo>
                    <a:cubicBezTo>
                      <a:pt x="10634" y="17168"/>
                      <a:pt x="10621" y="17094"/>
                      <a:pt x="10683" y="17094"/>
                    </a:cubicBezTo>
                    <a:cubicBezTo>
                      <a:pt x="10686" y="17094"/>
                      <a:pt x="10690" y="17093"/>
                      <a:pt x="10693" y="17093"/>
                    </a:cubicBezTo>
                    <a:cubicBezTo>
                      <a:pt x="10757" y="17093"/>
                      <a:pt x="10870" y="17195"/>
                      <a:pt x="10917" y="17242"/>
                    </a:cubicBezTo>
                    <a:cubicBezTo>
                      <a:pt x="10939" y="17260"/>
                      <a:pt x="10976" y="17268"/>
                      <a:pt x="11016" y="17268"/>
                    </a:cubicBezTo>
                    <a:cubicBezTo>
                      <a:pt x="11088" y="17268"/>
                      <a:pt x="11168" y="17241"/>
                      <a:pt x="11176" y="17193"/>
                    </a:cubicBezTo>
                    <a:cubicBezTo>
                      <a:pt x="11185" y="17145"/>
                      <a:pt x="11173" y="17075"/>
                      <a:pt x="11236" y="17075"/>
                    </a:cubicBezTo>
                    <a:cubicBezTo>
                      <a:pt x="11254" y="17075"/>
                      <a:pt x="11278" y="17081"/>
                      <a:pt x="11311" y="17094"/>
                    </a:cubicBezTo>
                    <a:cubicBezTo>
                      <a:pt x="11450" y="17152"/>
                      <a:pt x="11600" y="17318"/>
                      <a:pt x="11689" y="17318"/>
                    </a:cubicBezTo>
                    <a:cubicBezTo>
                      <a:pt x="11695" y="17318"/>
                      <a:pt x="11700" y="17318"/>
                      <a:pt x="11706" y="17316"/>
                    </a:cubicBezTo>
                    <a:cubicBezTo>
                      <a:pt x="11841" y="17279"/>
                      <a:pt x="11964" y="17218"/>
                      <a:pt x="12075" y="17144"/>
                    </a:cubicBezTo>
                    <a:cubicBezTo>
                      <a:pt x="12111" y="17099"/>
                      <a:pt x="12134" y="17067"/>
                      <a:pt x="12176" y="17067"/>
                    </a:cubicBezTo>
                    <a:cubicBezTo>
                      <a:pt x="12193" y="17067"/>
                      <a:pt x="12212" y="17072"/>
                      <a:pt x="12235" y="17082"/>
                    </a:cubicBezTo>
                    <a:cubicBezTo>
                      <a:pt x="12288" y="17108"/>
                      <a:pt x="12322" y="17134"/>
                      <a:pt x="12350" y="17134"/>
                    </a:cubicBezTo>
                    <a:cubicBezTo>
                      <a:pt x="12362" y="17134"/>
                      <a:pt x="12373" y="17130"/>
                      <a:pt x="12383" y="17119"/>
                    </a:cubicBezTo>
                    <a:cubicBezTo>
                      <a:pt x="12416" y="17086"/>
                      <a:pt x="12449" y="17064"/>
                      <a:pt x="12471" y="17064"/>
                    </a:cubicBezTo>
                    <a:cubicBezTo>
                      <a:pt x="12482" y="17064"/>
                      <a:pt x="12490" y="17070"/>
                      <a:pt x="12494" y="17082"/>
                    </a:cubicBezTo>
                    <a:cubicBezTo>
                      <a:pt x="12507" y="17107"/>
                      <a:pt x="12470" y="17156"/>
                      <a:pt x="12457" y="17193"/>
                    </a:cubicBezTo>
                    <a:cubicBezTo>
                      <a:pt x="12445" y="17230"/>
                      <a:pt x="12507" y="17279"/>
                      <a:pt x="12507" y="17304"/>
                    </a:cubicBezTo>
                    <a:cubicBezTo>
                      <a:pt x="12507" y="17328"/>
                      <a:pt x="12482" y="17328"/>
                      <a:pt x="12457" y="17328"/>
                    </a:cubicBezTo>
                    <a:cubicBezTo>
                      <a:pt x="12445" y="17341"/>
                      <a:pt x="12433" y="17365"/>
                      <a:pt x="12433" y="17378"/>
                    </a:cubicBezTo>
                    <a:cubicBezTo>
                      <a:pt x="12408" y="17427"/>
                      <a:pt x="12445" y="17452"/>
                      <a:pt x="12445" y="17538"/>
                    </a:cubicBezTo>
                    <a:cubicBezTo>
                      <a:pt x="12457" y="17612"/>
                      <a:pt x="12457" y="17673"/>
                      <a:pt x="12445" y="17747"/>
                    </a:cubicBezTo>
                    <a:cubicBezTo>
                      <a:pt x="12445" y="17760"/>
                      <a:pt x="12445" y="17784"/>
                      <a:pt x="12433" y="17797"/>
                    </a:cubicBezTo>
                    <a:cubicBezTo>
                      <a:pt x="12383" y="17871"/>
                      <a:pt x="12334" y="18105"/>
                      <a:pt x="12297" y="18154"/>
                    </a:cubicBezTo>
                    <a:cubicBezTo>
                      <a:pt x="12297" y="18179"/>
                      <a:pt x="12272" y="18203"/>
                      <a:pt x="12260" y="18216"/>
                    </a:cubicBezTo>
                    <a:cubicBezTo>
                      <a:pt x="12248" y="18240"/>
                      <a:pt x="12235" y="18277"/>
                      <a:pt x="12223" y="18339"/>
                    </a:cubicBezTo>
                    <a:cubicBezTo>
                      <a:pt x="12186" y="18462"/>
                      <a:pt x="12137" y="18598"/>
                      <a:pt x="12112" y="18659"/>
                    </a:cubicBezTo>
                    <a:cubicBezTo>
                      <a:pt x="12100" y="18696"/>
                      <a:pt x="12075" y="18733"/>
                      <a:pt x="12038" y="18770"/>
                    </a:cubicBezTo>
                    <a:cubicBezTo>
                      <a:pt x="12014" y="18795"/>
                      <a:pt x="11989" y="18807"/>
                      <a:pt x="11964" y="18819"/>
                    </a:cubicBezTo>
                    <a:cubicBezTo>
                      <a:pt x="11903" y="18832"/>
                      <a:pt x="11841" y="18844"/>
                      <a:pt x="11780" y="18844"/>
                    </a:cubicBezTo>
                    <a:cubicBezTo>
                      <a:pt x="11751" y="18851"/>
                      <a:pt x="11719" y="18858"/>
                      <a:pt x="11691" y="18858"/>
                    </a:cubicBezTo>
                    <a:cubicBezTo>
                      <a:pt x="11671" y="18858"/>
                      <a:pt x="11654" y="18854"/>
                      <a:pt x="11644" y="18844"/>
                    </a:cubicBezTo>
                    <a:cubicBezTo>
                      <a:pt x="11569" y="18779"/>
                      <a:pt x="11475" y="18743"/>
                      <a:pt x="11378" y="18743"/>
                    </a:cubicBezTo>
                    <a:cubicBezTo>
                      <a:pt x="11364" y="18743"/>
                      <a:pt x="11350" y="18744"/>
                      <a:pt x="11336" y="18745"/>
                    </a:cubicBezTo>
                    <a:cubicBezTo>
                      <a:pt x="11320" y="18743"/>
                      <a:pt x="11303" y="18742"/>
                      <a:pt x="11286" y="18742"/>
                    </a:cubicBezTo>
                    <a:cubicBezTo>
                      <a:pt x="11202" y="18742"/>
                      <a:pt x="11114" y="18768"/>
                      <a:pt x="11053" y="18819"/>
                    </a:cubicBezTo>
                    <a:cubicBezTo>
                      <a:pt x="10963" y="18882"/>
                      <a:pt x="10906" y="18925"/>
                      <a:pt x="10839" y="18925"/>
                    </a:cubicBezTo>
                    <a:cubicBezTo>
                      <a:pt x="10814" y="18925"/>
                      <a:pt x="10787" y="18919"/>
                      <a:pt x="10757" y="18906"/>
                    </a:cubicBezTo>
                    <a:cubicBezTo>
                      <a:pt x="10646" y="18869"/>
                      <a:pt x="10190" y="18758"/>
                      <a:pt x="10055" y="18733"/>
                    </a:cubicBezTo>
                    <a:cubicBezTo>
                      <a:pt x="10005" y="18733"/>
                      <a:pt x="9956" y="18708"/>
                      <a:pt x="9919" y="18671"/>
                    </a:cubicBezTo>
                    <a:cubicBezTo>
                      <a:pt x="9907" y="18659"/>
                      <a:pt x="9882" y="18635"/>
                      <a:pt x="9857" y="18635"/>
                    </a:cubicBezTo>
                    <a:cubicBezTo>
                      <a:pt x="9771" y="18585"/>
                      <a:pt x="9586" y="18573"/>
                      <a:pt x="9512" y="18524"/>
                    </a:cubicBezTo>
                    <a:cubicBezTo>
                      <a:pt x="9435" y="18468"/>
                      <a:pt x="9417" y="18333"/>
                      <a:pt x="9218" y="18333"/>
                    </a:cubicBezTo>
                    <a:cubicBezTo>
                      <a:pt x="9195" y="18333"/>
                      <a:pt x="9170" y="18335"/>
                      <a:pt x="9143" y="18339"/>
                    </a:cubicBezTo>
                    <a:cubicBezTo>
                      <a:pt x="8946" y="18339"/>
                      <a:pt x="8773" y="18462"/>
                      <a:pt x="8699" y="18647"/>
                    </a:cubicBezTo>
                    <a:cubicBezTo>
                      <a:pt x="8687" y="18733"/>
                      <a:pt x="8785" y="18819"/>
                      <a:pt x="8749" y="18893"/>
                    </a:cubicBezTo>
                    <a:cubicBezTo>
                      <a:pt x="8715" y="18949"/>
                      <a:pt x="8661" y="19108"/>
                      <a:pt x="8568" y="19108"/>
                    </a:cubicBezTo>
                    <a:cubicBezTo>
                      <a:pt x="8559" y="19108"/>
                      <a:pt x="8549" y="19106"/>
                      <a:pt x="8539" y="19103"/>
                    </a:cubicBezTo>
                    <a:cubicBezTo>
                      <a:pt x="8428" y="19078"/>
                      <a:pt x="8206" y="18930"/>
                      <a:pt x="8059" y="18881"/>
                    </a:cubicBezTo>
                    <a:cubicBezTo>
                      <a:pt x="7898" y="18832"/>
                      <a:pt x="7787" y="18881"/>
                      <a:pt x="7750" y="18758"/>
                    </a:cubicBezTo>
                    <a:cubicBezTo>
                      <a:pt x="7701" y="18635"/>
                      <a:pt x="7726" y="18573"/>
                      <a:pt x="7652" y="18524"/>
                    </a:cubicBezTo>
                    <a:cubicBezTo>
                      <a:pt x="7566" y="18474"/>
                      <a:pt x="7479" y="18437"/>
                      <a:pt x="7393" y="18413"/>
                    </a:cubicBezTo>
                    <a:cubicBezTo>
                      <a:pt x="7319" y="18376"/>
                      <a:pt x="7245" y="18351"/>
                      <a:pt x="7171" y="18339"/>
                    </a:cubicBezTo>
                    <a:cubicBezTo>
                      <a:pt x="7157" y="18341"/>
                      <a:pt x="7142" y="18342"/>
                      <a:pt x="7127" y="18342"/>
                    </a:cubicBezTo>
                    <a:cubicBezTo>
                      <a:pt x="7056" y="18342"/>
                      <a:pt x="6986" y="18318"/>
                      <a:pt x="6925" y="18277"/>
                    </a:cubicBezTo>
                    <a:cubicBezTo>
                      <a:pt x="6900" y="18265"/>
                      <a:pt x="6876" y="18240"/>
                      <a:pt x="6851" y="18240"/>
                    </a:cubicBezTo>
                    <a:cubicBezTo>
                      <a:pt x="6802" y="18228"/>
                      <a:pt x="6752" y="18240"/>
                      <a:pt x="6740" y="18191"/>
                    </a:cubicBezTo>
                    <a:cubicBezTo>
                      <a:pt x="6710" y="18131"/>
                      <a:pt x="6721" y="18070"/>
                      <a:pt x="6699" y="18070"/>
                    </a:cubicBezTo>
                    <a:cubicBezTo>
                      <a:pt x="6694" y="18070"/>
                      <a:pt x="6688" y="18073"/>
                      <a:pt x="6679" y="18080"/>
                    </a:cubicBezTo>
                    <a:cubicBezTo>
                      <a:pt x="6658" y="18088"/>
                      <a:pt x="6636" y="18092"/>
                      <a:pt x="6615" y="18092"/>
                    </a:cubicBezTo>
                    <a:cubicBezTo>
                      <a:pt x="6572" y="18092"/>
                      <a:pt x="6531" y="18076"/>
                      <a:pt x="6506" y="18043"/>
                    </a:cubicBezTo>
                    <a:cubicBezTo>
                      <a:pt x="6457" y="17981"/>
                      <a:pt x="6457" y="17957"/>
                      <a:pt x="6518" y="17908"/>
                    </a:cubicBezTo>
                    <a:cubicBezTo>
                      <a:pt x="6642" y="17871"/>
                      <a:pt x="6715" y="17760"/>
                      <a:pt x="6728" y="17624"/>
                    </a:cubicBezTo>
                    <a:cubicBezTo>
                      <a:pt x="6728" y="17464"/>
                      <a:pt x="6543" y="17365"/>
                      <a:pt x="6580" y="17291"/>
                    </a:cubicBezTo>
                    <a:cubicBezTo>
                      <a:pt x="6617" y="17230"/>
                      <a:pt x="6728" y="17230"/>
                      <a:pt x="6728" y="17144"/>
                    </a:cubicBezTo>
                    <a:cubicBezTo>
                      <a:pt x="6728" y="17077"/>
                      <a:pt x="6750" y="17017"/>
                      <a:pt x="6731" y="17017"/>
                    </a:cubicBezTo>
                    <a:cubicBezTo>
                      <a:pt x="6726" y="17017"/>
                      <a:pt x="6717" y="17022"/>
                      <a:pt x="6703" y="17033"/>
                    </a:cubicBezTo>
                    <a:cubicBezTo>
                      <a:pt x="6655" y="17071"/>
                      <a:pt x="6608" y="17139"/>
                      <a:pt x="6589" y="17139"/>
                    </a:cubicBezTo>
                    <a:cubicBezTo>
                      <a:pt x="6583" y="17139"/>
                      <a:pt x="6580" y="17133"/>
                      <a:pt x="6580" y="17119"/>
                    </a:cubicBezTo>
                    <a:cubicBezTo>
                      <a:pt x="6568" y="17033"/>
                      <a:pt x="6506" y="16971"/>
                      <a:pt x="6432" y="16946"/>
                    </a:cubicBezTo>
                    <a:cubicBezTo>
                      <a:pt x="6346" y="16946"/>
                      <a:pt x="6198" y="17057"/>
                      <a:pt x="6136" y="17082"/>
                    </a:cubicBezTo>
                    <a:cubicBezTo>
                      <a:pt x="6128" y="17084"/>
                      <a:pt x="6120" y="17085"/>
                      <a:pt x="6113" y="17085"/>
                    </a:cubicBezTo>
                    <a:cubicBezTo>
                      <a:pt x="6071" y="17085"/>
                      <a:pt x="6061" y="17057"/>
                      <a:pt x="6050" y="17057"/>
                    </a:cubicBezTo>
                    <a:cubicBezTo>
                      <a:pt x="6030" y="17057"/>
                      <a:pt x="6019" y="17073"/>
                      <a:pt x="5996" y="17073"/>
                    </a:cubicBezTo>
                    <a:cubicBezTo>
                      <a:pt x="5990" y="17073"/>
                      <a:pt x="5984" y="17072"/>
                      <a:pt x="5976" y="17070"/>
                    </a:cubicBezTo>
                    <a:cubicBezTo>
                      <a:pt x="5942" y="17058"/>
                      <a:pt x="5918" y="16994"/>
                      <a:pt x="5886" y="16994"/>
                    </a:cubicBezTo>
                    <a:cubicBezTo>
                      <a:pt x="5883" y="16994"/>
                      <a:pt x="5880" y="16995"/>
                      <a:pt x="5878" y="16996"/>
                    </a:cubicBezTo>
                    <a:cubicBezTo>
                      <a:pt x="5846" y="16996"/>
                      <a:pt x="5850" y="17050"/>
                      <a:pt x="5798" y="17050"/>
                    </a:cubicBezTo>
                    <a:cubicBezTo>
                      <a:pt x="5789" y="17050"/>
                      <a:pt x="5779" y="17049"/>
                      <a:pt x="5767" y="17045"/>
                    </a:cubicBezTo>
                    <a:cubicBezTo>
                      <a:pt x="5701" y="17034"/>
                      <a:pt x="5684" y="16994"/>
                      <a:pt x="5655" y="16994"/>
                    </a:cubicBezTo>
                    <a:cubicBezTo>
                      <a:pt x="5651" y="16994"/>
                      <a:pt x="5648" y="16994"/>
                      <a:pt x="5644" y="16996"/>
                    </a:cubicBezTo>
                    <a:cubicBezTo>
                      <a:pt x="5607" y="17020"/>
                      <a:pt x="5545" y="17094"/>
                      <a:pt x="5508" y="17094"/>
                    </a:cubicBezTo>
                    <a:cubicBezTo>
                      <a:pt x="5464" y="17094"/>
                      <a:pt x="5420" y="17133"/>
                      <a:pt x="5377" y="17133"/>
                    </a:cubicBezTo>
                    <a:cubicBezTo>
                      <a:pt x="5371" y="17133"/>
                      <a:pt x="5366" y="17133"/>
                      <a:pt x="5360" y="17131"/>
                    </a:cubicBezTo>
                    <a:cubicBezTo>
                      <a:pt x="5323" y="17131"/>
                      <a:pt x="5311" y="17082"/>
                      <a:pt x="5262" y="17070"/>
                    </a:cubicBezTo>
                    <a:cubicBezTo>
                      <a:pt x="5212" y="17064"/>
                      <a:pt x="5160" y="17060"/>
                      <a:pt x="5108" y="17060"/>
                    </a:cubicBezTo>
                    <a:cubicBezTo>
                      <a:pt x="5055" y="17060"/>
                      <a:pt x="5003" y="17064"/>
                      <a:pt x="4954" y="17070"/>
                    </a:cubicBezTo>
                    <a:cubicBezTo>
                      <a:pt x="4892" y="17094"/>
                      <a:pt x="4448" y="17181"/>
                      <a:pt x="4362" y="17218"/>
                    </a:cubicBezTo>
                    <a:cubicBezTo>
                      <a:pt x="4276" y="17242"/>
                      <a:pt x="4202" y="17291"/>
                      <a:pt x="4128" y="17341"/>
                    </a:cubicBezTo>
                    <a:cubicBezTo>
                      <a:pt x="4116" y="17378"/>
                      <a:pt x="4079" y="17402"/>
                      <a:pt x="4029" y="17402"/>
                    </a:cubicBezTo>
                    <a:cubicBezTo>
                      <a:pt x="3956" y="17415"/>
                      <a:pt x="3894" y="17452"/>
                      <a:pt x="3832" y="17489"/>
                    </a:cubicBezTo>
                    <a:cubicBezTo>
                      <a:pt x="3808" y="17513"/>
                      <a:pt x="3734" y="17661"/>
                      <a:pt x="3635" y="17661"/>
                    </a:cubicBezTo>
                    <a:lnTo>
                      <a:pt x="3623" y="17661"/>
                    </a:lnTo>
                    <a:cubicBezTo>
                      <a:pt x="3524" y="17649"/>
                      <a:pt x="3413" y="17587"/>
                      <a:pt x="3389" y="17587"/>
                    </a:cubicBezTo>
                    <a:cubicBezTo>
                      <a:pt x="3368" y="17587"/>
                      <a:pt x="3337" y="17614"/>
                      <a:pt x="3306" y="17614"/>
                    </a:cubicBezTo>
                    <a:cubicBezTo>
                      <a:pt x="3301" y="17614"/>
                      <a:pt x="3295" y="17614"/>
                      <a:pt x="3290" y="17612"/>
                    </a:cubicBezTo>
                    <a:cubicBezTo>
                      <a:pt x="3269" y="17601"/>
                      <a:pt x="3248" y="17572"/>
                      <a:pt x="3219" y="17572"/>
                    </a:cubicBezTo>
                    <a:cubicBezTo>
                      <a:pt x="3214" y="17572"/>
                      <a:pt x="3209" y="17573"/>
                      <a:pt x="3204" y="17575"/>
                    </a:cubicBezTo>
                    <a:cubicBezTo>
                      <a:pt x="3175" y="17584"/>
                      <a:pt x="3095" y="17623"/>
                      <a:pt x="3032" y="17623"/>
                    </a:cubicBezTo>
                    <a:cubicBezTo>
                      <a:pt x="3013" y="17623"/>
                      <a:pt x="2996" y="17620"/>
                      <a:pt x="2982" y="17612"/>
                    </a:cubicBezTo>
                    <a:cubicBezTo>
                      <a:pt x="2921" y="17563"/>
                      <a:pt x="2847" y="17452"/>
                      <a:pt x="2810" y="17427"/>
                    </a:cubicBezTo>
                    <a:cubicBezTo>
                      <a:pt x="2797" y="17419"/>
                      <a:pt x="2785" y="17416"/>
                      <a:pt x="2773" y="17416"/>
                    </a:cubicBezTo>
                    <a:cubicBezTo>
                      <a:pt x="2748" y="17416"/>
                      <a:pt x="2723" y="17427"/>
                      <a:pt x="2699" y="17427"/>
                    </a:cubicBezTo>
                    <a:cubicBezTo>
                      <a:pt x="2674" y="17427"/>
                      <a:pt x="2637" y="17735"/>
                      <a:pt x="2514" y="17895"/>
                    </a:cubicBezTo>
                    <a:cubicBezTo>
                      <a:pt x="2391" y="18043"/>
                      <a:pt x="2292" y="18142"/>
                      <a:pt x="2181" y="18166"/>
                    </a:cubicBezTo>
                    <a:cubicBezTo>
                      <a:pt x="2058" y="18228"/>
                      <a:pt x="1959" y="18314"/>
                      <a:pt x="1898" y="18437"/>
                    </a:cubicBezTo>
                    <a:cubicBezTo>
                      <a:pt x="1849" y="18524"/>
                      <a:pt x="1861" y="18659"/>
                      <a:pt x="1824" y="18684"/>
                    </a:cubicBezTo>
                    <a:cubicBezTo>
                      <a:pt x="1787" y="18782"/>
                      <a:pt x="1762" y="18893"/>
                      <a:pt x="1762" y="19004"/>
                    </a:cubicBezTo>
                    <a:cubicBezTo>
                      <a:pt x="1762" y="19053"/>
                      <a:pt x="1812" y="19090"/>
                      <a:pt x="1775" y="19152"/>
                    </a:cubicBezTo>
                    <a:cubicBezTo>
                      <a:pt x="1750" y="19226"/>
                      <a:pt x="1676" y="19497"/>
                      <a:pt x="1590" y="19534"/>
                    </a:cubicBezTo>
                    <a:cubicBezTo>
                      <a:pt x="1516" y="19571"/>
                      <a:pt x="1442" y="19620"/>
                      <a:pt x="1380" y="19682"/>
                    </a:cubicBezTo>
                    <a:cubicBezTo>
                      <a:pt x="1306" y="19743"/>
                      <a:pt x="1220" y="19793"/>
                      <a:pt x="1122" y="19830"/>
                    </a:cubicBezTo>
                    <a:cubicBezTo>
                      <a:pt x="1085" y="19830"/>
                      <a:pt x="1048" y="19879"/>
                      <a:pt x="1011" y="19928"/>
                    </a:cubicBezTo>
                    <a:cubicBezTo>
                      <a:pt x="949" y="20027"/>
                      <a:pt x="887" y="20175"/>
                      <a:pt x="863" y="20212"/>
                    </a:cubicBezTo>
                    <a:cubicBezTo>
                      <a:pt x="838" y="20236"/>
                      <a:pt x="666" y="20310"/>
                      <a:pt x="592" y="20483"/>
                    </a:cubicBezTo>
                    <a:cubicBezTo>
                      <a:pt x="530" y="20668"/>
                      <a:pt x="542" y="20852"/>
                      <a:pt x="506" y="20889"/>
                    </a:cubicBezTo>
                    <a:cubicBezTo>
                      <a:pt x="432" y="20963"/>
                      <a:pt x="382" y="21037"/>
                      <a:pt x="333" y="21123"/>
                    </a:cubicBezTo>
                    <a:cubicBezTo>
                      <a:pt x="247" y="21284"/>
                      <a:pt x="185" y="21493"/>
                      <a:pt x="136" y="21530"/>
                    </a:cubicBezTo>
                    <a:cubicBezTo>
                      <a:pt x="87" y="21629"/>
                      <a:pt x="50" y="21715"/>
                      <a:pt x="37" y="21826"/>
                    </a:cubicBezTo>
                    <a:cubicBezTo>
                      <a:pt x="25" y="21924"/>
                      <a:pt x="74" y="21937"/>
                      <a:pt x="124" y="21998"/>
                    </a:cubicBezTo>
                    <a:cubicBezTo>
                      <a:pt x="161" y="22060"/>
                      <a:pt x="210" y="22084"/>
                      <a:pt x="210" y="22171"/>
                    </a:cubicBezTo>
                    <a:cubicBezTo>
                      <a:pt x="185" y="22257"/>
                      <a:pt x="173" y="22343"/>
                      <a:pt x="161" y="22429"/>
                    </a:cubicBezTo>
                    <a:cubicBezTo>
                      <a:pt x="161" y="22479"/>
                      <a:pt x="345" y="22664"/>
                      <a:pt x="296" y="22824"/>
                    </a:cubicBezTo>
                    <a:cubicBezTo>
                      <a:pt x="247" y="22947"/>
                      <a:pt x="210" y="23070"/>
                      <a:pt x="173" y="23193"/>
                    </a:cubicBezTo>
                    <a:cubicBezTo>
                      <a:pt x="173" y="23230"/>
                      <a:pt x="161" y="23267"/>
                      <a:pt x="161" y="23304"/>
                    </a:cubicBezTo>
                    <a:cubicBezTo>
                      <a:pt x="148" y="23366"/>
                      <a:pt x="136" y="23415"/>
                      <a:pt x="111" y="23464"/>
                    </a:cubicBezTo>
                    <a:cubicBezTo>
                      <a:pt x="87" y="23514"/>
                      <a:pt x="136" y="23551"/>
                      <a:pt x="136" y="23600"/>
                    </a:cubicBezTo>
                    <a:cubicBezTo>
                      <a:pt x="136" y="23649"/>
                      <a:pt x="111" y="23649"/>
                      <a:pt x="87" y="23711"/>
                    </a:cubicBezTo>
                    <a:cubicBezTo>
                      <a:pt x="62" y="23760"/>
                      <a:pt x="0" y="23736"/>
                      <a:pt x="62" y="23785"/>
                    </a:cubicBezTo>
                    <a:cubicBezTo>
                      <a:pt x="111" y="23822"/>
                      <a:pt x="173" y="23871"/>
                      <a:pt x="148" y="23908"/>
                    </a:cubicBezTo>
                    <a:cubicBezTo>
                      <a:pt x="124" y="23945"/>
                      <a:pt x="74" y="23920"/>
                      <a:pt x="111" y="23970"/>
                    </a:cubicBezTo>
                    <a:cubicBezTo>
                      <a:pt x="161" y="24007"/>
                      <a:pt x="99" y="24007"/>
                      <a:pt x="161" y="24031"/>
                    </a:cubicBezTo>
                    <a:cubicBezTo>
                      <a:pt x="173" y="24031"/>
                      <a:pt x="173" y="24044"/>
                      <a:pt x="173" y="24056"/>
                    </a:cubicBezTo>
                    <a:cubicBezTo>
                      <a:pt x="173" y="24068"/>
                      <a:pt x="124" y="24118"/>
                      <a:pt x="124" y="24154"/>
                    </a:cubicBezTo>
                    <a:lnTo>
                      <a:pt x="124" y="24179"/>
                    </a:lnTo>
                    <a:cubicBezTo>
                      <a:pt x="111" y="24241"/>
                      <a:pt x="111" y="24302"/>
                      <a:pt x="136" y="24352"/>
                    </a:cubicBezTo>
                    <a:cubicBezTo>
                      <a:pt x="136" y="24364"/>
                      <a:pt x="148" y="24376"/>
                      <a:pt x="161" y="24389"/>
                    </a:cubicBezTo>
                    <a:cubicBezTo>
                      <a:pt x="185" y="24450"/>
                      <a:pt x="210" y="24524"/>
                      <a:pt x="259" y="24524"/>
                    </a:cubicBezTo>
                    <a:lnTo>
                      <a:pt x="481" y="24524"/>
                    </a:lnTo>
                    <a:cubicBezTo>
                      <a:pt x="506" y="24524"/>
                      <a:pt x="432" y="24536"/>
                      <a:pt x="432" y="24586"/>
                    </a:cubicBezTo>
                    <a:cubicBezTo>
                      <a:pt x="444" y="24647"/>
                      <a:pt x="493" y="24697"/>
                      <a:pt x="555" y="24758"/>
                    </a:cubicBezTo>
                    <a:lnTo>
                      <a:pt x="592" y="24795"/>
                    </a:lnTo>
                    <a:cubicBezTo>
                      <a:pt x="666" y="24881"/>
                      <a:pt x="653" y="24955"/>
                      <a:pt x="764" y="25066"/>
                    </a:cubicBezTo>
                    <a:cubicBezTo>
                      <a:pt x="838" y="25140"/>
                      <a:pt x="900" y="25226"/>
                      <a:pt x="937" y="25325"/>
                    </a:cubicBezTo>
                    <a:cubicBezTo>
                      <a:pt x="961" y="25362"/>
                      <a:pt x="974" y="25411"/>
                      <a:pt x="986" y="25448"/>
                    </a:cubicBezTo>
                    <a:cubicBezTo>
                      <a:pt x="998" y="25559"/>
                      <a:pt x="1011" y="25547"/>
                      <a:pt x="1085" y="25633"/>
                    </a:cubicBezTo>
                    <a:cubicBezTo>
                      <a:pt x="1171" y="25732"/>
                      <a:pt x="1109" y="25744"/>
                      <a:pt x="1196" y="25818"/>
                    </a:cubicBezTo>
                    <a:cubicBezTo>
                      <a:pt x="1232" y="25855"/>
                      <a:pt x="1294" y="25879"/>
                      <a:pt x="1356" y="25916"/>
                    </a:cubicBezTo>
                    <a:cubicBezTo>
                      <a:pt x="1430" y="25953"/>
                      <a:pt x="1504" y="26003"/>
                      <a:pt x="1565" y="26064"/>
                    </a:cubicBezTo>
                    <a:cubicBezTo>
                      <a:pt x="1676" y="26151"/>
                      <a:pt x="1787" y="26298"/>
                      <a:pt x="1898" y="26397"/>
                    </a:cubicBezTo>
                    <a:cubicBezTo>
                      <a:pt x="1986" y="26474"/>
                      <a:pt x="2103" y="26600"/>
                      <a:pt x="2250" y="26600"/>
                    </a:cubicBezTo>
                    <a:cubicBezTo>
                      <a:pt x="2268" y="26600"/>
                      <a:pt x="2286" y="26598"/>
                      <a:pt x="2304" y="26594"/>
                    </a:cubicBezTo>
                    <a:cubicBezTo>
                      <a:pt x="2317" y="26582"/>
                      <a:pt x="2329" y="26582"/>
                      <a:pt x="2341" y="26582"/>
                    </a:cubicBezTo>
                    <a:cubicBezTo>
                      <a:pt x="2551" y="26471"/>
                      <a:pt x="2797" y="26397"/>
                      <a:pt x="3044" y="26385"/>
                    </a:cubicBezTo>
                    <a:cubicBezTo>
                      <a:pt x="3179" y="26397"/>
                      <a:pt x="3302" y="26409"/>
                      <a:pt x="3426" y="26446"/>
                    </a:cubicBezTo>
                    <a:cubicBezTo>
                      <a:pt x="3500" y="26459"/>
                      <a:pt x="3549" y="26483"/>
                      <a:pt x="3586" y="26483"/>
                    </a:cubicBezTo>
                    <a:cubicBezTo>
                      <a:pt x="3590" y="26485"/>
                      <a:pt x="3596" y="26486"/>
                      <a:pt x="3603" y="26486"/>
                    </a:cubicBezTo>
                    <a:cubicBezTo>
                      <a:pt x="3688" y="26486"/>
                      <a:pt x="3934" y="26353"/>
                      <a:pt x="4128" y="26261"/>
                    </a:cubicBezTo>
                    <a:cubicBezTo>
                      <a:pt x="4214" y="26224"/>
                      <a:pt x="4313" y="26188"/>
                      <a:pt x="4399" y="26151"/>
                    </a:cubicBezTo>
                    <a:lnTo>
                      <a:pt x="4535" y="26101"/>
                    </a:lnTo>
                    <a:cubicBezTo>
                      <a:pt x="4596" y="26089"/>
                      <a:pt x="4658" y="26064"/>
                      <a:pt x="4682" y="26064"/>
                    </a:cubicBezTo>
                    <a:cubicBezTo>
                      <a:pt x="4732" y="26052"/>
                      <a:pt x="4781" y="26040"/>
                      <a:pt x="4818" y="26040"/>
                    </a:cubicBezTo>
                    <a:lnTo>
                      <a:pt x="4880" y="26040"/>
                    </a:lnTo>
                    <a:cubicBezTo>
                      <a:pt x="4900" y="26037"/>
                      <a:pt x="4920" y="26035"/>
                      <a:pt x="4940" y="26035"/>
                    </a:cubicBezTo>
                    <a:cubicBezTo>
                      <a:pt x="5005" y="26035"/>
                      <a:pt x="5067" y="26051"/>
                      <a:pt x="5114" y="26089"/>
                    </a:cubicBezTo>
                    <a:cubicBezTo>
                      <a:pt x="5212" y="26151"/>
                      <a:pt x="5372" y="26261"/>
                      <a:pt x="5385" y="26311"/>
                    </a:cubicBezTo>
                    <a:cubicBezTo>
                      <a:pt x="5385" y="26360"/>
                      <a:pt x="5311" y="26360"/>
                      <a:pt x="5397" y="26483"/>
                    </a:cubicBezTo>
                    <a:cubicBezTo>
                      <a:pt x="5474" y="26570"/>
                      <a:pt x="5476" y="26634"/>
                      <a:pt x="5520" y="26634"/>
                    </a:cubicBezTo>
                    <a:cubicBezTo>
                      <a:pt x="5533" y="26634"/>
                      <a:pt x="5548" y="26629"/>
                      <a:pt x="5570" y="26619"/>
                    </a:cubicBezTo>
                    <a:cubicBezTo>
                      <a:pt x="5644" y="26582"/>
                      <a:pt x="5705" y="26557"/>
                      <a:pt x="5779" y="26533"/>
                    </a:cubicBezTo>
                    <a:lnTo>
                      <a:pt x="5779" y="26533"/>
                    </a:lnTo>
                    <a:cubicBezTo>
                      <a:pt x="5791" y="26545"/>
                      <a:pt x="5717" y="26582"/>
                      <a:pt x="5754" y="26582"/>
                    </a:cubicBezTo>
                    <a:cubicBezTo>
                      <a:pt x="5804" y="26582"/>
                      <a:pt x="5841" y="26545"/>
                      <a:pt x="5915" y="26545"/>
                    </a:cubicBezTo>
                    <a:cubicBezTo>
                      <a:pt x="5976" y="26533"/>
                      <a:pt x="6062" y="26508"/>
                      <a:pt x="6050" y="26496"/>
                    </a:cubicBezTo>
                    <a:cubicBezTo>
                      <a:pt x="6040" y="26475"/>
                      <a:pt x="6071" y="26455"/>
                      <a:pt x="6090" y="26455"/>
                    </a:cubicBezTo>
                    <a:cubicBezTo>
                      <a:pt x="6094" y="26455"/>
                      <a:pt x="6097" y="26456"/>
                      <a:pt x="6099" y="26459"/>
                    </a:cubicBezTo>
                    <a:cubicBezTo>
                      <a:pt x="6112" y="26471"/>
                      <a:pt x="6112" y="26496"/>
                      <a:pt x="6124" y="26508"/>
                    </a:cubicBezTo>
                    <a:cubicBezTo>
                      <a:pt x="6136" y="26533"/>
                      <a:pt x="6161" y="26569"/>
                      <a:pt x="6173" y="26582"/>
                    </a:cubicBezTo>
                    <a:cubicBezTo>
                      <a:pt x="6186" y="26582"/>
                      <a:pt x="6260" y="26680"/>
                      <a:pt x="6272" y="26693"/>
                    </a:cubicBezTo>
                    <a:cubicBezTo>
                      <a:pt x="6273" y="26694"/>
                      <a:pt x="6274" y="26694"/>
                      <a:pt x="6276" y="26694"/>
                    </a:cubicBezTo>
                    <a:cubicBezTo>
                      <a:pt x="6286" y="26694"/>
                      <a:pt x="6301" y="26668"/>
                      <a:pt x="6322" y="26668"/>
                    </a:cubicBezTo>
                    <a:cubicBezTo>
                      <a:pt x="6329" y="26668"/>
                      <a:pt x="6337" y="26672"/>
                      <a:pt x="6346" y="26680"/>
                    </a:cubicBezTo>
                    <a:cubicBezTo>
                      <a:pt x="6370" y="26730"/>
                      <a:pt x="6358" y="26754"/>
                      <a:pt x="6407" y="26828"/>
                    </a:cubicBezTo>
                    <a:cubicBezTo>
                      <a:pt x="6444" y="26927"/>
                      <a:pt x="6457" y="27038"/>
                      <a:pt x="6432" y="27149"/>
                    </a:cubicBezTo>
                    <a:cubicBezTo>
                      <a:pt x="6420" y="27173"/>
                      <a:pt x="6420" y="27198"/>
                      <a:pt x="6432" y="27235"/>
                    </a:cubicBezTo>
                    <a:cubicBezTo>
                      <a:pt x="6432" y="27259"/>
                      <a:pt x="6432" y="27296"/>
                      <a:pt x="6407" y="27309"/>
                    </a:cubicBezTo>
                    <a:cubicBezTo>
                      <a:pt x="6358" y="27370"/>
                      <a:pt x="6260" y="27469"/>
                      <a:pt x="6297" y="27481"/>
                    </a:cubicBezTo>
                    <a:cubicBezTo>
                      <a:pt x="6334" y="27494"/>
                      <a:pt x="6358" y="27531"/>
                      <a:pt x="6370" y="27568"/>
                    </a:cubicBezTo>
                    <a:cubicBezTo>
                      <a:pt x="6370" y="27604"/>
                      <a:pt x="6309" y="27629"/>
                      <a:pt x="6309" y="27666"/>
                    </a:cubicBezTo>
                    <a:cubicBezTo>
                      <a:pt x="6297" y="27691"/>
                      <a:pt x="6309" y="27715"/>
                      <a:pt x="6334" y="27728"/>
                    </a:cubicBezTo>
                    <a:cubicBezTo>
                      <a:pt x="6358" y="27740"/>
                      <a:pt x="6358" y="27777"/>
                      <a:pt x="6334" y="27789"/>
                    </a:cubicBezTo>
                    <a:cubicBezTo>
                      <a:pt x="6309" y="27802"/>
                      <a:pt x="6321" y="27888"/>
                      <a:pt x="6297" y="27925"/>
                    </a:cubicBezTo>
                    <a:cubicBezTo>
                      <a:pt x="6272" y="27962"/>
                      <a:pt x="6223" y="28023"/>
                      <a:pt x="6210" y="28060"/>
                    </a:cubicBezTo>
                    <a:cubicBezTo>
                      <a:pt x="6210" y="28147"/>
                      <a:pt x="6235" y="28221"/>
                      <a:pt x="6284" y="28294"/>
                    </a:cubicBezTo>
                    <a:cubicBezTo>
                      <a:pt x="6346" y="28381"/>
                      <a:pt x="6555" y="28689"/>
                      <a:pt x="6592" y="28750"/>
                    </a:cubicBezTo>
                    <a:cubicBezTo>
                      <a:pt x="6617" y="28775"/>
                      <a:pt x="6654" y="28849"/>
                      <a:pt x="6715" y="28911"/>
                    </a:cubicBezTo>
                    <a:cubicBezTo>
                      <a:pt x="6802" y="29009"/>
                      <a:pt x="6876" y="29120"/>
                      <a:pt x="6950" y="29219"/>
                    </a:cubicBezTo>
                    <a:cubicBezTo>
                      <a:pt x="6950" y="29231"/>
                      <a:pt x="6950" y="29243"/>
                      <a:pt x="6950" y="29243"/>
                    </a:cubicBezTo>
                    <a:cubicBezTo>
                      <a:pt x="6950" y="29305"/>
                      <a:pt x="6962" y="29379"/>
                      <a:pt x="6962" y="29440"/>
                    </a:cubicBezTo>
                    <a:cubicBezTo>
                      <a:pt x="6962" y="29490"/>
                      <a:pt x="6962" y="29527"/>
                      <a:pt x="6974" y="29564"/>
                    </a:cubicBezTo>
                    <a:cubicBezTo>
                      <a:pt x="6974" y="29576"/>
                      <a:pt x="6987" y="29588"/>
                      <a:pt x="6987" y="29588"/>
                    </a:cubicBezTo>
                    <a:cubicBezTo>
                      <a:pt x="7036" y="29724"/>
                      <a:pt x="7159" y="30007"/>
                      <a:pt x="7196" y="30106"/>
                    </a:cubicBezTo>
                    <a:cubicBezTo>
                      <a:pt x="7221" y="30192"/>
                      <a:pt x="7221" y="30241"/>
                      <a:pt x="7196" y="30291"/>
                    </a:cubicBezTo>
                    <a:cubicBezTo>
                      <a:pt x="7159" y="30340"/>
                      <a:pt x="7085" y="30303"/>
                      <a:pt x="7196" y="30525"/>
                    </a:cubicBezTo>
                    <a:cubicBezTo>
                      <a:pt x="7295" y="30685"/>
                      <a:pt x="7344" y="30882"/>
                      <a:pt x="7332" y="31079"/>
                    </a:cubicBezTo>
                    <a:cubicBezTo>
                      <a:pt x="7307" y="31202"/>
                      <a:pt x="7245" y="31313"/>
                      <a:pt x="7159" y="31412"/>
                    </a:cubicBezTo>
                    <a:cubicBezTo>
                      <a:pt x="7110" y="31473"/>
                      <a:pt x="7097" y="31535"/>
                      <a:pt x="7060" y="31584"/>
                    </a:cubicBezTo>
                    <a:cubicBezTo>
                      <a:pt x="7024" y="31634"/>
                      <a:pt x="6950" y="32151"/>
                      <a:pt x="6900" y="32250"/>
                    </a:cubicBezTo>
                    <a:cubicBezTo>
                      <a:pt x="6876" y="32398"/>
                      <a:pt x="6863" y="32545"/>
                      <a:pt x="6863" y="32693"/>
                    </a:cubicBezTo>
                    <a:lnTo>
                      <a:pt x="6863" y="32853"/>
                    </a:lnTo>
                    <a:cubicBezTo>
                      <a:pt x="6863" y="32927"/>
                      <a:pt x="7073" y="33223"/>
                      <a:pt x="7110" y="33346"/>
                    </a:cubicBezTo>
                    <a:cubicBezTo>
                      <a:pt x="7147" y="33457"/>
                      <a:pt x="7245" y="33741"/>
                      <a:pt x="7307" y="33864"/>
                    </a:cubicBezTo>
                    <a:cubicBezTo>
                      <a:pt x="7356" y="33987"/>
                      <a:pt x="7479" y="34209"/>
                      <a:pt x="7455" y="34258"/>
                    </a:cubicBezTo>
                    <a:cubicBezTo>
                      <a:pt x="7442" y="34443"/>
                      <a:pt x="7455" y="34628"/>
                      <a:pt x="7492" y="34800"/>
                    </a:cubicBezTo>
                    <a:cubicBezTo>
                      <a:pt x="7529" y="34923"/>
                      <a:pt x="7541" y="35219"/>
                      <a:pt x="7578" y="35392"/>
                    </a:cubicBezTo>
                    <a:cubicBezTo>
                      <a:pt x="7640" y="35601"/>
                      <a:pt x="7738" y="35798"/>
                      <a:pt x="7861" y="35983"/>
                    </a:cubicBezTo>
                    <a:cubicBezTo>
                      <a:pt x="7861" y="35995"/>
                      <a:pt x="7874" y="36008"/>
                      <a:pt x="7886" y="36020"/>
                    </a:cubicBezTo>
                    <a:cubicBezTo>
                      <a:pt x="7972" y="36217"/>
                      <a:pt x="8046" y="36427"/>
                      <a:pt x="8095" y="36624"/>
                    </a:cubicBezTo>
                    <a:cubicBezTo>
                      <a:pt x="8120" y="36722"/>
                      <a:pt x="8293" y="36919"/>
                      <a:pt x="8305" y="37055"/>
                    </a:cubicBezTo>
                    <a:cubicBezTo>
                      <a:pt x="8305" y="37191"/>
                      <a:pt x="8293" y="37264"/>
                      <a:pt x="8243" y="37289"/>
                    </a:cubicBezTo>
                    <a:cubicBezTo>
                      <a:pt x="8206" y="37326"/>
                      <a:pt x="8219" y="37400"/>
                      <a:pt x="8243" y="37449"/>
                    </a:cubicBezTo>
                    <a:cubicBezTo>
                      <a:pt x="8280" y="37523"/>
                      <a:pt x="8305" y="37597"/>
                      <a:pt x="8305" y="37683"/>
                    </a:cubicBezTo>
                    <a:cubicBezTo>
                      <a:pt x="8295" y="37725"/>
                      <a:pt x="8302" y="37775"/>
                      <a:pt x="8312" y="37775"/>
                    </a:cubicBezTo>
                    <a:cubicBezTo>
                      <a:pt x="8313" y="37775"/>
                      <a:pt x="8315" y="37774"/>
                      <a:pt x="8317" y="37770"/>
                    </a:cubicBezTo>
                    <a:cubicBezTo>
                      <a:pt x="8326" y="37742"/>
                      <a:pt x="8336" y="37681"/>
                      <a:pt x="8350" y="37681"/>
                    </a:cubicBezTo>
                    <a:cubicBezTo>
                      <a:pt x="8355" y="37681"/>
                      <a:pt x="8360" y="37689"/>
                      <a:pt x="8367" y="37708"/>
                    </a:cubicBezTo>
                    <a:cubicBezTo>
                      <a:pt x="8404" y="37782"/>
                      <a:pt x="8428" y="37770"/>
                      <a:pt x="8477" y="37819"/>
                    </a:cubicBezTo>
                    <a:cubicBezTo>
                      <a:pt x="8527" y="37856"/>
                      <a:pt x="8527" y="37893"/>
                      <a:pt x="8588" y="37905"/>
                    </a:cubicBezTo>
                    <a:cubicBezTo>
                      <a:pt x="8591" y="37906"/>
                      <a:pt x="8593" y="37906"/>
                      <a:pt x="8596" y="37906"/>
                    </a:cubicBezTo>
                    <a:cubicBezTo>
                      <a:pt x="8660" y="37906"/>
                      <a:pt x="8777" y="37770"/>
                      <a:pt x="8872" y="37770"/>
                    </a:cubicBezTo>
                    <a:cubicBezTo>
                      <a:pt x="8946" y="37770"/>
                      <a:pt x="8987" y="37792"/>
                      <a:pt x="9024" y="37792"/>
                    </a:cubicBezTo>
                    <a:cubicBezTo>
                      <a:pt x="9043" y="37792"/>
                      <a:pt x="9061" y="37786"/>
                      <a:pt x="9081" y="37770"/>
                    </a:cubicBezTo>
                    <a:cubicBezTo>
                      <a:pt x="9147" y="37726"/>
                      <a:pt x="9105" y="37681"/>
                      <a:pt x="9201" y="37681"/>
                    </a:cubicBezTo>
                    <a:cubicBezTo>
                      <a:pt x="9212" y="37681"/>
                      <a:pt x="9226" y="37682"/>
                      <a:pt x="9241" y="37683"/>
                    </a:cubicBezTo>
                    <a:cubicBezTo>
                      <a:pt x="9321" y="37690"/>
                      <a:pt x="9405" y="37693"/>
                      <a:pt x="9488" y="37693"/>
                    </a:cubicBezTo>
                    <a:cubicBezTo>
                      <a:pt x="9571" y="37693"/>
                      <a:pt x="9654" y="37690"/>
                      <a:pt x="9734" y="37683"/>
                    </a:cubicBezTo>
                    <a:cubicBezTo>
                      <a:pt x="9784" y="37683"/>
                      <a:pt x="9771" y="37609"/>
                      <a:pt x="9796" y="37597"/>
                    </a:cubicBezTo>
                    <a:cubicBezTo>
                      <a:pt x="9812" y="37597"/>
                      <a:pt x="9823" y="37570"/>
                      <a:pt x="9836" y="37570"/>
                    </a:cubicBezTo>
                    <a:cubicBezTo>
                      <a:pt x="9842" y="37570"/>
                      <a:pt x="9849" y="37577"/>
                      <a:pt x="9857" y="37597"/>
                    </a:cubicBezTo>
                    <a:cubicBezTo>
                      <a:pt x="9886" y="37653"/>
                      <a:pt x="9914" y="37717"/>
                      <a:pt x="9936" y="37717"/>
                    </a:cubicBezTo>
                    <a:cubicBezTo>
                      <a:pt x="9944" y="37717"/>
                      <a:pt x="9950" y="37710"/>
                      <a:pt x="9956" y="37696"/>
                    </a:cubicBezTo>
                    <a:cubicBezTo>
                      <a:pt x="9981" y="37646"/>
                      <a:pt x="9919" y="37572"/>
                      <a:pt x="10005" y="37572"/>
                    </a:cubicBezTo>
                    <a:cubicBezTo>
                      <a:pt x="10053" y="37572"/>
                      <a:pt x="10086" y="37590"/>
                      <a:pt x="10126" y="37590"/>
                    </a:cubicBezTo>
                    <a:cubicBezTo>
                      <a:pt x="10171" y="37590"/>
                      <a:pt x="10224" y="37570"/>
                      <a:pt x="10313" y="37486"/>
                    </a:cubicBezTo>
                    <a:cubicBezTo>
                      <a:pt x="10535" y="37301"/>
                      <a:pt x="10720" y="37092"/>
                      <a:pt x="10905" y="36870"/>
                    </a:cubicBezTo>
                    <a:cubicBezTo>
                      <a:pt x="10966" y="36759"/>
                      <a:pt x="10979" y="36784"/>
                      <a:pt x="11040" y="36673"/>
                    </a:cubicBezTo>
                    <a:cubicBezTo>
                      <a:pt x="11114" y="36501"/>
                      <a:pt x="11200" y="36340"/>
                      <a:pt x="11299" y="36180"/>
                    </a:cubicBezTo>
                    <a:cubicBezTo>
                      <a:pt x="11385" y="36106"/>
                      <a:pt x="11459" y="36032"/>
                      <a:pt x="11533" y="35946"/>
                    </a:cubicBezTo>
                    <a:cubicBezTo>
                      <a:pt x="11582" y="35811"/>
                      <a:pt x="11619" y="35663"/>
                      <a:pt x="11644" y="35502"/>
                    </a:cubicBezTo>
                    <a:cubicBezTo>
                      <a:pt x="11656" y="35466"/>
                      <a:pt x="11656" y="35416"/>
                      <a:pt x="11656" y="35367"/>
                    </a:cubicBezTo>
                    <a:cubicBezTo>
                      <a:pt x="11656" y="35295"/>
                      <a:pt x="11652" y="35286"/>
                      <a:pt x="11642" y="35286"/>
                    </a:cubicBezTo>
                    <a:cubicBezTo>
                      <a:pt x="11638" y="35286"/>
                      <a:pt x="11633" y="35287"/>
                      <a:pt x="11628" y="35287"/>
                    </a:cubicBezTo>
                    <a:cubicBezTo>
                      <a:pt x="11622" y="35287"/>
                      <a:pt x="11615" y="35286"/>
                      <a:pt x="11607" y="35281"/>
                    </a:cubicBezTo>
                    <a:cubicBezTo>
                      <a:pt x="11558" y="35268"/>
                      <a:pt x="11570" y="35256"/>
                      <a:pt x="11619" y="35182"/>
                    </a:cubicBezTo>
                    <a:cubicBezTo>
                      <a:pt x="11669" y="35108"/>
                      <a:pt x="11656" y="35059"/>
                      <a:pt x="11755" y="34997"/>
                    </a:cubicBezTo>
                    <a:cubicBezTo>
                      <a:pt x="11878" y="34948"/>
                      <a:pt x="11989" y="34899"/>
                      <a:pt x="12100" y="34825"/>
                    </a:cubicBezTo>
                    <a:cubicBezTo>
                      <a:pt x="12186" y="34751"/>
                      <a:pt x="12235" y="34702"/>
                      <a:pt x="12235" y="34628"/>
                    </a:cubicBezTo>
                    <a:cubicBezTo>
                      <a:pt x="12235" y="34529"/>
                      <a:pt x="12235" y="34418"/>
                      <a:pt x="12248" y="34320"/>
                    </a:cubicBezTo>
                    <a:cubicBezTo>
                      <a:pt x="12248" y="34159"/>
                      <a:pt x="12223" y="34012"/>
                      <a:pt x="12174" y="33851"/>
                    </a:cubicBezTo>
                    <a:cubicBezTo>
                      <a:pt x="12137" y="33753"/>
                      <a:pt x="12100" y="33642"/>
                      <a:pt x="12088" y="33519"/>
                    </a:cubicBezTo>
                    <a:cubicBezTo>
                      <a:pt x="12077" y="33415"/>
                      <a:pt x="12014" y="33310"/>
                      <a:pt x="12039" y="33310"/>
                    </a:cubicBezTo>
                    <a:cubicBezTo>
                      <a:pt x="12044" y="33310"/>
                      <a:pt x="12052" y="33314"/>
                      <a:pt x="12063" y="33322"/>
                    </a:cubicBezTo>
                    <a:cubicBezTo>
                      <a:pt x="12094" y="33352"/>
                      <a:pt x="12109" y="33377"/>
                      <a:pt x="12129" y="33377"/>
                    </a:cubicBezTo>
                    <a:cubicBezTo>
                      <a:pt x="12149" y="33377"/>
                      <a:pt x="12174" y="33352"/>
                      <a:pt x="12223" y="33285"/>
                    </a:cubicBezTo>
                    <a:cubicBezTo>
                      <a:pt x="12322" y="33149"/>
                      <a:pt x="12396" y="33161"/>
                      <a:pt x="12457" y="33112"/>
                    </a:cubicBezTo>
                    <a:cubicBezTo>
                      <a:pt x="12519" y="33051"/>
                      <a:pt x="12593" y="32779"/>
                      <a:pt x="12654" y="32755"/>
                    </a:cubicBezTo>
                    <a:cubicBezTo>
                      <a:pt x="12665" y="32751"/>
                      <a:pt x="12673" y="32749"/>
                      <a:pt x="12680" y="32749"/>
                    </a:cubicBezTo>
                    <a:cubicBezTo>
                      <a:pt x="12695" y="32749"/>
                      <a:pt x="12706" y="32755"/>
                      <a:pt x="12724" y="32755"/>
                    </a:cubicBezTo>
                    <a:cubicBezTo>
                      <a:pt x="12750" y="32755"/>
                      <a:pt x="12790" y="32743"/>
                      <a:pt x="12876" y="32681"/>
                    </a:cubicBezTo>
                    <a:cubicBezTo>
                      <a:pt x="13049" y="32570"/>
                      <a:pt x="13160" y="32558"/>
                      <a:pt x="13258" y="32434"/>
                    </a:cubicBezTo>
                    <a:cubicBezTo>
                      <a:pt x="13381" y="32287"/>
                      <a:pt x="13480" y="32114"/>
                      <a:pt x="13542" y="31929"/>
                    </a:cubicBezTo>
                    <a:cubicBezTo>
                      <a:pt x="13505" y="31794"/>
                      <a:pt x="13468" y="31658"/>
                      <a:pt x="13455" y="31510"/>
                    </a:cubicBezTo>
                    <a:cubicBezTo>
                      <a:pt x="13443" y="31424"/>
                      <a:pt x="13455" y="31005"/>
                      <a:pt x="13443" y="30882"/>
                    </a:cubicBezTo>
                    <a:cubicBezTo>
                      <a:pt x="13431" y="30796"/>
                      <a:pt x="13455" y="30771"/>
                      <a:pt x="13431" y="30734"/>
                    </a:cubicBezTo>
                    <a:lnTo>
                      <a:pt x="13381" y="30697"/>
                    </a:lnTo>
                    <a:cubicBezTo>
                      <a:pt x="13320" y="30648"/>
                      <a:pt x="13270" y="30562"/>
                      <a:pt x="13270" y="30475"/>
                    </a:cubicBezTo>
                    <a:cubicBezTo>
                      <a:pt x="13246" y="30377"/>
                      <a:pt x="13197" y="30340"/>
                      <a:pt x="13197" y="30241"/>
                    </a:cubicBezTo>
                    <a:cubicBezTo>
                      <a:pt x="13197" y="30155"/>
                      <a:pt x="13197" y="30069"/>
                      <a:pt x="13184" y="29983"/>
                    </a:cubicBezTo>
                    <a:cubicBezTo>
                      <a:pt x="13160" y="29946"/>
                      <a:pt x="13172" y="29909"/>
                      <a:pt x="13184" y="29872"/>
                    </a:cubicBezTo>
                    <a:cubicBezTo>
                      <a:pt x="13221" y="29822"/>
                      <a:pt x="13258" y="29835"/>
                      <a:pt x="13209" y="29773"/>
                    </a:cubicBezTo>
                    <a:cubicBezTo>
                      <a:pt x="13160" y="29699"/>
                      <a:pt x="13036" y="29638"/>
                      <a:pt x="13049" y="29477"/>
                    </a:cubicBezTo>
                    <a:cubicBezTo>
                      <a:pt x="13073" y="29354"/>
                      <a:pt x="13110" y="29243"/>
                      <a:pt x="13172" y="29120"/>
                    </a:cubicBezTo>
                    <a:cubicBezTo>
                      <a:pt x="13184" y="29083"/>
                      <a:pt x="13209" y="29046"/>
                      <a:pt x="13234" y="28997"/>
                    </a:cubicBezTo>
                    <a:cubicBezTo>
                      <a:pt x="13344" y="28824"/>
                      <a:pt x="13344" y="28639"/>
                      <a:pt x="13406" y="28566"/>
                    </a:cubicBezTo>
                    <a:cubicBezTo>
                      <a:pt x="13468" y="28492"/>
                      <a:pt x="13492" y="28529"/>
                      <a:pt x="13529" y="28467"/>
                    </a:cubicBezTo>
                    <a:cubicBezTo>
                      <a:pt x="13566" y="28405"/>
                      <a:pt x="13529" y="28393"/>
                      <a:pt x="13628" y="28344"/>
                    </a:cubicBezTo>
                    <a:cubicBezTo>
                      <a:pt x="13739" y="28294"/>
                      <a:pt x="13862" y="28023"/>
                      <a:pt x="13948" y="27913"/>
                    </a:cubicBezTo>
                    <a:cubicBezTo>
                      <a:pt x="14121" y="27703"/>
                      <a:pt x="14293" y="27506"/>
                      <a:pt x="14503" y="27333"/>
                    </a:cubicBezTo>
                    <a:cubicBezTo>
                      <a:pt x="14786" y="27173"/>
                      <a:pt x="15020" y="26939"/>
                      <a:pt x="15193" y="26656"/>
                    </a:cubicBezTo>
                    <a:cubicBezTo>
                      <a:pt x="15340" y="26397"/>
                      <a:pt x="15488" y="26126"/>
                      <a:pt x="15612" y="25843"/>
                    </a:cubicBezTo>
                    <a:cubicBezTo>
                      <a:pt x="15661" y="25719"/>
                      <a:pt x="15870" y="25424"/>
                      <a:pt x="15920" y="25300"/>
                    </a:cubicBezTo>
                    <a:cubicBezTo>
                      <a:pt x="15969" y="25153"/>
                      <a:pt x="16006" y="25005"/>
                      <a:pt x="16030" y="24844"/>
                    </a:cubicBezTo>
                    <a:cubicBezTo>
                      <a:pt x="16043" y="24746"/>
                      <a:pt x="16030" y="24660"/>
                      <a:pt x="16018" y="24573"/>
                    </a:cubicBezTo>
                    <a:cubicBezTo>
                      <a:pt x="16030" y="24549"/>
                      <a:pt x="16055" y="24512"/>
                      <a:pt x="15993" y="24512"/>
                    </a:cubicBezTo>
                    <a:cubicBezTo>
                      <a:pt x="15975" y="24512"/>
                      <a:pt x="15960" y="24511"/>
                      <a:pt x="15946" y="24511"/>
                    </a:cubicBezTo>
                    <a:cubicBezTo>
                      <a:pt x="15906" y="24511"/>
                      <a:pt x="15883" y="24518"/>
                      <a:pt x="15846" y="24573"/>
                    </a:cubicBezTo>
                    <a:cubicBezTo>
                      <a:pt x="15809" y="24635"/>
                      <a:pt x="15735" y="24672"/>
                      <a:pt x="15538" y="24672"/>
                    </a:cubicBezTo>
                    <a:cubicBezTo>
                      <a:pt x="15358" y="24672"/>
                      <a:pt x="15281" y="24723"/>
                      <a:pt x="15222" y="24723"/>
                    </a:cubicBezTo>
                    <a:cubicBezTo>
                      <a:pt x="15216" y="24723"/>
                      <a:pt x="15211" y="24722"/>
                      <a:pt x="15205" y="24721"/>
                    </a:cubicBezTo>
                    <a:cubicBezTo>
                      <a:pt x="15170" y="24721"/>
                      <a:pt x="15184" y="24684"/>
                      <a:pt x="15157" y="24684"/>
                    </a:cubicBezTo>
                    <a:cubicBezTo>
                      <a:pt x="15145" y="24684"/>
                      <a:pt x="15127" y="24691"/>
                      <a:pt x="15094" y="24709"/>
                    </a:cubicBezTo>
                    <a:cubicBezTo>
                      <a:pt x="14971" y="24758"/>
                      <a:pt x="15008" y="24832"/>
                      <a:pt x="14897" y="24832"/>
                    </a:cubicBezTo>
                    <a:cubicBezTo>
                      <a:pt x="14828" y="24832"/>
                      <a:pt x="14831" y="24790"/>
                      <a:pt x="14789" y="24790"/>
                    </a:cubicBezTo>
                    <a:cubicBezTo>
                      <a:pt x="14771" y="24790"/>
                      <a:pt x="14744" y="24798"/>
                      <a:pt x="14700" y="24820"/>
                    </a:cubicBezTo>
                    <a:cubicBezTo>
                      <a:pt x="14554" y="24876"/>
                      <a:pt x="14520" y="24932"/>
                      <a:pt x="14469" y="24932"/>
                    </a:cubicBezTo>
                    <a:cubicBezTo>
                      <a:pt x="14464" y="24932"/>
                      <a:pt x="14459" y="24932"/>
                      <a:pt x="14453" y="24931"/>
                    </a:cubicBezTo>
                    <a:cubicBezTo>
                      <a:pt x="14355" y="24906"/>
                      <a:pt x="14268" y="24844"/>
                      <a:pt x="14219" y="24758"/>
                    </a:cubicBezTo>
                    <a:cubicBezTo>
                      <a:pt x="14207" y="24721"/>
                      <a:pt x="14195" y="24672"/>
                      <a:pt x="14170" y="24635"/>
                    </a:cubicBezTo>
                    <a:cubicBezTo>
                      <a:pt x="14158" y="24598"/>
                      <a:pt x="14121" y="24586"/>
                      <a:pt x="14084" y="24573"/>
                    </a:cubicBezTo>
                    <a:cubicBezTo>
                      <a:pt x="14041" y="24573"/>
                      <a:pt x="13997" y="24580"/>
                      <a:pt x="13976" y="24580"/>
                    </a:cubicBezTo>
                    <a:cubicBezTo>
                      <a:pt x="13954" y="24580"/>
                      <a:pt x="13954" y="24573"/>
                      <a:pt x="13997" y="24549"/>
                    </a:cubicBezTo>
                    <a:cubicBezTo>
                      <a:pt x="14084" y="24499"/>
                      <a:pt x="14207" y="24450"/>
                      <a:pt x="14170" y="24389"/>
                    </a:cubicBezTo>
                    <a:cubicBezTo>
                      <a:pt x="14145" y="24339"/>
                      <a:pt x="14096" y="24315"/>
                      <a:pt x="14047" y="24265"/>
                    </a:cubicBezTo>
                    <a:cubicBezTo>
                      <a:pt x="14034" y="24241"/>
                      <a:pt x="14022" y="24228"/>
                      <a:pt x="14010" y="24204"/>
                    </a:cubicBezTo>
                    <a:cubicBezTo>
                      <a:pt x="13948" y="24130"/>
                      <a:pt x="13813" y="23982"/>
                      <a:pt x="13751" y="23896"/>
                    </a:cubicBezTo>
                    <a:cubicBezTo>
                      <a:pt x="13689" y="23822"/>
                      <a:pt x="13677" y="23711"/>
                      <a:pt x="13554" y="23674"/>
                    </a:cubicBezTo>
                    <a:cubicBezTo>
                      <a:pt x="13443" y="23637"/>
                      <a:pt x="13468" y="23649"/>
                      <a:pt x="13418" y="23612"/>
                    </a:cubicBezTo>
                    <a:cubicBezTo>
                      <a:pt x="13387" y="23581"/>
                      <a:pt x="13338" y="23506"/>
                      <a:pt x="13324" y="23506"/>
                    </a:cubicBezTo>
                    <a:cubicBezTo>
                      <a:pt x="13321" y="23506"/>
                      <a:pt x="13320" y="23508"/>
                      <a:pt x="13320" y="23514"/>
                    </a:cubicBezTo>
                    <a:cubicBezTo>
                      <a:pt x="13320" y="23544"/>
                      <a:pt x="13337" y="23609"/>
                      <a:pt x="13328" y="23609"/>
                    </a:cubicBezTo>
                    <a:cubicBezTo>
                      <a:pt x="13327" y="23609"/>
                      <a:pt x="13324" y="23606"/>
                      <a:pt x="13320" y="23600"/>
                    </a:cubicBezTo>
                    <a:cubicBezTo>
                      <a:pt x="13246" y="23452"/>
                      <a:pt x="13197" y="23292"/>
                      <a:pt x="13172" y="23132"/>
                    </a:cubicBezTo>
                    <a:cubicBezTo>
                      <a:pt x="13147" y="22959"/>
                      <a:pt x="13135" y="22848"/>
                      <a:pt x="13061" y="22774"/>
                    </a:cubicBezTo>
                    <a:cubicBezTo>
                      <a:pt x="13036" y="22774"/>
                      <a:pt x="13024" y="22762"/>
                      <a:pt x="13012" y="22738"/>
                    </a:cubicBezTo>
                    <a:cubicBezTo>
                      <a:pt x="12901" y="22651"/>
                      <a:pt x="12802" y="22528"/>
                      <a:pt x="12741" y="22393"/>
                    </a:cubicBezTo>
                    <a:cubicBezTo>
                      <a:pt x="12716" y="22232"/>
                      <a:pt x="12704" y="22060"/>
                      <a:pt x="12716" y="21900"/>
                    </a:cubicBezTo>
                    <a:cubicBezTo>
                      <a:pt x="12716" y="21863"/>
                      <a:pt x="12778" y="21863"/>
                      <a:pt x="12753" y="21838"/>
                    </a:cubicBezTo>
                    <a:cubicBezTo>
                      <a:pt x="12716" y="21813"/>
                      <a:pt x="12654" y="21752"/>
                      <a:pt x="12654" y="21703"/>
                    </a:cubicBezTo>
                    <a:cubicBezTo>
                      <a:pt x="12654" y="21641"/>
                      <a:pt x="12630" y="21579"/>
                      <a:pt x="12593" y="21530"/>
                    </a:cubicBezTo>
                    <a:cubicBezTo>
                      <a:pt x="12544" y="21456"/>
                      <a:pt x="12396" y="21370"/>
                      <a:pt x="12371" y="21308"/>
                    </a:cubicBezTo>
                    <a:cubicBezTo>
                      <a:pt x="12359" y="21296"/>
                      <a:pt x="12359" y="21271"/>
                      <a:pt x="12359" y="21259"/>
                    </a:cubicBezTo>
                    <a:cubicBezTo>
                      <a:pt x="12334" y="21173"/>
                      <a:pt x="12322" y="21086"/>
                      <a:pt x="12309" y="21000"/>
                    </a:cubicBezTo>
                    <a:cubicBezTo>
                      <a:pt x="12309" y="20998"/>
                      <a:pt x="12311" y="20998"/>
                      <a:pt x="12315" y="20998"/>
                    </a:cubicBezTo>
                    <a:cubicBezTo>
                      <a:pt x="12326" y="20998"/>
                      <a:pt x="12350" y="21005"/>
                      <a:pt x="12364" y="21005"/>
                    </a:cubicBezTo>
                    <a:cubicBezTo>
                      <a:pt x="12375" y="21005"/>
                      <a:pt x="12380" y="21001"/>
                      <a:pt x="12371" y="20988"/>
                    </a:cubicBezTo>
                    <a:cubicBezTo>
                      <a:pt x="12359" y="20951"/>
                      <a:pt x="12223" y="20778"/>
                      <a:pt x="12186" y="20705"/>
                    </a:cubicBezTo>
                    <a:cubicBezTo>
                      <a:pt x="12162" y="20631"/>
                      <a:pt x="12100" y="20495"/>
                      <a:pt x="12038" y="20335"/>
                    </a:cubicBezTo>
                    <a:cubicBezTo>
                      <a:pt x="11964" y="20162"/>
                      <a:pt x="11915" y="20064"/>
                      <a:pt x="11903" y="20015"/>
                    </a:cubicBezTo>
                    <a:cubicBezTo>
                      <a:pt x="11890" y="19978"/>
                      <a:pt x="11878" y="19928"/>
                      <a:pt x="11866" y="19879"/>
                    </a:cubicBezTo>
                    <a:cubicBezTo>
                      <a:pt x="11829" y="19793"/>
                      <a:pt x="11780" y="19706"/>
                      <a:pt x="11718" y="19620"/>
                    </a:cubicBezTo>
                    <a:cubicBezTo>
                      <a:pt x="11693" y="19571"/>
                      <a:pt x="11669" y="19534"/>
                      <a:pt x="11644" y="19485"/>
                    </a:cubicBezTo>
                    <a:cubicBezTo>
                      <a:pt x="11607" y="19411"/>
                      <a:pt x="11595" y="19337"/>
                      <a:pt x="11582" y="19251"/>
                    </a:cubicBezTo>
                    <a:cubicBezTo>
                      <a:pt x="11582" y="19218"/>
                      <a:pt x="11573" y="19082"/>
                      <a:pt x="11579" y="19082"/>
                    </a:cubicBezTo>
                    <a:lnTo>
                      <a:pt x="11579" y="19082"/>
                    </a:lnTo>
                    <a:cubicBezTo>
                      <a:pt x="11580" y="19082"/>
                      <a:pt x="11581" y="19084"/>
                      <a:pt x="11582" y="19090"/>
                    </a:cubicBezTo>
                    <a:cubicBezTo>
                      <a:pt x="11595" y="19140"/>
                      <a:pt x="11780" y="19497"/>
                      <a:pt x="11804" y="19559"/>
                    </a:cubicBezTo>
                    <a:cubicBezTo>
                      <a:pt x="11817" y="19633"/>
                      <a:pt x="11866" y="19694"/>
                      <a:pt x="11915" y="19743"/>
                    </a:cubicBezTo>
                    <a:cubicBezTo>
                      <a:pt x="11964" y="19792"/>
                      <a:pt x="11990" y="19872"/>
                      <a:pt x="12010" y="19872"/>
                    </a:cubicBezTo>
                    <a:cubicBezTo>
                      <a:pt x="12016" y="19872"/>
                      <a:pt x="12021" y="19867"/>
                      <a:pt x="12026" y="19854"/>
                    </a:cubicBezTo>
                    <a:cubicBezTo>
                      <a:pt x="12051" y="19805"/>
                      <a:pt x="12063" y="19743"/>
                      <a:pt x="12088" y="19694"/>
                    </a:cubicBezTo>
                    <a:cubicBezTo>
                      <a:pt x="12088" y="19670"/>
                      <a:pt x="12088" y="19645"/>
                      <a:pt x="12100" y="19633"/>
                    </a:cubicBezTo>
                    <a:cubicBezTo>
                      <a:pt x="12107" y="19610"/>
                      <a:pt x="12115" y="19593"/>
                      <a:pt x="12119" y="19593"/>
                    </a:cubicBezTo>
                    <a:cubicBezTo>
                      <a:pt x="12123" y="19593"/>
                      <a:pt x="12125" y="19601"/>
                      <a:pt x="12125" y="19620"/>
                    </a:cubicBezTo>
                    <a:cubicBezTo>
                      <a:pt x="12114" y="19663"/>
                      <a:pt x="12122" y="19724"/>
                      <a:pt x="12148" y="19724"/>
                    </a:cubicBezTo>
                    <a:cubicBezTo>
                      <a:pt x="12152" y="19724"/>
                      <a:pt x="12156" y="19722"/>
                      <a:pt x="12162" y="19719"/>
                    </a:cubicBezTo>
                    <a:cubicBezTo>
                      <a:pt x="12164" y="19718"/>
                      <a:pt x="12166" y="19718"/>
                      <a:pt x="12168" y="19718"/>
                    </a:cubicBezTo>
                    <a:cubicBezTo>
                      <a:pt x="12207" y="19718"/>
                      <a:pt x="12275" y="19811"/>
                      <a:pt x="12322" y="19916"/>
                    </a:cubicBezTo>
                    <a:cubicBezTo>
                      <a:pt x="12383" y="20027"/>
                      <a:pt x="12654" y="20544"/>
                      <a:pt x="12667" y="20594"/>
                    </a:cubicBezTo>
                    <a:cubicBezTo>
                      <a:pt x="12704" y="20655"/>
                      <a:pt x="12728" y="20717"/>
                      <a:pt x="12741" y="20778"/>
                    </a:cubicBezTo>
                    <a:cubicBezTo>
                      <a:pt x="12753" y="20840"/>
                      <a:pt x="12901" y="20951"/>
                      <a:pt x="12962" y="21000"/>
                    </a:cubicBezTo>
                    <a:cubicBezTo>
                      <a:pt x="13061" y="21111"/>
                      <a:pt x="13123" y="21247"/>
                      <a:pt x="13147" y="21394"/>
                    </a:cubicBezTo>
                    <a:cubicBezTo>
                      <a:pt x="13184" y="21567"/>
                      <a:pt x="13147" y="21715"/>
                      <a:pt x="13209" y="21863"/>
                    </a:cubicBezTo>
                    <a:cubicBezTo>
                      <a:pt x="13295" y="21998"/>
                      <a:pt x="13394" y="22109"/>
                      <a:pt x="13517" y="22208"/>
                    </a:cubicBezTo>
                    <a:cubicBezTo>
                      <a:pt x="13566" y="22245"/>
                      <a:pt x="13702" y="22602"/>
                      <a:pt x="13776" y="22750"/>
                    </a:cubicBezTo>
                    <a:cubicBezTo>
                      <a:pt x="13862" y="22898"/>
                      <a:pt x="13985" y="23009"/>
                      <a:pt x="14010" y="23083"/>
                    </a:cubicBezTo>
                    <a:cubicBezTo>
                      <a:pt x="14022" y="23132"/>
                      <a:pt x="14034" y="23181"/>
                      <a:pt x="14034" y="23218"/>
                    </a:cubicBezTo>
                    <a:cubicBezTo>
                      <a:pt x="14034" y="23267"/>
                      <a:pt x="14034" y="23304"/>
                      <a:pt x="14022" y="23354"/>
                    </a:cubicBezTo>
                    <a:cubicBezTo>
                      <a:pt x="13985" y="23477"/>
                      <a:pt x="14071" y="23760"/>
                      <a:pt x="14133" y="23994"/>
                    </a:cubicBezTo>
                    <a:cubicBezTo>
                      <a:pt x="14195" y="24228"/>
                      <a:pt x="14158" y="24228"/>
                      <a:pt x="14244" y="24253"/>
                    </a:cubicBezTo>
                    <a:cubicBezTo>
                      <a:pt x="14289" y="24276"/>
                      <a:pt x="14338" y="24287"/>
                      <a:pt x="14386" y="24287"/>
                    </a:cubicBezTo>
                    <a:cubicBezTo>
                      <a:pt x="14469" y="24287"/>
                      <a:pt x="14551" y="24254"/>
                      <a:pt x="14613" y="24191"/>
                    </a:cubicBezTo>
                    <a:cubicBezTo>
                      <a:pt x="14731" y="24092"/>
                      <a:pt x="14749" y="24079"/>
                      <a:pt x="14809" y="24079"/>
                    </a:cubicBezTo>
                    <a:cubicBezTo>
                      <a:pt x="14830" y="24079"/>
                      <a:pt x="14857" y="24081"/>
                      <a:pt x="14897" y="24081"/>
                    </a:cubicBezTo>
                    <a:cubicBezTo>
                      <a:pt x="15045" y="24068"/>
                      <a:pt x="15069" y="23933"/>
                      <a:pt x="15217" y="23908"/>
                    </a:cubicBezTo>
                    <a:cubicBezTo>
                      <a:pt x="15365" y="23883"/>
                      <a:pt x="15513" y="23822"/>
                      <a:pt x="15624" y="23736"/>
                    </a:cubicBezTo>
                    <a:cubicBezTo>
                      <a:pt x="15735" y="23637"/>
                      <a:pt x="16104" y="23612"/>
                      <a:pt x="16203" y="23501"/>
                    </a:cubicBezTo>
                    <a:cubicBezTo>
                      <a:pt x="16314" y="23378"/>
                      <a:pt x="16228" y="23366"/>
                      <a:pt x="16326" y="23267"/>
                    </a:cubicBezTo>
                    <a:cubicBezTo>
                      <a:pt x="16388" y="23218"/>
                      <a:pt x="16449" y="23181"/>
                      <a:pt x="16511" y="23144"/>
                    </a:cubicBezTo>
                    <a:cubicBezTo>
                      <a:pt x="16597" y="23083"/>
                      <a:pt x="16696" y="23058"/>
                      <a:pt x="16794" y="23058"/>
                    </a:cubicBezTo>
                    <a:cubicBezTo>
                      <a:pt x="16812" y="23060"/>
                      <a:pt x="16830" y="23060"/>
                      <a:pt x="16847" y="23060"/>
                    </a:cubicBezTo>
                    <a:cubicBezTo>
                      <a:pt x="16963" y="23060"/>
                      <a:pt x="17062" y="23027"/>
                      <a:pt x="17041" y="22984"/>
                    </a:cubicBezTo>
                    <a:cubicBezTo>
                      <a:pt x="17028" y="22922"/>
                      <a:pt x="16992" y="22910"/>
                      <a:pt x="17053" y="22861"/>
                    </a:cubicBezTo>
                    <a:cubicBezTo>
                      <a:pt x="17127" y="22824"/>
                      <a:pt x="17287" y="22836"/>
                      <a:pt x="17349" y="22738"/>
                    </a:cubicBezTo>
                    <a:cubicBezTo>
                      <a:pt x="17398" y="22627"/>
                      <a:pt x="17410" y="22553"/>
                      <a:pt x="17521" y="22528"/>
                    </a:cubicBezTo>
                    <a:cubicBezTo>
                      <a:pt x="17632" y="22503"/>
                      <a:pt x="17645" y="22466"/>
                      <a:pt x="17632" y="22306"/>
                    </a:cubicBezTo>
                    <a:cubicBezTo>
                      <a:pt x="17620" y="22134"/>
                      <a:pt x="17583" y="22084"/>
                      <a:pt x="17706" y="22048"/>
                    </a:cubicBezTo>
                    <a:cubicBezTo>
                      <a:pt x="17817" y="22023"/>
                      <a:pt x="17866" y="22035"/>
                      <a:pt x="17891" y="21937"/>
                    </a:cubicBezTo>
                    <a:cubicBezTo>
                      <a:pt x="17965" y="21813"/>
                      <a:pt x="18027" y="21703"/>
                      <a:pt x="18100" y="21592"/>
                    </a:cubicBezTo>
                    <a:cubicBezTo>
                      <a:pt x="18162" y="21481"/>
                      <a:pt x="18150" y="21468"/>
                      <a:pt x="18100" y="21456"/>
                    </a:cubicBezTo>
                    <a:cubicBezTo>
                      <a:pt x="18039" y="21407"/>
                      <a:pt x="17977" y="21345"/>
                      <a:pt x="17928" y="21271"/>
                    </a:cubicBezTo>
                    <a:cubicBezTo>
                      <a:pt x="17879" y="21185"/>
                      <a:pt x="17891" y="21160"/>
                      <a:pt x="17817" y="21136"/>
                    </a:cubicBezTo>
                    <a:cubicBezTo>
                      <a:pt x="17743" y="21111"/>
                      <a:pt x="17509" y="21086"/>
                      <a:pt x="17410" y="20914"/>
                    </a:cubicBezTo>
                    <a:cubicBezTo>
                      <a:pt x="17337" y="20803"/>
                      <a:pt x="17287" y="20680"/>
                      <a:pt x="17275" y="20544"/>
                    </a:cubicBezTo>
                    <a:cubicBezTo>
                      <a:pt x="17285" y="20475"/>
                      <a:pt x="17334" y="20375"/>
                      <a:pt x="17328" y="20375"/>
                    </a:cubicBezTo>
                    <a:lnTo>
                      <a:pt x="17328" y="20375"/>
                    </a:lnTo>
                    <a:cubicBezTo>
                      <a:pt x="17327" y="20375"/>
                      <a:pt x="17322" y="20382"/>
                      <a:pt x="17312" y="20396"/>
                    </a:cubicBezTo>
                    <a:cubicBezTo>
                      <a:pt x="17238" y="20495"/>
                      <a:pt x="17152" y="20594"/>
                      <a:pt x="17065" y="20680"/>
                    </a:cubicBezTo>
                    <a:cubicBezTo>
                      <a:pt x="16979" y="20754"/>
                      <a:pt x="16844" y="20939"/>
                      <a:pt x="16745" y="20963"/>
                    </a:cubicBezTo>
                    <a:cubicBezTo>
                      <a:pt x="16714" y="20982"/>
                      <a:pt x="16680" y="20991"/>
                      <a:pt x="16647" y="20991"/>
                    </a:cubicBezTo>
                    <a:cubicBezTo>
                      <a:pt x="16613" y="20991"/>
                      <a:pt x="16579" y="20982"/>
                      <a:pt x="16548" y="20963"/>
                    </a:cubicBezTo>
                    <a:cubicBezTo>
                      <a:pt x="16536" y="20960"/>
                      <a:pt x="16525" y="20959"/>
                      <a:pt x="16514" y="20959"/>
                    </a:cubicBezTo>
                    <a:cubicBezTo>
                      <a:pt x="16483" y="20959"/>
                      <a:pt x="16456" y="20972"/>
                      <a:pt x="16400" y="21000"/>
                    </a:cubicBezTo>
                    <a:cubicBezTo>
                      <a:pt x="16340" y="21026"/>
                      <a:pt x="16322" y="21063"/>
                      <a:pt x="16296" y="21063"/>
                    </a:cubicBezTo>
                    <a:cubicBezTo>
                      <a:pt x="16284" y="21063"/>
                      <a:pt x="16271" y="21056"/>
                      <a:pt x="16252" y="21037"/>
                    </a:cubicBezTo>
                    <a:cubicBezTo>
                      <a:pt x="16252" y="21037"/>
                      <a:pt x="16240" y="21037"/>
                      <a:pt x="16240" y="21025"/>
                    </a:cubicBezTo>
                    <a:cubicBezTo>
                      <a:pt x="16191" y="20976"/>
                      <a:pt x="16166" y="20926"/>
                      <a:pt x="16104" y="20902"/>
                    </a:cubicBezTo>
                    <a:cubicBezTo>
                      <a:pt x="16080" y="20889"/>
                      <a:pt x="16080" y="20865"/>
                      <a:pt x="16104" y="20852"/>
                    </a:cubicBezTo>
                    <a:cubicBezTo>
                      <a:pt x="16141" y="20815"/>
                      <a:pt x="16154" y="20778"/>
                      <a:pt x="16166" y="20729"/>
                    </a:cubicBezTo>
                    <a:lnTo>
                      <a:pt x="16166" y="20520"/>
                    </a:lnTo>
                    <a:cubicBezTo>
                      <a:pt x="16166" y="20483"/>
                      <a:pt x="16104" y="20409"/>
                      <a:pt x="16080" y="20409"/>
                    </a:cubicBezTo>
                    <a:cubicBezTo>
                      <a:pt x="16043" y="20421"/>
                      <a:pt x="16006" y="20446"/>
                      <a:pt x="15993" y="20544"/>
                    </a:cubicBezTo>
                    <a:cubicBezTo>
                      <a:pt x="15981" y="20606"/>
                      <a:pt x="15969" y="20668"/>
                      <a:pt x="15969" y="20692"/>
                    </a:cubicBezTo>
                    <a:cubicBezTo>
                      <a:pt x="15961" y="20716"/>
                      <a:pt x="15958" y="20724"/>
                      <a:pt x="15957" y="20724"/>
                    </a:cubicBezTo>
                    <a:cubicBezTo>
                      <a:pt x="15957" y="20724"/>
                      <a:pt x="15957" y="20721"/>
                      <a:pt x="15957" y="20717"/>
                    </a:cubicBezTo>
                    <a:cubicBezTo>
                      <a:pt x="15883" y="20618"/>
                      <a:pt x="15821" y="20495"/>
                      <a:pt x="15759" y="20384"/>
                    </a:cubicBezTo>
                    <a:cubicBezTo>
                      <a:pt x="15759" y="20335"/>
                      <a:pt x="15833" y="20335"/>
                      <a:pt x="15833" y="20286"/>
                    </a:cubicBezTo>
                    <a:cubicBezTo>
                      <a:pt x="15846" y="20236"/>
                      <a:pt x="15883" y="20224"/>
                      <a:pt x="15821" y="20187"/>
                    </a:cubicBezTo>
                    <a:cubicBezTo>
                      <a:pt x="15759" y="20150"/>
                      <a:pt x="15685" y="20150"/>
                      <a:pt x="15685" y="20088"/>
                    </a:cubicBezTo>
                    <a:cubicBezTo>
                      <a:pt x="15685" y="20027"/>
                      <a:pt x="15636" y="20064"/>
                      <a:pt x="15599" y="20027"/>
                    </a:cubicBezTo>
                    <a:cubicBezTo>
                      <a:pt x="15525" y="19916"/>
                      <a:pt x="15464" y="19793"/>
                      <a:pt x="15414" y="19657"/>
                    </a:cubicBezTo>
                    <a:cubicBezTo>
                      <a:pt x="15414" y="19657"/>
                      <a:pt x="15414" y="19645"/>
                      <a:pt x="15402" y="19633"/>
                    </a:cubicBezTo>
                    <a:cubicBezTo>
                      <a:pt x="15353" y="19472"/>
                      <a:pt x="15291" y="19423"/>
                      <a:pt x="15291" y="19374"/>
                    </a:cubicBezTo>
                    <a:cubicBezTo>
                      <a:pt x="15291" y="19357"/>
                      <a:pt x="15296" y="19351"/>
                      <a:pt x="15303" y="19351"/>
                    </a:cubicBezTo>
                    <a:cubicBezTo>
                      <a:pt x="15314" y="19351"/>
                      <a:pt x="15333" y="19364"/>
                      <a:pt x="15352" y="19364"/>
                    </a:cubicBezTo>
                    <a:cubicBezTo>
                      <a:pt x="15356" y="19364"/>
                      <a:pt x="15361" y="19363"/>
                      <a:pt x="15365" y="19361"/>
                    </a:cubicBezTo>
                    <a:cubicBezTo>
                      <a:pt x="15390" y="19349"/>
                      <a:pt x="15390" y="19337"/>
                      <a:pt x="15340" y="19275"/>
                    </a:cubicBezTo>
                    <a:cubicBezTo>
                      <a:pt x="15316" y="19251"/>
                      <a:pt x="15303" y="19226"/>
                      <a:pt x="15279" y="19189"/>
                    </a:cubicBezTo>
                    <a:lnTo>
                      <a:pt x="15279" y="19189"/>
                    </a:lnTo>
                    <a:cubicBezTo>
                      <a:pt x="15279" y="19189"/>
                      <a:pt x="15291" y="19189"/>
                      <a:pt x="15303" y="19201"/>
                    </a:cubicBezTo>
                    <a:cubicBezTo>
                      <a:pt x="15350" y="19239"/>
                      <a:pt x="15404" y="19276"/>
                      <a:pt x="15438" y="19276"/>
                    </a:cubicBezTo>
                    <a:cubicBezTo>
                      <a:pt x="15449" y="19276"/>
                      <a:pt x="15458" y="19272"/>
                      <a:pt x="15464" y="19263"/>
                    </a:cubicBezTo>
                    <a:cubicBezTo>
                      <a:pt x="15488" y="19226"/>
                      <a:pt x="15513" y="19226"/>
                      <a:pt x="15513" y="19189"/>
                    </a:cubicBezTo>
                    <a:cubicBezTo>
                      <a:pt x="15513" y="19146"/>
                      <a:pt x="15522" y="19074"/>
                      <a:pt x="15533" y="19074"/>
                    </a:cubicBezTo>
                    <a:cubicBezTo>
                      <a:pt x="15535" y="19074"/>
                      <a:pt x="15536" y="19075"/>
                      <a:pt x="15538" y="19078"/>
                    </a:cubicBezTo>
                    <a:cubicBezTo>
                      <a:pt x="15550" y="19115"/>
                      <a:pt x="15587" y="19140"/>
                      <a:pt x="15624" y="19140"/>
                    </a:cubicBezTo>
                    <a:cubicBezTo>
                      <a:pt x="15656" y="19140"/>
                      <a:pt x="15615" y="19194"/>
                      <a:pt x="15641" y="19194"/>
                    </a:cubicBezTo>
                    <a:cubicBezTo>
                      <a:pt x="15646" y="19194"/>
                      <a:pt x="15652" y="19192"/>
                      <a:pt x="15661" y="19189"/>
                    </a:cubicBezTo>
                    <a:cubicBezTo>
                      <a:pt x="15722" y="19177"/>
                      <a:pt x="15722" y="19127"/>
                      <a:pt x="15759" y="19127"/>
                    </a:cubicBezTo>
                    <a:cubicBezTo>
                      <a:pt x="15784" y="19140"/>
                      <a:pt x="15772" y="19177"/>
                      <a:pt x="15833" y="19238"/>
                    </a:cubicBezTo>
                    <a:cubicBezTo>
                      <a:pt x="15920" y="19386"/>
                      <a:pt x="15993" y="19546"/>
                      <a:pt x="16055" y="19706"/>
                    </a:cubicBezTo>
                    <a:cubicBezTo>
                      <a:pt x="16080" y="19768"/>
                      <a:pt x="16129" y="19817"/>
                      <a:pt x="16191" y="19854"/>
                    </a:cubicBezTo>
                    <a:cubicBezTo>
                      <a:pt x="16252" y="19891"/>
                      <a:pt x="16388" y="20027"/>
                      <a:pt x="16511" y="20113"/>
                    </a:cubicBezTo>
                    <a:cubicBezTo>
                      <a:pt x="16617" y="20177"/>
                      <a:pt x="16843" y="20268"/>
                      <a:pt x="16927" y="20268"/>
                    </a:cubicBezTo>
                    <a:cubicBezTo>
                      <a:pt x="16940" y="20268"/>
                      <a:pt x="16950" y="20266"/>
                      <a:pt x="16955" y="20261"/>
                    </a:cubicBezTo>
                    <a:cubicBezTo>
                      <a:pt x="16985" y="20231"/>
                      <a:pt x="17057" y="20208"/>
                      <a:pt x="17075" y="20208"/>
                    </a:cubicBezTo>
                    <a:cubicBezTo>
                      <a:pt x="17079" y="20208"/>
                      <a:pt x="17080" y="20209"/>
                      <a:pt x="17078" y="20212"/>
                    </a:cubicBezTo>
                    <a:cubicBezTo>
                      <a:pt x="17078" y="20222"/>
                      <a:pt x="17038" y="20271"/>
                      <a:pt x="17054" y="20271"/>
                    </a:cubicBezTo>
                    <a:cubicBezTo>
                      <a:pt x="17058" y="20271"/>
                      <a:pt x="17066" y="20268"/>
                      <a:pt x="17078" y="20261"/>
                    </a:cubicBezTo>
                    <a:cubicBezTo>
                      <a:pt x="17152" y="20236"/>
                      <a:pt x="17213" y="20187"/>
                      <a:pt x="17263" y="20138"/>
                    </a:cubicBezTo>
                    <a:cubicBezTo>
                      <a:pt x="17279" y="20116"/>
                      <a:pt x="17281" y="20111"/>
                      <a:pt x="17277" y="20111"/>
                    </a:cubicBezTo>
                    <a:cubicBezTo>
                      <a:pt x="17274" y="20111"/>
                      <a:pt x="17265" y="20116"/>
                      <a:pt x="17258" y="20116"/>
                    </a:cubicBezTo>
                    <a:cubicBezTo>
                      <a:pt x="17255" y="20116"/>
                      <a:pt x="17252" y="20115"/>
                      <a:pt x="17250" y="20113"/>
                    </a:cubicBezTo>
                    <a:cubicBezTo>
                      <a:pt x="17226" y="20101"/>
                      <a:pt x="17250" y="20076"/>
                      <a:pt x="17287" y="20076"/>
                    </a:cubicBezTo>
                    <a:cubicBezTo>
                      <a:pt x="17349" y="20088"/>
                      <a:pt x="17410" y="20113"/>
                      <a:pt x="17435" y="20162"/>
                    </a:cubicBezTo>
                    <a:cubicBezTo>
                      <a:pt x="17472" y="20236"/>
                      <a:pt x="17497" y="20433"/>
                      <a:pt x="17546" y="20470"/>
                    </a:cubicBezTo>
                    <a:cubicBezTo>
                      <a:pt x="17768" y="20557"/>
                      <a:pt x="18002" y="20606"/>
                      <a:pt x="18236" y="20631"/>
                    </a:cubicBezTo>
                    <a:cubicBezTo>
                      <a:pt x="18347" y="20643"/>
                      <a:pt x="18458" y="20668"/>
                      <a:pt x="18569" y="20705"/>
                    </a:cubicBezTo>
                    <a:cubicBezTo>
                      <a:pt x="18585" y="20705"/>
                      <a:pt x="18602" y="20710"/>
                      <a:pt x="18618" y="20710"/>
                    </a:cubicBezTo>
                    <a:cubicBezTo>
                      <a:pt x="18626" y="20710"/>
                      <a:pt x="18634" y="20709"/>
                      <a:pt x="18643" y="20705"/>
                    </a:cubicBezTo>
                    <a:cubicBezTo>
                      <a:pt x="18803" y="20692"/>
                      <a:pt x="18951" y="20655"/>
                      <a:pt x="19098" y="20606"/>
                    </a:cubicBezTo>
                    <a:cubicBezTo>
                      <a:pt x="19102" y="20604"/>
                      <a:pt x="19106" y="20603"/>
                      <a:pt x="19110" y="20603"/>
                    </a:cubicBezTo>
                    <a:cubicBezTo>
                      <a:pt x="19135" y="20603"/>
                      <a:pt x="19172" y="20631"/>
                      <a:pt x="19246" y="20631"/>
                    </a:cubicBezTo>
                    <a:cubicBezTo>
                      <a:pt x="19308" y="20643"/>
                      <a:pt x="19370" y="20649"/>
                      <a:pt x="19431" y="20649"/>
                    </a:cubicBezTo>
                    <a:cubicBezTo>
                      <a:pt x="19493" y="20649"/>
                      <a:pt x="19554" y="20643"/>
                      <a:pt x="19616" y="20631"/>
                    </a:cubicBezTo>
                    <a:cubicBezTo>
                      <a:pt x="19670" y="20617"/>
                      <a:pt x="19709" y="20607"/>
                      <a:pt x="19738" y="20607"/>
                    </a:cubicBezTo>
                    <a:cubicBezTo>
                      <a:pt x="19761" y="20607"/>
                      <a:pt x="19777" y="20614"/>
                      <a:pt x="19788" y="20631"/>
                    </a:cubicBezTo>
                    <a:cubicBezTo>
                      <a:pt x="19813" y="20680"/>
                      <a:pt x="19801" y="20766"/>
                      <a:pt x="19838" y="20778"/>
                    </a:cubicBezTo>
                    <a:cubicBezTo>
                      <a:pt x="19887" y="20791"/>
                      <a:pt x="19924" y="20828"/>
                      <a:pt x="19936" y="20877"/>
                    </a:cubicBezTo>
                    <a:cubicBezTo>
                      <a:pt x="19949" y="20951"/>
                      <a:pt x="19986" y="21025"/>
                      <a:pt x="20035" y="21086"/>
                    </a:cubicBezTo>
                    <a:cubicBezTo>
                      <a:pt x="20048" y="21100"/>
                      <a:pt x="20059" y="21105"/>
                      <a:pt x="20066" y="21105"/>
                    </a:cubicBezTo>
                    <a:cubicBezTo>
                      <a:pt x="20079" y="21105"/>
                      <a:pt x="20084" y="21090"/>
                      <a:pt x="20084" y="21074"/>
                    </a:cubicBezTo>
                    <a:cubicBezTo>
                      <a:pt x="20084" y="21057"/>
                      <a:pt x="20072" y="21028"/>
                      <a:pt x="20077" y="21028"/>
                    </a:cubicBezTo>
                    <a:cubicBezTo>
                      <a:pt x="20080" y="21028"/>
                      <a:pt x="20085" y="21034"/>
                      <a:pt x="20097" y="21049"/>
                    </a:cubicBezTo>
                    <a:cubicBezTo>
                      <a:pt x="20106" y="21062"/>
                      <a:pt x="20110" y="21066"/>
                      <a:pt x="20111" y="21066"/>
                    </a:cubicBezTo>
                    <a:cubicBezTo>
                      <a:pt x="20113" y="21066"/>
                      <a:pt x="20111" y="21058"/>
                      <a:pt x="20113" y="21058"/>
                    </a:cubicBezTo>
                    <a:lnTo>
                      <a:pt x="20113" y="21058"/>
                    </a:lnTo>
                    <a:cubicBezTo>
                      <a:pt x="20115" y="21058"/>
                      <a:pt x="20123" y="21066"/>
                      <a:pt x="20146" y="21099"/>
                    </a:cubicBezTo>
                    <a:cubicBezTo>
                      <a:pt x="20158" y="21111"/>
                      <a:pt x="20170" y="21123"/>
                      <a:pt x="20170" y="21136"/>
                    </a:cubicBezTo>
                    <a:cubicBezTo>
                      <a:pt x="20220" y="21210"/>
                      <a:pt x="20244" y="21296"/>
                      <a:pt x="20294" y="21308"/>
                    </a:cubicBezTo>
                    <a:cubicBezTo>
                      <a:pt x="20352" y="21320"/>
                      <a:pt x="20377" y="21408"/>
                      <a:pt x="20441" y="21408"/>
                    </a:cubicBezTo>
                    <a:cubicBezTo>
                      <a:pt x="20445" y="21408"/>
                      <a:pt x="20449" y="21408"/>
                      <a:pt x="20454" y="21407"/>
                    </a:cubicBezTo>
                    <a:cubicBezTo>
                      <a:pt x="20528" y="21407"/>
                      <a:pt x="20552" y="21370"/>
                      <a:pt x="20626" y="21370"/>
                    </a:cubicBezTo>
                    <a:cubicBezTo>
                      <a:pt x="20700" y="21370"/>
                      <a:pt x="20700" y="21382"/>
                      <a:pt x="20663" y="21407"/>
                    </a:cubicBezTo>
                    <a:cubicBezTo>
                      <a:pt x="20626" y="21431"/>
                      <a:pt x="20565" y="21530"/>
                      <a:pt x="20515" y="21542"/>
                    </a:cubicBezTo>
                    <a:cubicBezTo>
                      <a:pt x="20466" y="21542"/>
                      <a:pt x="20429" y="21530"/>
                      <a:pt x="20392" y="21505"/>
                    </a:cubicBezTo>
                    <a:cubicBezTo>
                      <a:pt x="20390" y="21504"/>
                      <a:pt x="20389" y="21504"/>
                      <a:pt x="20387" y="21504"/>
                    </a:cubicBezTo>
                    <a:cubicBezTo>
                      <a:pt x="20368" y="21504"/>
                      <a:pt x="20369" y="21570"/>
                      <a:pt x="20380" y="21604"/>
                    </a:cubicBezTo>
                    <a:cubicBezTo>
                      <a:pt x="20454" y="21715"/>
                      <a:pt x="20540" y="21813"/>
                      <a:pt x="20626" y="21912"/>
                    </a:cubicBezTo>
                    <a:cubicBezTo>
                      <a:pt x="20687" y="21973"/>
                      <a:pt x="20731" y="22017"/>
                      <a:pt x="20793" y="22017"/>
                    </a:cubicBezTo>
                    <a:cubicBezTo>
                      <a:pt x="20806" y="22017"/>
                      <a:pt x="20821" y="22015"/>
                      <a:pt x="20836" y="22011"/>
                    </a:cubicBezTo>
                    <a:cubicBezTo>
                      <a:pt x="20922" y="21998"/>
                      <a:pt x="20984" y="21961"/>
                      <a:pt x="21045" y="21912"/>
                    </a:cubicBezTo>
                    <a:cubicBezTo>
                      <a:pt x="21107" y="21850"/>
                      <a:pt x="21181" y="21826"/>
                      <a:pt x="21144" y="21776"/>
                    </a:cubicBezTo>
                    <a:cubicBezTo>
                      <a:pt x="21119" y="21727"/>
                      <a:pt x="21082" y="21727"/>
                      <a:pt x="21107" y="21690"/>
                    </a:cubicBezTo>
                    <a:cubicBezTo>
                      <a:pt x="21119" y="21653"/>
                      <a:pt x="21144" y="21666"/>
                      <a:pt x="21144" y="21616"/>
                    </a:cubicBezTo>
                    <a:cubicBezTo>
                      <a:pt x="21144" y="21579"/>
                      <a:pt x="21156" y="21567"/>
                      <a:pt x="21205" y="21567"/>
                    </a:cubicBezTo>
                    <a:cubicBezTo>
                      <a:pt x="21242" y="21567"/>
                      <a:pt x="21267" y="21567"/>
                      <a:pt x="21230" y="21592"/>
                    </a:cubicBezTo>
                    <a:cubicBezTo>
                      <a:pt x="21193" y="21629"/>
                      <a:pt x="21218" y="21666"/>
                      <a:pt x="21230" y="21666"/>
                    </a:cubicBezTo>
                    <a:cubicBezTo>
                      <a:pt x="21237" y="21662"/>
                      <a:pt x="21242" y="21661"/>
                      <a:pt x="21247" y="21661"/>
                    </a:cubicBezTo>
                    <a:cubicBezTo>
                      <a:pt x="21259" y="21661"/>
                      <a:pt x="21260" y="21672"/>
                      <a:pt x="21242" y="21690"/>
                    </a:cubicBezTo>
                    <a:cubicBezTo>
                      <a:pt x="21205" y="21727"/>
                      <a:pt x="21156" y="21752"/>
                      <a:pt x="21205" y="21752"/>
                    </a:cubicBezTo>
                    <a:cubicBezTo>
                      <a:pt x="21230" y="21752"/>
                      <a:pt x="21245" y="21746"/>
                      <a:pt x="21252" y="21746"/>
                    </a:cubicBezTo>
                    <a:cubicBezTo>
                      <a:pt x="21258" y="21746"/>
                      <a:pt x="21255" y="21752"/>
                      <a:pt x="21242" y="21776"/>
                    </a:cubicBezTo>
                    <a:cubicBezTo>
                      <a:pt x="21205" y="21813"/>
                      <a:pt x="21156" y="21826"/>
                      <a:pt x="21218" y="21875"/>
                    </a:cubicBezTo>
                    <a:cubicBezTo>
                      <a:pt x="21267" y="21887"/>
                      <a:pt x="21304" y="21949"/>
                      <a:pt x="21292" y="21998"/>
                    </a:cubicBezTo>
                    <a:cubicBezTo>
                      <a:pt x="21292" y="22048"/>
                      <a:pt x="21279" y="22097"/>
                      <a:pt x="21255" y="22146"/>
                    </a:cubicBezTo>
                    <a:cubicBezTo>
                      <a:pt x="21255" y="22195"/>
                      <a:pt x="21181" y="22183"/>
                      <a:pt x="21255" y="22294"/>
                    </a:cubicBezTo>
                    <a:cubicBezTo>
                      <a:pt x="21292" y="22417"/>
                      <a:pt x="21304" y="22540"/>
                      <a:pt x="21292" y="22664"/>
                    </a:cubicBezTo>
                    <a:cubicBezTo>
                      <a:pt x="21292" y="22738"/>
                      <a:pt x="21292" y="22799"/>
                      <a:pt x="21279" y="22873"/>
                    </a:cubicBezTo>
                    <a:cubicBezTo>
                      <a:pt x="21279" y="22948"/>
                      <a:pt x="21261" y="23041"/>
                      <a:pt x="21272" y="23041"/>
                    </a:cubicBezTo>
                    <a:cubicBezTo>
                      <a:pt x="21274" y="23041"/>
                      <a:pt x="21276" y="23038"/>
                      <a:pt x="21279" y="23033"/>
                    </a:cubicBezTo>
                    <a:cubicBezTo>
                      <a:pt x="21299" y="22995"/>
                      <a:pt x="21303" y="22912"/>
                      <a:pt x="21315" y="22912"/>
                    </a:cubicBezTo>
                    <a:cubicBezTo>
                      <a:pt x="21319" y="22912"/>
                      <a:pt x="21323" y="22918"/>
                      <a:pt x="21329" y="22935"/>
                    </a:cubicBezTo>
                    <a:cubicBezTo>
                      <a:pt x="21366" y="23095"/>
                      <a:pt x="21403" y="23243"/>
                      <a:pt x="21452" y="23403"/>
                    </a:cubicBezTo>
                    <a:cubicBezTo>
                      <a:pt x="21563" y="23600"/>
                      <a:pt x="21637" y="23822"/>
                      <a:pt x="21686" y="24056"/>
                    </a:cubicBezTo>
                    <a:cubicBezTo>
                      <a:pt x="21711" y="24278"/>
                      <a:pt x="21698" y="24302"/>
                      <a:pt x="21809" y="24450"/>
                    </a:cubicBezTo>
                    <a:cubicBezTo>
                      <a:pt x="21908" y="24598"/>
                      <a:pt x="21982" y="24771"/>
                      <a:pt x="22031" y="24943"/>
                    </a:cubicBezTo>
                    <a:cubicBezTo>
                      <a:pt x="22105" y="25128"/>
                      <a:pt x="22031" y="25189"/>
                      <a:pt x="22093" y="25300"/>
                    </a:cubicBezTo>
                    <a:cubicBezTo>
                      <a:pt x="22142" y="25399"/>
                      <a:pt x="22191" y="25498"/>
                      <a:pt x="22265" y="25584"/>
                    </a:cubicBezTo>
                    <a:cubicBezTo>
                      <a:pt x="22281" y="25600"/>
                      <a:pt x="22302" y="25606"/>
                      <a:pt x="22325" y="25606"/>
                    </a:cubicBezTo>
                    <a:cubicBezTo>
                      <a:pt x="22410" y="25606"/>
                      <a:pt x="22526" y="25516"/>
                      <a:pt x="22536" y="25448"/>
                    </a:cubicBezTo>
                    <a:cubicBezTo>
                      <a:pt x="22561" y="25362"/>
                      <a:pt x="22548" y="25337"/>
                      <a:pt x="22598" y="25263"/>
                    </a:cubicBezTo>
                    <a:cubicBezTo>
                      <a:pt x="22635" y="25202"/>
                      <a:pt x="22684" y="25140"/>
                      <a:pt x="22746" y="25103"/>
                    </a:cubicBezTo>
                    <a:cubicBezTo>
                      <a:pt x="22820" y="25054"/>
                      <a:pt x="22918" y="25054"/>
                      <a:pt x="22918" y="24968"/>
                    </a:cubicBezTo>
                    <a:cubicBezTo>
                      <a:pt x="22893" y="24869"/>
                      <a:pt x="22881" y="24758"/>
                      <a:pt x="22869" y="24647"/>
                    </a:cubicBezTo>
                    <a:cubicBezTo>
                      <a:pt x="22881" y="24536"/>
                      <a:pt x="22918" y="24438"/>
                      <a:pt x="22992" y="24352"/>
                    </a:cubicBezTo>
                    <a:cubicBezTo>
                      <a:pt x="23041" y="24278"/>
                      <a:pt x="23041" y="24179"/>
                      <a:pt x="23017" y="24105"/>
                    </a:cubicBezTo>
                    <a:cubicBezTo>
                      <a:pt x="22967" y="23945"/>
                      <a:pt x="22943" y="23785"/>
                      <a:pt x="22943" y="23625"/>
                    </a:cubicBezTo>
                    <a:cubicBezTo>
                      <a:pt x="22967" y="23551"/>
                      <a:pt x="23017" y="23452"/>
                      <a:pt x="23078" y="23428"/>
                    </a:cubicBezTo>
                    <a:cubicBezTo>
                      <a:pt x="23128" y="23415"/>
                      <a:pt x="23189" y="23366"/>
                      <a:pt x="23263" y="23329"/>
                    </a:cubicBezTo>
                    <a:cubicBezTo>
                      <a:pt x="23337" y="23292"/>
                      <a:pt x="23411" y="23292"/>
                      <a:pt x="23448" y="23255"/>
                    </a:cubicBezTo>
                    <a:cubicBezTo>
                      <a:pt x="23485" y="23206"/>
                      <a:pt x="23448" y="23144"/>
                      <a:pt x="23534" y="23095"/>
                    </a:cubicBezTo>
                    <a:cubicBezTo>
                      <a:pt x="23620" y="23046"/>
                      <a:pt x="23670" y="22910"/>
                      <a:pt x="23768" y="22824"/>
                    </a:cubicBezTo>
                    <a:cubicBezTo>
                      <a:pt x="23879" y="22713"/>
                      <a:pt x="23990" y="22590"/>
                      <a:pt x="24076" y="22466"/>
                    </a:cubicBezTo>
                    <a:cubicBezTo>
                      <a:pt x="24150" y="22380"/>
                      <a:pt x="24150" y="22356"/>
                      <a:pt x="24249" y="22306"/>
                    </a:cubicBezTo>
                    <a:cubicBezTo>
                      <a:pt x="24347" y="22269"/>
                      <a:pt x="24508" y="22109"/>
                      <a:pt x="24520" y="22035"/>
                    </a:cubicBezTo>
                    <a:cubicBezTo>
                      <a:pt x="24532" y="21949"/>
                      <a:pt x="24446" y="21875"/>
                      <a:pt x="24520" y="21838"/>
                    </a:cubicBezTo>
                    <a:cubicBezTo>
                      <a:pt x="24606" y="21813"/>
                      <a:pt x="24680" y="21752"/>
                      <a:pt x="24742" y="21690"/>
                    </a:cubicBezTo>
                    <a:cubicBezTo>
                      <a:pt x="24780" y="21613"/>
                      <a:pt x="24842" y="21520"/>
                      <a:pt x="24849" y="21520"/>
                    </a:cubicBezTo>
                    <a:lnTo>
                      <a:pt x="24849" y="21520"/>
                    </a:lnTo>
                    <a:cubicBezTo>
                      <a:pt x="24850" y="21520"/>
                      <a:pt x="24848" y="21527"/>
                      <a:pt x="24840" y="21542"/>
                    </a:cubicBezTo>
                    <a:cubicBezTo>
                      <a:pt x="24791" y="21616"/>
                      <a:pt x="24754" y="21690"/>
                      <a:pt x="24791" y="21690"/>
                    </a:cubicBezTo>
                    <a:cubicBezTo>
                      <a:pt x="24825" y="21690"/>
                      <a:pt x="24824" y="21749"/>
                      <a:pt x="24844" y="21749"/>
                    </a:cubicBezTo>
                    <a:cubicBezTo>
                      <a:pt x="24853" y="21749"/>
                      <a:pt x="24867" y="21737"/>
                      <a:pt x="24890" y="21703"/>
                    </a:cubicBezTo>
                    <a:cubicBezTo>
                      <a:pt x="24928" y="21645"/>
                      <a:pt x="24946" y="21624"/>
                      <a:pt x="24955" y="21624"/>
                    </a:cubicBezTo>
                    <a:cubicBezTo>
                      <a:pt x="24963" y="21624"/>
                      <a:pt x="24963" y="21642"/>
                      <a:pt x="24963" y="21666"/>
                    </a:cubicBezTo>
                    <a:cubicBezTo>
                      <a:pt x="24963" y="21690"/>
                      <a:pt x="24976" y="21715"/>
                      <a:pt x="25000" y="21739"/>
                    </a:cubicBezTo>
                    <a:cubicBezTo>
                      <a:pt x="25000" y="21739"/>
                      <a:pt x="25013" y="21739"/>
                      <a:pt x="25013" y="21727"/>
                    </a:cubicBezTo>
                    <a:cubicBezTo>
                      <a:pt x="25033" y="21687"/>
                      <a:pt x="25028" y="21584"/>
                      <a:pt x="25033" y="21584"/>
                    </a:cubicBezTo>
                    <a:lnTo>
                      <a:pt x="25033" y="21584"/>
                    </a:lnTo>
                    <a:cubicBezTo>
                      <a:pt x="25034" y="21584"/>
                      <a:pt x="25035" y="21590"/>
                      <a:pt x="25037" y="21604"/>
                    </a:cubicBezTo>
                    <a:cubicBezTo>
                      <a:pt x="25051" y="21652"/>
                      <a:pt x="25065" y="21669"/>
                      <a:pt x="25074" y="21669"/>
                    </a:cubicBezTo>
                    <a:cubicBezTo>
                      <a:pt x="25082" y="21669"/>
                      <a:pt x="25087" y="21658"/>
                      <a:pt x="25087" y="21641"/>
                    </a:cubicBezTo>
                    <a:cubicBezTo>
                      <a:pt x="25087" y="21625"/>
                      <a:pt x="25082" y="21607"/>
                      <a:pt x="25079" y="21596"/>
                    </a:cubicBezTo>
                    <a:lnTo>
                      <a:pt x="25079" y="21596"/>
                    </a:lnTo>
                    <a:cubicBezTo>
                      <a:pt x="25081" y="21601"/>
                      <a:pt x="25083" y="21607"/>
                      <a:pt x="25087" y="21616"/>
                    </a:cubicBezTo>
                    <a:cubicBezTo>
                      <a:pt x="25101" y="21659"/>
                      <a:pt x="25115" y="21686"/>
                      <a:pt x="25127" y="21686"/>
                    </a:cubicBezTo>
                    <a:cubicBezTo>
                      <a:pt x="25136" y="21686"/>
                      <a:pt x="25143" y="21672"/>
                      <a:pt x="25148" y="21641"/>
                    </a:cubicBezTo>
                    <a:cubicBezTo>
                      <a:pt x="25167" y="21594"/>
                      <a:pt x="25143" y="21497"/>
                      <a:pt x="25152" y="21497"/>
                    </a:cubicBezTo>
                    <a:cubicBezTo>
                      <a:pt x="25155" y="21497"/>
                      <a:pt x="25161" y="21507"/>
                      <a:pt x="25173" y="21530"/>
                    </a:cubicBezTo>
                    <a:cubicBezTo>
                      <a:pt x="25215" y="21605"/>
                      <a:pt x="25251" y="21640"/>
                      <a:pt x="25285" y="21640"/>
                    </a:cubicBezTo>
                    <a:cubicBezTo>
                      <a:pt x="25301" y="21640"/>
                      <a:pt x="25317" y="21632"/>
                      <a:pt x="25333" y="21616"/>
                    </a:cubicBezTo>
                    <a:cubicBezTo>
                      <a:pt x="25370" y="21555"/>
                      <a:pt x="25296" y="21407"/>
                      <a:pt x="25296" y="21333"/>
                    </a:cubicBezTo>
                    <a:cubicBezTo>
                      <a:pt x="25296" y="21271"/>
                      <a:pt x="25296" y="21271"/>
                      <a:pt x="25259" y="21222"/>
                    </a:cubicBezTo>
                    <a:cubicBezTo>
                      <a:pt x="25251" y="21214"/>
                      <a:pt x="25248" y="21211"/>
                      <a:pt x="25249" y="21211"/>
                    </a:cubicBezTo>
                    <a:lnTo>
                      <a:pt x="25249" y="21211"/>
                    </a:lnTo>
                    <a:cubicBezTo>
                      <a:pt x="25252" y="21211"/>
                      <a:pt x="25304" y="21257"/>
                      <a:pt x="25333" y="21296"/>
                    </a:cubicBezTo>
                    <a:cubicBezTo>
                      <a:pt x="25358" y="21333"/>
                      <a:pt x="25358" y="21407"/>
                      <a:pt x="25407" y="21407"/>
                    </a:cubicBezTo>
                    <a:cubicBezTo>
                      <a:pt x="25417" y="21409"/>
                      <a:pt x="25426" y="21410"/>
                      <a:pt x="25434" y="21410"/>
                    </a:cubicBezTo>
                    <a:cubicBezTo>
                      <a:pt x="25466" y="21410"/>
                      <a:pt x="25486" y="21394"/>
                      <a:pt x="25506" y="21394"/>
                    </a:cubicBezTo>
                    <a:cubicBezTo>
                      <a:pt x="25530" y="21394"/>
                      <a:pt x="25543" y="21394"/>
                      <a:pt x="25543" y="21431"/>
                    </a:cubicBezTo>
                    <a:cubicBezTo>
                      <a:pt x="25543" y="21468"/>
                      <a:pt x="25616" y="21444"/>
                      <a:pt x="25616" y="21542"/>
                    </a:cubicBezTo>
                    <a:cubicBezTo>
                      <a:pt x="25604" y="21616"/>
                      <a:pt x="25604" y="21703"/>
                      <a:pt x="25616" y="21776"/>
                    </a:cubicBezTo>
                    <a:cubicBezTo>
                      <a:pt x="25629" y="21813"/>
                      <a:pt x="25641" y="21850"/>
                      <a:pt x="25653" y="21887"/>
                    </a:cubicBezTo>
                    <a:cubicBezTo>
                      <a:pt x="25666" y="21937"/>
                      <a:pt x="25690" y="21986"/>
                      <a:pt x="25715" y="22023"/>
                    </a:cubicBezTo>
                    <a:cubicBezTo>
                      <a:pt x="25778" y="22118"/>
                      <a:pt x="25851" y="22258"/>
                      <a:pt x="25870" y="22258"/>
                    </a:cubicBezTo>
                    <a:cubicBezTo>
                      <a:pt x="25873" y="22258"/>
                      <a:pt x="25875" y="22254"/>
                      <a:pt x="25875" y="22245"/>
                    </a:cubicBezTo>
                    <a:cubicBezTo>
                      <a:pt x="25875" y="22195"/>
                      <a:pt x="25826" y="22136"/>
                      <a:pt x="25835" y="22136"/>
                    </a:cubicBezTo>
                    <a:cubicBezTo>
                      <a:pt x="25837" y="22136"/>
                      <a:pt x="25841" y="22139"/>
                      <a:pt x="25851" y="22146"/>
                    </a:cubicBezTo>
                    <a:cubicBezTo>
                      <a:pt x="25900" y="22195"/>
                      <a:pt x="26048" y="22405"/>
                      <a:pt x="25998" y="22454"/>
                    </a:cubicBezTo>
                    <a:cubicBezTo>
                      <a:pt x="25967" y="22497"/>
                      <a:pt x="25953" y="22585"/>
                      <a:pt x="25966" y="22585"/>
                    </a:cubicBezTo>
                    <a:cubicBezTo>
                      <a:pt x="25968" y="22585"/>
                      <a:pt x="25970" y="22582"/>
                      <a:pt x="25974" y="22577"/>
                    </a:cubicBezTo>
                    <a:cubicBezTo>
                      <a:pt x="25982" y="22552"/>
                      <a:pt x="26003" y="22509"/>
                      <a:pt x="26026" y="22509"/>
                    </a:cubicBezTo>
                    <a:cubicBezTo>
                      <a:pt x="26037" y="22509"/>
                      <a:pt x="26049" y="22517"/>
                      <a:pt x="26060" y="22540"/>
                    </a:cubicBezTo>
                    <a:cubicBezTo>
                      <a:pt x="26122" y="22664"/>
                      <a:pt x="26159" y="22811"/>
                      <a:pt x="26146" y="22947"/>
                    </a:cubicBezTo>
                    <a:cubicBezTo>
                      <a:pt x="26134" y="23070"/>
                      <a:pt x="26122" y="23206"/>
                      <a:pt x="26122" y="23329"/>
                    </a:cubicBezTo>
                    <a:cubicBezTo>
                      <a:pt x="26114" y="23366"/>
                      <a:pt x="26116" y="23395"/>
                      <a:pt x="26124" y="23395"/>
                    </a:cubicBezTo>
                    <a:cubicBezTo>
                      <a:pt x="26129" y="23395"/>
                      <a:pt x="26137" y="23383"/>
                      <a:pt x="26146" y="23354"/>
                    </a:cubicBezTo>
                    <a:cubicBezTo>
                      <a:pt x="26165" y="23297"/>
                      <a:pt x="26184" y="23234"/>
                      <a:pt x="26186" y="23234"/>
                    </a:cubicBezTo>
                    <a:lnTo>
                      <a:pt x="26186" y="23234"/>
                    </a:lnTo>
                    <a:cubicBezTo>
                      <a:pt x="26187" y="23234"/>
                      <a:pt x="26186" y="23240"/>
                      <a:pt x="26183" y="23255"/>
                    </a:cubicBezTo>
                    <a:cubicBezTo>
                      <a:pt x="26172" y="23310"/>
                      <a:pt x="26171" y="23394"/>
                      <a:pt x="26180" y="23394"/>
                    </a:cubicBezTo>
                    <a:cubicBezTo>
                      <a:pt x="26181" y="23394"/>
                      <a:pt x="26182" y="23393"/>
                      <a:pt x="26183" y="23391"/>
                    </a:cubicBezTo>
                    <a:cubicBezTo>
                      <a:pt x="26192" y="23373"/>
                      <a:pt x="26208" y="23335"/>
                      <a:pt x="26220" y="23335"/>
                    </a:cubicBezTo>
                    <a:cubicBezTo>
                      <a:pt x="26225" y="23335"/>
                      <a:pt x="26229" y="23340"/>
                      <a:pt x="26233" y="23354"/>
                    </a:cubicBezTo>
                    <a:cubicBezTo>
                      <a:pt x="26242" y="23393"/>
                      <a:pt x="26237" y="23455"/>
                      <a:pt x="26246" y="23455"/>
                    </a:cubicBezTo>
                    <a:cubicBezTo>
                      <a:pt x="26248" y="23455"/>
                      <a:pt x="26252" y="23450"/>
                      <a:pt x="26257" y="23440"/>
                    </a:cubicBezTo>
                    <a:cubicBezTo>
                      <a:pt x="26277" y="23401"/>
                      <a:pt x="26304" y="23339"/>
                      <a:pt x="26314" y="23339"/>
                    </a:cubicBezTo>
                    <a:cubicBezTo>
                      <a:pt x="26317" y="23339"/>
                      <a:pt x="26319" y="23343"/>
                      <a:pt x="26319" y="23354"/>
                    </a:cubicBezTo>
                    <a:cubicBezTo>
                      <a:pt x="26319" y="23386"/>
                      <a:pt x="26297" y="23414"/>
                      <a:pt x="26304" y="23414"/>
                    </a:cubicBezTo>
                    <a:cubicBezTo>
                      <a:pt x="26308" y="23414"/>
                      <a:pt x="26319" y="23407"/>
                      <a:pt x="26343" y="23391"/>
                    </a:cubicBezTo>
                    <a:cubicBezTo>
                      <a:pt x="26417" y="23354"/>
                      <a:pt x="26331" y="23366"/>
                      <a:pt x="26417" y="23329"/>
                    </a:cubicBezTo>
                    <a:cubicBezTo>
                      <a:pt x="26479" y="23317"/>
                      <a:pt x="26541" y="23267"/>
                      <a:pt x="26590" y="23218"/>
                    </a:cubicBezTo>
                    <a:cubicBezTo>
                      <a:pt x="26627" y="23181"/>
                      <a:pt x="26651" y="23132"/>
                      <a:pt x="26664" y="23095"/>
                    </a:cubicBezTo>
                    <a:cubicBezTo>
                      <a:pt x="26672" y="23071"/>
                      <a:pt x="26669" y="23046"/>
                      <a:pt x="26674" y="23046"/>
                    </a:cubicBezTo>
                    <a:cubicBezTo>
                      <a:pt x="26676" y="23046"/>
                      <a:pt x="26680" y="23053"/>
                      <a:pt x="26688" y="23070"/>
                    </a:cubicBezTo>
                    <a:cubicBezTo>
                      <a:pt x="26701" y="23132"/>
                      <a:pt x="26676" y="23193"/>
                      <a:pt x="26713" y="23206"/>
                    </a:cubicBezTo>
                    <a:cubicBezTo>
                      <a:pt x="26727" y="23206"/>
                      <a:pt x="26742" y="23202"/>
                      <a:pt x="26756" y="23202"/>
                    </a:cubicBezTo>
                    <a:cubicBezTo>
                      <a:pt x="26781" y="23202"/>
                      <a:pt x="26804" y="23212"/>
                      <a:pt x="26812" y="23267"/>
                    </a:cubicBezTo>
                    <a:cubicBezTo>
                      <a:pt x="26812" y="23354"/>
                      <a:pt x="26861" y="23883"/>
                      <a:pt x="26935" y="23994"/>
                    </a:cubicBezTo>
                    <a:cubicBezTo>
                      <a:pt x="27021" y="24118"/>
                      <a:pt x="27033" y="24093"/>
                      <a:pt x="27033" y="24154"/>
                    </a:cubicBezTo>
                    <a:cubicBezTo>
                      <a:pt x="27033" y="24203"/>
                      <a:pt x="27072" y="24252"/>
                      <a:pt x="27088" y="24252"/>
                    </a:cubicBezTo>
                    <a:cubicBezTo>
                      <a:pt x="27092" y="24252"/>
                      <a:pt x="27095" y="24248"/>
                      <a:pt x="27095" y="24241"/>
                    </a:cubicBezTo>
                    <a:cubicBezTo>
                      <a:pt x="27095" y="24249"/>
                      <a:pt x="27095" y="24262"/>
                      <a:pt x="27095" y="24278"/>
                    </a:cubicBezTo>
                    <a:cubicBezTo>
                      <a:pt x="27083" y="24315"/>
                      <a:pt x="27083" y="24352"/>
                      <a:pt x="27083" y="24401"/>
                    </a:cubicBezTo>
                    <a:cubicBezTo>
                      <a:pt x="27083" y="24424"/>
                      <a:pt x="27088" y="24433"/>
                      <a:pt x="27094" y="24433"/>
                    </a:cubicBezTo>
                    <a:cubicBezTo>
                      <a:pt x="27098" y="24433"/>
                      <a:pt x="27103" y="24430"/>
                      <a:pt x="27107" y="24426"/>
                    </a:cubicBezTo>
                    <a:cubicBezTo>
                      <a:pt x="27112" y="24421"/>
                      <a:pt x="27116" y="24419"/>
                      <a:pt x="27118" y="24419"/>
                    </a:cubicBezTo>
                    <a:cubicBezTo>
                      <a:pt x="27127" y="24419"/>
                      <a:pt x="27115" y="24453"/>
                      <a:pt x="27095" y="24463"/>
                    </a:cubicBezTo>
                    <a:cubicBezTo>
                      <a:pt x="27058" y="24499"/>
                      <a:pt x="27033" y="24549"/>
                      <a:pt x="27033" y="24598"/>
                    </a:cubicBezTo>
                    <a:cubicBezTo>
                      <a:pt x="27033" y="24627"/>
                      <a:pt x="27048" y="24655"/>
                      <a:pt x="27055" y="24655"/>
                    </a:cubicBezTo>
                    <a:cubicBezTo>
                      <a:pt x="27057" y="24655"/>
                      <a:pt x="27058" y="24653"/>
                      <a:pt x="27058" y="24647"/>
                    </a:cubicBezTo>
                    <a:cubicBezTo>
                      <a:pt x="27058" y="24632"/>
                      <a:pt x="27093" y="24611"/>
                      <a:pt x="27116" y="24611"/>
                    </a:cubicBezTo>
                    <a:cubicBezTo>
                      <a:pt x="27128" y="24611"/>
                      <a:pt x="27136" y="24617"/>
                      <a:pt x="27132" y="24635"/>
                    </a:cubicBezTo>
                    <a:cubicBezTo>
                      <a:pt x="27120" y="24672"/>
                      <a:pt x="27095" y="24758"/>
                      <a:pt x="27083" y="24808"/>
                    </a:cubicBezTo>
                    <a:cubicBezTo>
                      <a:pt x="27070" y="24857"/>
                      <a:pt x="27046" y="24857"/>
                      <a:pt x="27033" y="24906"/>
                    </a:cubicBezTo>
                    <a:cubicBezTo>
                      <a:pt x="27021" y="24980"/>
                      <a:pt x="27021" y="25042"/>
                      <a:pt x="27021" y="25116"/>
                    </a:cubicBezTo>
                    <a:cubicBezTo>
                      <a:pt x="27021" y="25202"/>
                      <a:pt x="27021" y="25288"/>
                      <a:pt x="27009" y="25374"/>
                    </a:cubicBezTo>
                    <a:cubicBezTo>
                      <a:pt x="27009" y="25448"/>
                      <a:pt x="26984" y="25473"/>
                      <a:pt x="27009" y="25522"/>
                    </a:cubicBezTo>
                    <a:cubicBezTo>
                      <a:pt x="27021" y="25559"/>
                      <a:pt x="27058" y="25534"/>
                      <a:pt x="27107" y="25571"/>
                    </a:cubicBezTo>
                    <a:cubicBezTo>
                      <a:pt x="27144" y="25608"/>
                      <a:pt x="27243" y="25830"/>
                      <a:pt x="27305" y="25879"/>
                    </a:cubicBezTo>
                    <a:cubicBezTo>
                      <a:pt x="27354" y="25941"/>
                      <a:pt x="27391" y="26003"/>
                      <a:pt x="27428" y="26064"/>
                    </a:cubicBezTo>
                    <a:cubicBezTo>
                      <a:pt x="27440" y="26077"/>
                      <a:pt x="27440" y="26077"/>
                      <a:pt x="27452" y="26089"/>
                    </a:cubicBezTo>
                    <a:cubicBezTo>
                      <a:pt x="27502" y="26163"/>
                      <a:pt x="27489" y="26434"/>
                      <a:pt x="27514" y="26533"/>
                    </a:cubicBezTo>
                    <a:cubicBezTo>
                      <a:pt x="27539" y="26643"/>
                      <a:pt x="27576" y="26742"/>
                      <a:pt x="27625" y="26841"/>
                    </a:cubicBezTo>
                    <a:cubicBezTo>
                      <a:pt x="27650" y="26902"/>
                      <a:pt x="27699" y="26976"/>
                      <a:pt x="27736" y="27075"/>
                    </a:cubicBezTo>
                    <a:cubicBezTo>
                      <a:pt x="27773" y="27173"/>
                      <a:pt x="27859" y="27235"/>
                      <a:pt x="27970" y="27321"/>
                    </a:cubicBezTo>
                    <a:cubicBezTo>
                      <a:pt x="28068" y="27407"/>
                      <a:pt x="28167" y="27481"/>
                      <a:pt x="28278" y="27555"/>
                    </a:cubicBezTo>
                    <a:cubicBezTo>
                      <a:pt x="28294" y="27558"/>
                      <a:pt x="28310" y="27560"/>
                      <a:pt x="28325" y="27560"/>
                    </a:cubicBezTo>
                    <a:cubicBezTo>
                      <a:pt x="28366" y="27560"/>
                      <a:pt x="28402" y="27549"/>
                      <a:pt x="28438" y="27531"/>
                    </a:cubicBezTo>
                    <a:cubicBezTo>
                      <a:pt x="28450" y="27518"/>
                      <a:pt x="28450" y="27518"/>
                      <a:pt x="28413" y="27420"/>
                    </a:cubicBezTo>
                    <a:cubicBezTo>
                      <a:pt x="28376" y="27333"/>
                      <a:pt x="28290" y="27235"/>
                      <a:pt x="28266" y="27149"/>
                    </a:cubicBezTo>
                    <a:cubicBezTo>
                      <a:pt x="28216" y="27038"/>
                      <a:pt x="28204" y="26914"/>
                      <a:pt x="28204" y="26779"/>
                    </a:cubicBezTo>
                    <a:cubicBezTo>
                      <a:pt x="28216" y="26693"/>
                      <a:pt x="28266" y="26557"/>
                      <a:pt x="28204" y="26471"/>
                    </a:cubicBezTo>
                    <a:cubicBezTo>
                      <a:pt x="28118" y="26360"/>
                      <a:pt x="28031" y="26261"/>
                      <a:pt x="27933" y="26175"/>
                    </a:cubicBezTo>
                    <a:cubicBezTo>
                      <a:pt x="27921" y="26163"/>
                      <a:pt x="27908" y="26163"/>
                      <a:pt x="27896" y="26151"/>
                    </a:cubicBezTo>
                    <a:cubicBezTo>
                      <a:pt x="27834" y="26089"/>
                      <a:pt x="27797" y="25990"/>
                      <a:pt x="27711" y="25953"/>
                    </a:cubicBezTo>
                    <a:cubicBezTo>
                      <a:pt x="27625" y="25916"/>
                      <a:pt x="27514" y="25929"/>
                      <a:pt x="27465" y="25843"/>
                    </a:cubicBezTo>
                    <a:cubicBezTo>
                      <a:pt x="27440" y="25786"/>
                      <a:pt x="27443" y="25756"/>
                      <a:pt x="27458" y="25756"/>
                    </a:cubicBezTo>
                    <a:cubicBezTo>
                      <a:pt x="27465" y="25756"/>
                      <a:pt x="27477" y="25764"/>
                      <a:pt x="27489" y="25781"/>
                    </a:cubicBezTo>
                    <a:cubicBezTo>
                      <a:pt x="27500" y="25797"/>
                      <a:pt x="27509" y="25811"/>
                      <a:pt x="27512" y="25811"/>
                    </a:cubicBezTo>
                    <a:cubicBezTo>
                      <a:pt x="27515" y="25811"/>
                      <a:pt x="27510" y="25788"/>
                      <a:pt x="27489" y="25719"/>
                    </a:cubicBezTo>
                    <a:cubicBezTo>
                      <a:pt x="27452" y="25608"/>
                      <a:pt x="27403" y="25473"/>
                      <a:pt x="27378" y="25399"/>
                    </a:cubicBezTo>
                    <a:cubicBezTo>
                      <a:pt x="27366" y="25337"/>
                      <a:pt x="27415" y="25350"/>
                      <a:pt x="27341" y="25313"/>
                    </a:cubicBezTo>
                    <a:cubicBezTo>
                      <a:pt x="27280" y="25288"/>
                      <a:pt x="27231" y="25263"/>
                      <a:pt x="27218" y="25202"/>
                    </a:cubicBezTo>
                    <a:cubicBezTo>
                      <a:pt x="27218" y="25091"/>
                      <a:pt x="27231" y="24992"/>
                      <a:pt x="27268" y="24894"/>
                    </a:cubicBezTo>
                    <a:cubicBezTo>
                      <a:pt x="27305" y="24783"/>
                      <a:pt x="27329" y="24734"/>
                      <a:pt x="27341" y="24647"/>
                    </a:cubicBezTo>
                    <a:cubicBezTo>
                      <a:pt x="27366" y="24561"/>
                      <a:pt x="27415" y="24598"/>
                      <a:pt x="27415" y="24450"/>
                    </a:cubicBezTo>
                    <a:cubicBezTo>
                      <a:pt x="27403" y="24327"/>
                      <a:pt x="27415" y="24216"/>
                      <a:pt x="27428" y="24105"/>
                    </a:cubicBezTo>
                    <a:cubicBezTo>
                      <a:pt x="27436" y="24097"/>
                      <a:pt x="27464" y="24091"/>
                      <a:pt x="27497" y="24091"/>
                    </a:cubicBezTo>
                    <a:cubicBezTo>
                      <a:pt x="27557" y="24091"/>
                      <a:pt x="27633" y="24111"/>
                      <a:pt x="27625" y="24167"/>
                    </a:cubicBezTo>
                    <a:cubicBezTo>
                      <a:pt x="27625" y="24265"/>
                      <a:pt x="27588" y="24364"/>
                      <a:pt x="27637" y="24364"/>
                    </a:cubicBezTo>
                    <a:cubicBezTo>
                      <a:pt x="27670" y="24356"/>
                      <a:pt x="27704" y="24352"/>
                      <a:pt x="27738" y="24352"/>
                    </a:cubicBezTo>
                    <a:cubicBezTo>
                      <a:pt x="27807" y="24352"/>
                      <a:pt x="27875" y="24368"/>
                      <a:pt x="27933" y="24401"/>
                    </a:cubicBezTo>
                    <a:cubicBezTo>
                      <a:pt x="28007" y="24463"/>
                      <a:pt x="28031" y="24450"/>
                      <a:pt x="28081" y="24524"/>
                    </a:cubicBezTo>
                    <a:cubicBezTo>
                      <a:pt x="28081" y="24524"/>
                      <a:pt x="28081" y="24536"/>
                      <a:pt x="28093" y="24536"/>
                    </a:cubicBezTo>
                    <a:cubicBezTo>
                      <a:pt x="28130" y="24610"/>
                      <a:pt x="28155" y="24684"/>
                      <a:pt x="28167" y="24771"/>
                    </a:cubicBezTo>
                    <a:cubicBezTo>
                      <a:pt x="28176" y="24815"/>
                      <a:pt x="28191" y="24847"/>
                      <a:pt x="28204" y="24847"/>
                    </a:cubicBezTo>
                    <a:cubicBezTo>
                      <a:pt x="28209" y="24847"/>
                      <a:pt x="28213" y="24842"/>
                      <a:pt x="28216" y="24832"/>
                    </a:cubicBezTo>
                    <a:cubicBezTo>
                      <a:pt x="28223" y="24825"/>
                      <a:pt x="28230" y="24822"/>
                      <a:pt x="28236" y="24822"/>
                    </a:cubicBezTo>
                    <a:cubicBezTo>
                      <a:pt x="28253" y="24822"/>
                      <a:pt x="28266" y="24842"/>
                      <a:pt x="28266" y="24869"/>
                    </a:cubicBezTo>
                    <a:cubicBezTo>
                      <a:pt x="28266" y="24918"/>
                      <a:pt x="28253" y="24943"/>
                      <a:pt x="28303" y="24943"/>
                    </a:cubicBezTo>
                    <a:cubicBezTo>
                      <a:pt x="28340" y="24943"/>
                      <a:pt x="28340" y="24992"/>
                      <a:pt x="28340" y="25017"/>
                    </a:cubicBezTo>
                    <a:cubicBezTo>
                      <a:pt x="28349" y="25036"/>
                      <a:pt x="28344" y="25083"/>
                      <a:pt x="28352" y="25083"/>
                    </a:cubicBezTo>
                    <a:cubicBezTo>
                      <a:pt x="28354" y="25083"/>
                      <a:pt x="28358" y="25078"/>
                      <a:pt x="28364" y="25066"/>
                    </a:cubicBezTo>
                    <a:cubicBezTo>
                      <a:pt x="28394" y="25026"/>
                      <a:pt x="28424" y="24970"/>
                      <a:pt x="28454" y="24970"/>
                    </a:cubicBezTo>
                    <a:cubicBezTo>
                      <a:pt x="28461" y="24970"/>
                      <a:pt x="28468" y="24973"/>
                      <a:pt x="28475" y="24980"/>
                    </a:cubicBezTo>
                    <a:cubicBezTo>
                      <a:pt x="28487" y="25005"/>
                      <a:pt x="28475" y="25017"/>
                      <a:pt x="28512" y="25042"/>
                    </a:cubicBezTo>
                    <a:cubicBezTo>
                      <a:pt x="28561" y="25054"/>
                      <a:pt x="28623" y="25042"/>
                      <a:pt x="28623" y="25079"/>
                    </a:cubicBezTo>
                    <a:cubicBezTo>
                      <a:pt x="28623" y="25116"/>
                      <a:pt x="28561" y="25189"/>
                      <a:pt x="28549" y="25251"/>
                    </a:cubicBezTo>
                    <a:cubicBezTo>
                      <a:pt x="28537" y="25313"/>
                      <a:pt x="28537" y="25485"/>
                      <a:pt x="28561" y="25485"/>
                    </a:cubicBezTo>
                    <a:cubicBezTo>
                      <a:pt x="28598" y="25485"/>
                      <a:pt x="28672" y="25411"/>
                      <a:pt x="28721" y="25374"/>
                    </a:cubicBezTo>
                    <a:cubicBezTo>
                      <a:pt x="28771" y="25350"/>
                      <a:pt x="28771" y="25362"/>
                      <a:pt x="28832" y="25313"/>
                    </a:cubicBezTo>
                    <a:cubicBezTo>
                      <a:pt x="28882" y="25276"/>
                      <a:pt x="28906" y="25251"/>
                      <a:pt x="28894" y="25214"/>
                    </a:cubicBezTo>
                    <a:cubicBezTo>
                      <a:pt x="28873" y="25173"/>
                      <a:pt x="28826" y="25122"/>
                      <a:pt x="28834" y="25122"/>
                    </a:cubicBezTo>
                    <a:cubicBezTo>
                      <a:pt x="28836" y="25122"/>
                      <a:pt x="28839" y="25124"/>
                      <a:pt x="28845" y="25128"/>
                    </a:cubicBezTo>
                    <a:cubicBezTo>
                      <a:pt x="28879" y="25139"/>
                      <a:pt x="28923" y="25203"/>
                      <a:pt x="28940" y="25203"/>
                    </a:cubicBezTo>
                    <a:cubicBezTo>
                      <a:pt x="28941" y="25203"/>
                      <a:pt x="28942" y="25203"/>
                      <a:pt x="28943" y="25202"/>
                    </a:cubicBezTo>
                    <a:cubicBezTo>
                      <a:pt x="28980" y="25189"/>
                      <a:pt x="28980" y="25140"/>
                      <a:pt x="28968" y="25116"/>
                    </a:cubicBezTo>
                    <a:cubicBezTo>
                      <a:pt x="28951" y="25099"/>
                      <a:pt x="28931" y="25079"/>
                      <a:pt x="28919" y="25066"/>
                    </a:cubicBezTo>
                    <a:lnTo>
                      <a:pt x="28919" y="25066"/>
                    </a:lnTo>
                    <a:cubicBezTo>
                      <a:pt x="28954" y="25084"/>
                      <a:pt x="28989" y="25133"/>
                      <a:pt x="29006" y="25133"/>
                    </a:cubicBezTo>
                    <a:cubicBezTo>
                      <a:pt x="29013" y="25133"/>
                      <a:pt x="29017" y="25125"/>
                      <a:pt x="29017" y="25103"/>
                    </a:cubicBezTo>
                    <a:cubicBezTo>
                      <a:pt x="29005" y="25042"/>
                      <a:pt x="28980" y="25054"/>
                      <a:pt x="28993" y="25017"/>
                    </a:cubicBezTo>
                    <a:cubicBezTo>
                      <a:pt x="28999" y="25005"/>
                      <a:pt x="29005" y="25002"/>
                      <a:pt x="29009" y="25002"/>
                    </a:cubicBezTo>
                    <a:cubicBezTo>
                      <a:pt x="29014" y="25002"/>
                      <a:pt x="29017" y="25005"/>
                      <a:pt x="29017" y="25005"/>
                    </a:cubicBezTo>
                    <a:cubicBezTo>
                      <a:pt x="29017" y="25005"/>
                      <a:pt x="29029" y="24943"/>
                      <a:pt x="29029" y="24931"/>
                    </a:cubicBezTo>
                    <a:cubicBezTo>
                      <a:pt x="29029" y="24917"/>
                      <a:pt x="29029" y="24907"/>
                      <a:pt x="29040" y="24907"/>
                    </a:cubicBezTo>
                    <a:cubicBezTo>
                      <a:pt x="29048" y="24907"/>
                      <a:pt x="29063" y="24914"/>
                      <a:pt x="29091" y="24931"/>
                    </a:cubicBezTo>
                    <a:cubicBezTo>
                      <a:pt x="29134" y="24952"/>
                      <a:pt x="29112" y="24982"/>
                      <a:pt x="29145" y="24982"/>
                    </a:cubicBezTo>
                    <a:cubicBezTo>
                      <a:pt x="29150" y="24982"/>
                      <a:pt x="29157" y="24982"/>
                      <a:pt x="29165" y="24980"/>
                    </a:cubicBezTo>
                    <a:cubicBezTo>
                      <a:pt x="29288" y="24918"/>
                      <a:pt x="29399" y="24820"/>
                      <a:pt x="29485" y="24721"/>
                    </a:cubicBezTo>
                    <a:cubicBezTo>
                      <a:pt x="29621" y="24586"/>
                      <a:pt x="29621" y="24672"/>
                      <a:pt x="29621" y="24524"/>
                    </a:cubicBezTo>
                    <a:cubicBezTo>
                      <a:pt x="29621" y="24389"/>
                      <a:pt x="29584" y="24389"/>
                      <a:pt x="29633" y="24339"/>
                    </a:cubicBezTo>
                    <a:cubicBezTo>
                      <a:pt x="29670" y="24302"/>
                      <a:pt x="29707" y="24315"/>
                      <a:pt x="29683" y="24265"/>
                    </a:cubicBezTo>
                    <a:cubicBezTo>
                      <a:pt x="29670" y="24216"/>
                      <a:pt x="29646" y="24241"/>
                      <a:pt x="29646" y="24154"/>
                    </a:cubicBezTo>
                    <a:cubicBezTo>
                      <a:pt x="29633" y="24019"/>
                      <a:pt x="29609" y="23871"/>
                      <a:pt x="29572" y="23748"/>
                    </a:cubicBezTo>
                    <a:cubicBezTo>
                      <a:pt x="29522" y="23612"/>
                      <a:pt x="29461" y="23501"/>
                      <a:pt x="29387" y="23378"/>
                    </a:cubicBezTo>
                    <a:cubicBezTo>
                      <a:pt x="29338" y="23292"/>
                      <a:pt x="29325" y="23317"/>
                      <a:pt x="29251" y="23230"/>
                    </a:cubicBezTo>
                    <a:cubicBezTo>
                      <a:pt x="29165" y="23156"/>
                      <a:pt x="29079" y="23070"/>
                      <a:pt x="29017" y="22984"/>
                    </a:cubicBezTo>
                    <a:cubicBezTo>
                      <a:pt x="28956" y="22898"/>
                      <a:pt x="28993" y="22885"/>
                      <a:pt x="28943" y="22824"/>
                    </a:cubicBezTo>
                    <a:cubicBezTo>
                      <a:pt x="28894" y="22774"/>
                      <a:pt x="28832" y="22688"/>
                      <a:pt x="28783" y="22627"/>
                    </a:cubicBezTo>
                    <a:cubicBezTo>
                      <a:pt x="28746" y="22577"/>
                      <a:pt x="28783" y="22442"/>
                      <a:pt x="28783" y="22368"/>
                    </a:cubicBezTo>
                    <a:cubicBezTo>
                      <a:pt x="28783" y="22306"/>
                      <a:pt x="28882" y="22282"/>
                      <a:pt x="28919" y="22208"/>
                    </a:cubicBezTo>
                    <a:cubicBezTo>
                      <a:pt x="28968" y="22146"/>
                      <a:pt x="29005" y="22084"/>
                      <a:pt x="29029" y="22023"/>
                    </a:cubicBezTo>
                    <a:cubicBezTo>
                      <a:pt x="29029" y="21986"/>
                      <a:pt x="29079" y="21974"/>
                      <a:pt x="29140" y="21924"/>
                    </a:cubicBezTo>
                    <a:cubicBezTo>
                      <a:pt x="29190" y="21875"/>
                      <a:pt x="29239" y="21826"/>
                      <a:pt x="29288" y="21789"/>
                    </a:cubicBezTo>
                    <a:cubicBezTo>
                      <a:pt x="29301" y="21789"/>
                      <a:pt x="29313" y="21776"/>
                      <a:pt x="29325" y="21776"/>
                    </a:cubicBezTo>
                    <a:cubicBezTo>
                      <a:pt x="29356" y="21758"/>
                      <a:pt x="29381" y="21758"/>
                      <a:pt x="29401" y="21758"/>
                    </a:cubicBezTo>
                    <a:cubicBezTo>
                      <a:pt x="29421" y="21758"/>
                      <a:pt x="29436" y="21758"/>
                      <a:pt x="29448" y="21739"/>
                    </a:cubicBezTo>
                    <a:cubicBezTo>
                      <a:pt x="29466" y="21714"/>
                      <a:pt x="29459" y="21682"/>
                      <a:pt x="29470" y="21682"/>
                    </a:cubicBezTo>
                    <a:cubicBezTo>
                      <a:pt x="29475" y="21682"/>
                      <a:pt x="29483" y="21688"/>
                      <a:pt x="29498" y="21703"/>
                    </a:cubicBezTo>
                    <a:cubicBezTo>
                      <a:pt x="29547" y="21752"/>
                      <a:pt x="29547" y="21789"/>
                      <a:pt x="29596" y="21801"/>
                    </a:cubicBezTo>
                    <a:cubicBezTo>
                      <a:pt x="29637" y="21801"/>
                      <a:pt x="29667" y="21790"/>
                      <a:pt x="29690" y="21790"/>
                    </a:cubicBezTo>
                    <a:cubicBezTo>
                      <a:pt x="29702" y="21790"/>
                      <a:pt x="29711" y="21793"/>
                      <a:pt x="29719" y="21801"/>
                    </a:cubicBezTo>
                    <a:cubicBezTo>
                      <a:pt x="29744" y="21813"/>
                      <a:pt x="29781" y="21826"/>
                      <a:pt x="29756" y="21875"/>
                    </a:cubicBezTo>
                    <a:cubicBezTo>
                      <a:pt x="29719" y="21924"/>
                      <a:pt x="29695" y="21949"/>
                      <a:pt x="29732" y="22011"/>
                    </a:cubicBezTo>
                    <a:cubicBezTo>
                      <a:pt x="29767" y="22069"/>
                      <a:pt x="29802" y="22172"/>
                      <a:pt x="29837" y="22172"/>
                    </a:cubicBezTo>
                    <a:cubicBezTo>
                      <a:pt x="29839" y="22172"/>
                      <a:pt x="29841" y="22171"/>
                      <a:pt x="29843" y="22171"/>
                    </a:cubicBezTo>
                    <a:cubicBezTo>
                      <a:pt x="29892" y="22158"/>
                      <a:pt x="29966" y="22134"/>
                      <a:pt x="29941" y="22084"/>
                    </a:cubicBezTo>
                    <a:cubicBezTo>
                      <a:pt x="29904" y="22048"/>
                      <a:pt x="29830" y="22023"/>
                      <a:pt x="29855" y="21974"/>
                    </a:cubicBezTo>
                    <a:cubicBezTo>
                      <a:pt x="29892" y="21912"/>
                      <a:pt x="29929" y="21863"/>
                      <a:pt x="29978" y="21826"/>
                    </a:cubicBezTo>
                    <a:cubicBezTo>
                      <a:pt x="30052" y="21789"/>
                      <a:pt x="30188" y="21764"/>
                      <a:pt x="30225" y="21727"/>
                    </a:cubicBezTo>
                    <a:cubicBezTo>
                      <a:pt x="30249" y="21703"/>
                      <a:pt x="30265" y="21696"/>
                      <a:pt x="30277" y="21696"/>
                    </a:cubicBezTo>
                    <a:cubicBezTo>
                      <a:pt x="30289" y="21696"/>
                      <a:pt x="30299" y="21703"/>
                      <a:pt x="30311" y="21703"/>
                    </a:cubicBezTo>
                    <a:cubicBezTo>
                      <a:pt x="30318" y="21705"/>
                      <a:pt x="30324" y="21706"/>
                      <a:pt x="30330" y="21706"/>
                    </a:cubicBezTo>
                    <a:cubicBezTo>
                      <a:pt x="30353" y="21706"/>
                      <a:pt x="30365" y="21688"/>
                      <a:pt x="30385" y="21678"/>
                    </a:cubicBezTo>
                    <a:cubicBezTo>
                      <a:pt x="30391" y="21676"/>
                      <a:pt x="30397" y="21675"/>
                      <a:pt x="30404" y="21675"/>
                    </a:cubicBezTo>
                    <a:cubicBezTo>
                      <a:pt x="30422" y="21675"/>
                      <a:pt x="30442" y="21680"/>
                      <a:pt x="30460" y="21680"/>
                    </a:cubicBezTo>
                    <a:cubicBezTo>
                      <a:pt x="30480" y="21680"/>
                      <a:pt x="30497" y="21675"/>
                      <a:pt x="30508" y="21653"/>
                    </a:cubicBezTo>
                    <a:cubicBezTo>
                      <a:pt x="30533" y="21616"/>
                      <a:pt x="30557" y="21592"/>
                      <a:pt x="30582" y="21592"/>
                    </a:cubicBezTo>
                    <a:cubicBezTo>
                      <a:pt x="30619" y="21592"/>
                      <a:pt x="30644" y="21592"/>
                      <a:pt x="30644" y="21555"/>
                    </a:cubicBezTo>
                    <a:cubicBezTo>
                      <a:pt x="30633" y="21523"/>
                      <a:pt x="30622" y="21464"/>
                      <a:pt x="30635" y="21464"/>
                    </a:cubicBezTo>
                    <a:cubicBezTo>
                      <a:pt x="30637" y="21464"/>
                      <a:pt x="30640" y="21465"/>
                      <a:pt x="30644" y="21468"/>
                    </a:cubicBezTo>
                    <a:cubicBezTo>
                      <a:pt x="30656" y="21505"/>
                      <a:pt x="30668" y="21530"/>
                      <a:pt x="30718" y="21530"/>
                    </a:cubicBezTo>
                    <a:cubicBezTo>
                      <a:pt x="30779" y="21530"/>
                      <a:pt x="30804" y="21468"/>
                      <a:pt x="30865" y="21456"/>
                    </a:cubicBezTo>
                    <a:cubicBezTo>
                      <a:pt x="30878" y="21450"/>
                      <a:pt x="30885" y="21448"/>
                      <a:pt x="30891" y="21448"/>
                    </a:cubicBezTo>
                    <a:cubicBezTo>
                      <a:pt x="30909" y="21448"/>
                      <a:pt x="30909" y="21468"/>
                      <a:pt x="30964" y="21468"/>
                    </a:cubicBezTo>
                    <a:lnTo>
                      <a:pt x="31136" y="21468"/>
                    </a:lnTo>
                    <a:cubicBezTo>
                      <a:pt x="31173" y="21468"/>
                      <a:pt x="31186" y="21444"/>
                      <a:pt x="31223" y="21407"/>
                    </a:cubicBezTo>
                    <a:cubicBezTo>
                      <a:pt x="31247" y="21394"/>
                      <a:pt x="31284" y="21382"/>
                      <a:pt x="31309" y="21382"/>
                    </a:cubicBezTo>
                    <a:cubicBezTo>
                      <a:pt x="31334" y="21370"/>
                      <a:pt x="31334" y="21358"/>
                      <a:pt x="31358" y="21321"/>
                    </a:cubicBezTo>
                    <a:cubicBezTo>
                      <a:pt x="31383" y="21284"/>
                      <a:pt x="31432" y="21234"/>
                      <a:pt x="31432" y="21210"/>
                    </a:cubicBezTo>
                    <a:cubicBezTo>
                      <a:pt x="31432" y="21210"/>
                      <a:pt x="31457" y="21210"/>
                      <a:pt x="31506" y="21185"/>
                    </a:cubicBezTo>
                    <a:cubicBezTo>
                      <a:pt x="31568" y="21160"/>
                      <a:pt x="31617" y="21123"/>
                      <a:pt x="31654" y="21074"/>
                    </a:cubicBezTo>
                    <a:cubicBezTo>
                      <a:pt x="31691" y="21037"/>
                      <a:pt x="31703" y="21013"/>
                      <a:pt x="31691" y="20988"/>
                    </a:cubicBezTo>
                    <a:cubicBezTo>
                      <a:pt x="31679" y="20963"/>
                      <a:pt x="31740" y="20951"/>
                      <a:pt x="31814" y="20926"/>
                    </a:cubicBezTo>
                    <a:cubicBezTo>
                      <a:pt x="31876" y="20902"/>
                      <a:pt x="31876" y="20889"/>
                      <a:pt x="31888" y="20852"/>
                    </a:cubicBezTo>
                    <a:cubicBezTo>
                      <a:pt x="31913" y="20815"/>
                      <a:pt x="31950" y="20766"/>
                      <a:pt x="31974" y="20729"/>
                    </a:cubicBezTo>
                    <a:cubicBezTo>
                      <a:pt x="31999" y="20692"/>
                      <a:pt x="32048" y="20655"/>
                      <a:pt x="32048" y="20606"/>
                    </a:cubicBezTo>
                    <a:cubicBezTo>
                      <a:pt x="32048" y="20557"/>
                      <a:pt x="32098" y="20520"/>
                      <a:pt x="32036" y="20507"/>
                    </a:cubicBezTo>
                    <a:cubicBezTo>
                      <a:pt x="31987" y="20483"/>
                      <a:pt x="31974" y="20470"/>
                      <a:pt x="31999" y="20470"/>
                    </a:cubicBezTo>
                    <a:cubicBezTo>
                      <a:pt x="32036" y="20458"/>
                      <a:pt x="32134" y="20470"/>
                      <a:pt x="32122" y="20396"/>
                    </a:cubicBezTo>
                    <a:cubicBezTo>
                      <a:pt x="32122" y="20335"/>
                      <a:pt x="32048" y="20323"/>
                      <a:pt x="32061" y="20298"/>
                    </a:cubicBezTo>
                    <a:cubicBezTo>
                      <a:pt x="32073" y="20286"/>
                      <a:pt x="32091" y="20286"/>
                      <a:pt x="32111" y="20286"/>
                    </a:cubicBezTo>
                    <a:cubicBezTo>
                      <a:pt x="32131" y="20286"/>
                      <a:pt x="32153" y="20286"/>
                      <a:pt x="32171" y="20273"/>
                    </a:cubicBezTo>
                    <a:cubicBezTo>
                      <a:pt x="32245" y="20187"/>
                      <a:pt x="32307" y="20088"/>
                      <a:pt x="32344" y="19978"/>
                    </a:cubicBezTo>
                    <a:cubicBezTo>
                      <a:pt x="32344" y="19916"/>
                      <a:pt x="32282" y="19928"/>
                      <a:pt x="32356" y="19891"/>
                    </a:cubicBezTo>
                    <a:cubicBezTo>
                      <a:pt x="32443" y="19867"/>
                      <a:pt x="32516" y="19830"/>
                      <a:pt x="32516" y="19768"/>
                    </a:cubicBezTo>
                    <a:cubicBezTo>
                      <a:pt x="32516" y="19706"/>
                      <a:pt x="32516" y="19743"/>
                      <a:pt x="32492" y="19694"/>
                    </a:cubicBezTo>
                    <a:cubicBezTo>
                      <a:pt x="32475" y="19661"/>
                      <a:pt x="32486" y="19661"/>
                      <a:pt x="32503" y="19661"/>
                    </a:cubicBezTo>
                    <a:cubicBezTo>
                      <a:pt x="32511" y="19661"/>
                      <a:pt x="32521" y="19661"/>
                      <a:pt x="32529" y="19657"/>
                    </a:cubicBezTo>
                    <a:cubicBezTo>
                      <a:pt x="32566" y="19633"/>
                      <a:pt x="32553" y="19657"/>
                      <a:pt x="32553" y="19583"/>
                    </a:cubicBezTo>
                    <a:cubicBezTo>
                      <a:pt x="32553" y="19530"/>
                      <a:pt x="32535" y="19495"/>
                      <a:pt x="32546" y="19495"/>
                    </a:cubicBezTo>
                    <a:cubicBezTo>
                      <a:pt x="32548" y="19495"/>
                      <a:pt x="32550" y="19495"/>
                      <a:pt x="32553" y="19497"/>
                    </a:cubicBezTo>
                    <a:cubicBezTo>
                      <a:pt x="32574" y="19518"/>
                      <a:pt x="32595" y="19564"/>
                      <a:pt x="32608" y="19564"/>
                    </a:cubicBezTo>
                    <a:cubicBezTo>
                      <a:pt x="32611" y="19564"/>
                      <a:pt x="32613" y="19563"/>
                      <a:pt x="32615" y="19559"/>
                    </a:cubicBezTo>
                    <a:cubicBezTo>
                      <a:pt x="32615" y="19534"/>
                      <a:pt x="32701" y="19509"/>
                      <a:pt x="32652" y="19460"/>
                    </a:cubicBezTo>
                    <a:cubicBezTo>
                      <a:pt x="32603" y="19398"/>
                      <a:pt x="32566" y="19411"/>
                      <a:pt x="32603" y="19386"/>
                    </a:cubicBezTo>
                    <a:cubicBezTo>
                      <a:pt x="32640" y="19349"/>
                      <a:pt x="32738" y="19275"/>
                      <a:pt x="32701" y="19275"/>
                    </a:cubicBezTo>
                    <a:cubicBezTo>
                      <a:pt x="32684" y="19275"/>
                      <a:pt x="32660" y="19312"/>
                      <a:pt x="32626" y="19312"/>
                    </a:cubicBezTo>
                    <a:cubicBezTo>
                      <a:pt x="32612" y="19312"/>
                      <a:pt x="32596" y="19306"/>
                      <a:pt x="32578" y="19288"/>
                    </a:cubicBezTo>
                    <a:cubicBezTo>
                      <a:pt x="32526" y="19246"/>
                      <a:pt x="32509" y="19196"/>
                      <a:pt x="32483" y="19196"/>
                    </a:cubicBezTo>
                    <a:cubicBezTo>
                      <a:pt x="32478" y="19196"/>
                      <a:pt x="32473" y="19197"/>
                      <a:pt x="32467" y="19201"/>
                    </a:cubicBezTo>
                    <a:cubicBezTo>
                      <a:pt x="32443" y="19214"/>
                      <a:pt x="32430" y="19238"/>
                      <a:pt x="32381" y="19251"/>
                    </a:cubicBezTo>
                    <a:cubicBezTo>
                      <a:pt x="32375" y="19252"/>
                      <a:pt x="32370" y="19253"/>
                      <a:pt x="32365" y="19253"/>
                    </a:cubicBezTo>
                    <a:cubicBezTo>
                      <a:pt x="32326" y="19253"/>
                      <a:pt x="32302" y="19214"/>
                      <a:pt x="32258" y="19214"/>
                    </a:cubicBezTo>
                    <a:cubicBezTo>
                      <a:pt x="32208" y="19214"/>
                      <a:pt x="32282" y="19214"/>
                      <a:pt x="32332" y="19177"/>
                    </a:cubicBezTo>
                    <a:cubicBezTo>
                      <a:pt x="32381" y="19152"/>
                      <a:pt x="32430" y="19090"/>
                      <a:pt x="32492" y="19053"/>
                    </a:cubicBezTo>
                    <a:cubicBezTo>
                      <a:pt x="32553" y="19016"/>
                      <a:pt x="32627" y="19029"/>
                      <a:pt x="32603" y="18967"/>
                    </a:cubicBezTo>
                    <a:cubicBezTo>
                      <a:pt x="32578" y="18906"/>
                      <a:pt x="32603" y="18918"/>
                      <a:pt x="32529" y="18869"/>
                    </a:cubicBezTo>
                    <a:cubicBezTo>
                      <a:pt x="32479" y="18844"/>
                      <a:pt x="32443" y="18807"/>
                      <a:pt x="32418" y="18770"/>
                    </a:cubicBezTo>
                    <a:cubicBezTo>
                      <a:pt x="32356" y="18696"/>
                      <a:pt x="32356" y="18671"/>
                      <a:pt x="32307" y="18671"/>
                    </a:cubicBezTo>
                    <a:cubicBezTo>
                      <a:pt x="32270" y="18671"/>
                      <a:pt x="32246" y="18685"/>
                      <a:pt x="32223" y="18685"/>
                    </a:cubicBezTo>
                    <a:cubicBezTo>
                      <a:pt x="32207" y="18685"/>
                      <a:pt x="32191" y="18679"/>
                      <a:pt x="32171" y="18659"/>
                    </a:cubicBezTo>
                    <a:cubicBezTo>
                      <a:pt x="32133" y="18620"/>
                      <a:pt x="32109" y="18574"/>
                      <a:pt x="32119" y="18574"/>
                    </a:cubicBezTo>
                    <a:cubicBezTo>
                      <a:pt x="32122" y="18574"/>
                      <a:pt x="32127" y="18577"/>
                      <a:pt x="32134" y="18585"/>
                    </a:cubicBezTo>
                    <a:cubicBezTo>
                      <a:pt x="32179" y="18618"/>
                      <a:pt x="32203" y="18661"/>
                      <a:pt x="32243" y="18661"/>
                    </a:cubicBezTo>
                    <a:cubicBezTo>
                      <a:pt x="32247" y="18661"/>
                      <a:pt x="32252" y="18660"/>
                      <a:pt x="32258" y="18659"/>
                    </a:cubicBezTo>
                    <a:cubicBezTo>
                      <a:pt x="32273" y="18656"/>
                      <a:pt x="32289" y="18655"/>
                      <a:pt x="32304" y="18655"/>
                    </a:cubicBezTo>
                    <a:cubicBezTo>
                      <a:pt x="32350" y="18655"/>
                      <a:pt x="32396" y="18668"/>
                      <a:pt x="32443" y="18696"/>
                    </a:cubicBezTo>
                    <a:cubicBezTo>
                      <a:pt x="32492" y="18733"/>
                      <a:pt x="32504" y="18758"/>
                      <a:pt x="32541" y="18758"/>
                    </a:cubicBezTo>
                    <a:cubicBezTo>
                      <a:pt x="32553" y="18758"/>
                      <a:pt x="32568" y="18759"/>
                      <a:pt x="32582" y="18759"/>
                    </a:cubicBezTo>
                    <a:cubicBezTo>
                      <a:pt x="32610" y="18759"/>
                      <a:pt x="32631" y="18754"/>
                      <a:pt x="32615" y="18721"/>
                    </a:cubicBezTo>
                    <a:cubicBezTo>
                      <a:pt x="32566" y="18659"/>
                      <a:pt x="32516" y="18598"/>
                      <a:pt x="32455" y="18548"/>
                    </a:cubicBezTo>
                    <a:cubicBezTo>
                      <a:pt x="32381" y="18487"/>
                      <a:pt x="32369" y="18462"/>
                      <a:pt x="32356" y="18425"/>
                    </a:cubicBezTo>
                    <a:cubicBezTo>
                      <a:pt x="32344" y="18326"/>
                      <a:pt x="32319" y="18216"/>
                      <a:pt x="32282" y="18117"/>
                    </a:cubicBezTo>
                    <a:cubicBezTo>
                      <a:pt x="32233" y="18006"/>
                      <a:pt x="32282" y="17994"/>
                      <a:pt x="32171" y="17932"/>
                    </a:cubicBezTo>
                    <a:cubicBezTo>
                      <a:pt x="32061" y="17871"/>
                      <a:pt x="31962" y="17858"/>
                      <a:pt x="31987" y="17772"/>
                    </a:cubicBezTo>
                    <a:cubicBezTo>
                      <a:pt x="32036" y="17673"/>
                      <a:pt x="32085" y="17600"/>
                      <a:pt x="32159" y="17513"/>
                    </a:cubicBezTo>
                    <a:cubicBezTo>
                      <a:pt x="32196" y="17452"/>
                      <a:pt x="32221" y="17427"/>
                      <a:pt x="32196" y="17402"/>
                    </a:cubicBezTo>
                    <a:cubicBezTo>
                      <a:pt x="32166" y="17382"/>
                      <a:pt x="32152" y="17362"/>
                      <a:pt x="32188" y="17362"/>
                    </a:cubicBezTo>
                    <a:cubicBezTo>
                      <a:pt x="32197" y="17362"/>
                      <a:pt x="32207" y="17363"/>
                      <a:pt x="32221" y="17365"/>
                    </a:cubicBezTo>
                    <a:cubicBezTo>
                      <a:pt x="32260" y="17376"/>
                      <a:pt x="32288" y="17383"/>
                      <a:pt x="32308" y="17383"/>
                    </a:cubicBezTo>
                    <a:cubicBezTo>
                      <a:pt x="32333" y="17383"/>
                      <a:pt x="32344" y="17373"/>
                      <a:pt x="32344" y="17353"/>
                    </a:cubicBezTo>
                    <a:cubicBezTo>
                      <a:pt x="32344" y="17316"/>
                      <a:pt x="32295" y="17291"/>
                      <a:pt x="32344" y="17255"/>
                    </a:cubicBezTo>
                    <a:cubicBezTo>
                      <a:pt x="32406" y="17230"/>
                      <a:pt x="32406" y="17230"/>
                      <a:pt x="32467" y="17193"/>
                    </a:cubicBezTo>
                    <a:cubicBezTo>
                      <a:pt x="32519" y="17162"/>
                      <a:pt x="32649" y="17113"/>
                      <a:pt x="32689" y="17113"/>
                    </a:cubicBezTo>
                    <a:cubicBezTo>
                      <a:pt x="32697" y="17113"/>
                      <a:pt x="32701" y="17115"/>
                      <a:pt x="32701" y="17119"/>
                    </a:cubicBezTo>
                    <a:cubicBezTo>
                      <a:pt x="32701" y="17148"/>
                      <a:pt x="32686" y="17176"/>
                      <a:pt x="32703" y="17176"/>
                    </a:cubicBezTo>
                    <a:cubicBezTo>
                      <a:pt x="32707" y="17176"/>
                      <a:pt x="32715" y="17174"/>
                      <a:pt x="32726" y="17168"/>
                    </a:cubicBezTo>
                    <a:cubicBezTo>
                      <a:pt x="32775" y="17131"/>
                      <a:pt x="32812" y="17094"/>
                      <a:pt x="32800" y="17057"/>
                    </a:cubicBezTo>
                    <a:cubicBezTo>
                      <a:pt x="32788" y="17008"/>
                      <a:pt x="32751" y="16946"/>
                      <a:pt x="32701" y="16946"/>
                    </a:cubicBezTo>
                    <a:cubicBezTo>
                      <a:pt x="32679" y="16955"/>
                      <a:pt x="32656" y="16959"/>
                      <a:pt x="32632" y="16959"/>
                    </a:cubicBezTo>
                    <a:cubicBezTo>
                      <a:pt x="32589" y="16959"/>
                      <a:pt x="32544" y="16946"/>
                      <a:pt x="32504" y="16922"/>
                    </a:cubicBezTo>
                    <a:cubicBezTo>
                      <a:pt x="32454" y="16880"/>
                      <a:pt x="32426" y="16855"/>
                      <a:pt x="32395" y="16855"/>
                    </a:cubicBezTo>
                    <a:cubicBezTo>
                      <a:pt x="32380" y="16855"/>
                      <a:pt x="32364" y="16861"/>
                      <a:pt x="32344" y="16873"/>
                    </a:cubicBezTo>
                    <a:cubicBezTo>
                      <a:pt x="32282" y="16910"/>
                      <a:pt x="32196" y="17020"/>
                      <a:pt x="32110" y="17033"/>
                    </a:cubicBezTo>
                    <a:cubicBezTo>
                      <a:pt x="32083" y="17037"/>
                      <a:pt x="32056" y="17040"/>
                      <a:pt x="32031" y="17040"/>
                    </a:cubicBezTo>
                    <a:cubicBezTo>
                      <a:pt x="31988" y="17040"/>
                      <a:pt x="31953" y="17032"/>
                      <a:pt x="31937" y="17008"/>
                    </a:cubicBezTo>
                    <a:cubicBezTo>
                      <a:pt x="31925" y="16971"/>
                      <a:pt x="31962" y="16873"/>
                      <a:pt x="31962" y="16823"/>
                    </a:cubicBezTo>
                    <a:cubicBezTo>
                      <a:pt x="31930" y="16780"/>
                      <a:pt x="31879" y="16747"/>
                      <a:pt x="31818" y="16747"/>
                    </a:cubicBezTo>
                    <a:cubicBezTo>
                      <a:pt x="31809" y="16747"/>
                      <a:pt x="31799" y="16748"/>
                      <a:pt x="31789" y="16749"/>
                    </a:cubicBezTo>
                    <a:cubicBezTo>
                      <a:pt x="31703" y="16749"/>
                      <a:pt x="31580" y="16651"/>
                      <a:pt x="31592" y="16565"/>
                    </a:cubicBezTo>
                    <a:cubicBezTo>
                      <a:pt x="31592" y="16487"/>
                      <a:pt x="31642" y="16400"/>
                      <a:pt x="31687" y="16400"/>
                    </a:cubicBezTo>
                    <a:cubicBezTo>
                      <a:pt x="31693" y="16400"/>
                      <a:pt x="31698" y="16402"/>
                      <a:pt x="31703" y="16404"/>
                    </a:cubicBezTo>
                    <a:cubicBezTo>
                      <a:pt x="31741" y="16420"/>
                      <a:pt x="31761" y="16430"/>
                      <a:pt x="31784" y="16430"/>
                    </a:cubicBezTo>
                    <a:cubicBezTo>
                      <a:pt x="31799" y="16430"/>
                      <a:pt x="31815" y="16426"/>
                      <a:pt x="31839" y="16417"/>
                    </a:cubicBezTo>
                    <a:cubicBezTo>
                      <a:pt x="31900" y="16404"/>
                      <a:pt x="31950" y="16380"/>
                      <a:pt x="31999" y="16330"/>
                    </a:cubicBezTo>
                    <a:cubicBezTo>
                      <a:pt x="32048" y="16256"/>
                      <a:pt x="32110" y="16183"/>
                      <a:pt x="32184" y="16133"/>
                    </a:cubicBezTo>
                    <a:cubicBezTo>
                      <a:pt x="32245" y="16096"/>
                      <a:pt x="32344" y="15936"/>
                      <a:pt x="32393" y="15899"/>
                    </a:cubicBezTo>
                    <a:cubicBezTo>
                      <a:pt x="32431" y="15871"/>
                      <a:pt x="32455" y="15842"/>
                      <a:pt x="32509" y="15842"/>
                    </a:cubicBezTo>
                    <a:cubicBezTo>
                      <a:pt x="32525" y="15842"/>
                      <a:pt x="32544" y="15844"/>
                      <a:pt x="32566" y="15850"/>
                    </a:cubicBezTo>
                    <a:cubicBezTo>
                      <a:pt x="32664" y="15887"/>
                      <a:pt x="32738" y="15887"/>
                      <a:pt x="32714" y="15948"/>
                    </a:cubicBezTo>
                    <a:cubicBezTo>
                      <a:pt x="32689" y="16010"/>
                      <a:pt x="32640" y="16170"/>
                      <a:pt x="32590" y="16183"/>
                    </a:cubicBezTo>
                    <a:cubicBezTo>
                      <a:pt x="32541" y="16195"/>
                      <a:pt x="32443" y="16306"/>
                      <a:pt x="32504" y="16306"/>
                    </a:cubicBezTo>
                    <a:cubicBezTo>
                      <a:pt x="32544" y="16306"/>
                      <a:pt x="32567" y="16322"/>
                      <a:pt x="32594" y="16322"/>
                    </a:cubicBezTo>
                    <a:cubicBezTo>
                      <a:pt x="32601" y="16322"/>
                      <a:pt x="32608" y="16321"/>
                      <a:pt x="32615" y="16318"/>
                    </a:cubicBezTo>
                    <a:cubicBezTo>
                      <a:pt x="32652" y="16318"/>
                      <a:pt x="32615" y="16318"/>
                      <a:pt x="32603" y="16355"/>
                    </a:cubicBezTo>
                    <a:cubicBezTo>
                      <a:pt x="32578" y="16380"/>
                      <a:pt x="32504" y="16466"/>
                      <a:pt x="32492" y="16491"/>
                    </a:cubicBezTo>
                    <a:cubicBezTo>
                      <a:pt x="32473" y="16509"/>
                      <a:pt x="32476" y="16536"/>
                      <a:pt x="32495" y="16536"/>
                    </a:cubicBezTo>
                    <a:cubicBezTo>
                      <a:pt x="32501" y="16536"/>
                      <a:pt x="32508" y="16533"/>
                      <a:pt x="32516" y="16528"/>
                    </a:cubicBezTo>
                    <a:cubicBezTo>
                      <a:pt x="32553" y="16478"/>
                      <a:pt x="32603" y="16454"/>
                      <a:pt x="32640" y="16417"/>
                    </a:cubicBezTo>
                    <a:cubicBezTo>
                      <a:pt x="32701" y="16392"/>
                      <a:pt x="32775" y="16306"/>
                      <a:pt x="32837" y="16269"/>
                    </a:cubicBezTo>
                    <a:cubicBezTo>
                      <a:pt x="32935" y="16207"/>
                      <a:pt x="33059" y="16183"/>
                      <a:pt x="33169" y="16183"/>
                    </a:cubicBezTo>
                    <a:lnTo>
                      <a:pt x="33194" y="16183"/>
                    </a:lnTo>
                    <a:cubicBezTo>
                      <a:pt x="33305" y="16220"/>
                      <a:pt x="33391" y="16269"/>
                      <a:pt x="33428" y="16269"/>
                    </a:cubicBezTo>
                    <a:cubicBezTo>
                      <a:pt x="33443" y="16269"/>
                      <a:pt x="33456" y="16265"/>
                      <a:pt x="33465" y="16265"/>
                    </a:cubicBezTo>
                    <a:cubicBezTo>
                      <a:pt x="33479" y="16265"/>
                      <a:pt x="33485" y="16274"/>
                      <a:pt x="33478" y="16318"/>
                    </a:cubicBezTo>
                    <a:cubicBezTo>
                      <a:pt x="33465" y="16380"/>
                      <a:pt x="33453" y="16441"/>
                      <a:pt x="33428" y="16503"/>
                    </a:cubicBezTo>
                    <a:cubicBezTo>
                      <a:pt x="33428" y="16515"/>
                      <a:pt x="33453" y="16528"/>
                      <a:pt x="33478" y="16528"/>
                    </a:cubicBezTo>
                    <a:cubicBezTo>
                      <a:pt x="33502" y="16528"/>
                      <a:pt x="33514" y="16552"/>
                      <a:pt x="33453" y="16552"/>
                    </a:cubicBezTo>
                    <a:cubicBezTo>
                      <a:pt x="33404" y="16565"/>
                      <a:pt x="33354" y="16638"/>
                      <a:pt x="33354" y="16675"/>
                    </a:cubicBezTo>
                    <a:cubicBezTo>
                      <a:pt x="33342" y="16712"/>
                      <a:pt x="33317" y="16737"/>
                      <a:pt x="33354" y="16737"/>
                    </a:cubicBezTo>
                    <a:cubicBezTo>
                      <a:pt x="33391" y="16737"/>
                      <a:pt x="33391" y="16774"/>
                      <a:pt x="33391" y="16799"/>
                    </a:cubicBezTo>
                    <a:cubicBezTo>
                      <a:pt x="33391" y="16801"/>
                      <a:pt x="33393" y="16802"/>
                      <a:pt x="33395" y="16802"/>
                    </a:cubicBezTo>
                    <a:cubicBezTo>
                      <a:pt x="33405" y="16802"/>
                      <a:pt x="33431" y="16786"/>
                      <a:pt x="33441" y="16786"/>
                    </a:cubicBezTo>
                    <a:cubicBezTo>
                      <a:pt x="33453" y="16786"/>
                      <a:pt x="33465" y="16786"/>
                      <a:pt x="33465" y="16811"/>
                    </a:cubicBezTo>
                    <a:cubicBezTo>
                      <a:pt x="33465" y="16829"/>
                      <a:pt x="33439" y="16840"/>
                      <a:pt x="33444" y="16840"/>
                    </a:cubicBezTo>
                    <a:cubicBezTo>
                      <a:pt x="33446" y="16840"/>
                      <a:pt x="33452" y="16839"/>
                      <a:pt x="33465" y="16836"/>
                    </a:cubicBezTo>
                    <a:cubicBezTo>
                      <a:pt x="33497" y="16836"/>
                      <a:pt x="33501" y="16781"/>
                      <a:pt x="33549" y="16781"/>
                    </a:cubicBezTo>
                    <a:cubicBezTo>
                      <a:pt x="33556" y="16781"/>
                      <a:pt x="33566" y="16783"/>
                      <a:pt x="33576" y="16786"/>
                    </a:cubicBezTo>
                    <a:cubicBezTo>
                      <a:pt x="33650" y="16811"/>
                      <a:pt x="33638" y="16811"/>
                      <a:pt x="33687" y="16836"/>
                    </a:cubicBezTo>
                    <a:cubicBezTo>
                      <a:pt x="33712" y="16842"/>
                      <a:pt x="33724" y="16842"/>
                      <a:pt x="33732" y="16842"/>
                    </a:cubicBezTo>
                    <a:cubicBezTo>
                      <a:pt x="33739" y="16842"/>
                      <a:pt x="33742" y="16842"/>
                      <a:pt x="33749" y="16848"/>
                    </a:cubicBezTo>
                    <a:cubicBezTo>
                      <a:pt x="33761" y="16860"/>
                      <a:pt x="33773" y="16885"/>
                      <a:pt x="33773" y="16897"/>
                    </a:cubicBezTo>
                    <a:cubicBezTo>
                      <a:pt x="33798" y="16959"/>
                      <a:pt x="33773" y="17008"/>
                      <a:pt x="33798" y="17033"/>
                    </a:cubicBezTo>
                    <a:cubicBezTo>
                      <a:pt x="33835" y="17057"/>
                      <a:pt x="33859" y="17131"/>
                      <a:pt x="33798" y="17131"/>
                    </a:cubicBezTo>
                    <a:cubicBezTo>
                      <a:pt x="33770" y="17131"/>
                      <a:pt x="33725" y="17123"/>
                      <a:pt x="33695" y="17123"/>
                    </a:cubicBezTo>
                    <a:cubicBezTo>
                      <a:pt x="33672" y="17123"/>
                      <a:pt x="33657" y="17128"/>
                      <a:pt x="33662" y="17144"/>
                    </a:cubicBezTo>
                    <a:cubicBezTo>
                      <a:pt x="33687" y="17181"/>
                      <a:pt x="33736" y="17205"/>
                      <a:pt x="33749" y="17242"/>
                    </a:cubicBezTo>
                    <a:cubicBezTo>
                      <a:pt x="33761" y="17291"/>
                      <a:pt x="33798" y="17365"/>
                      <a:pt x="33761" y="17365"/>
                    </a:cubicBezTo>
                    <a:cubicBezTo>
                      <a:pt x="33736" y="17365"/>
                      <a:pt x="33724" y="17390"/>
                      <a:pt x="33749" y="17402"/>
                    </a:cubicBezTo>
                    <a:cubicBezTo>
                      <a:pt x="33773" y="17427"/>
                      <a:pt x="33786" y="17464"/>
                      <a:pt x="33761" y="17501"/>
                    </a:cubicBezTo>
                    <a:cubicBezTo>
                      <a:pt x="33736" y="17526"/>
                      <a:pt x="33724" y="17550"/>
                      <a:pt x="33699" y="17636"/>
                    </a:cubicBezTo>
                    <a:cubicBezTo>
                      <a:pt x="33680" y="17705"/>
                      <a:pt x="33660" y="17743"/>
                      <a:pt x="33672" y="17743"/>
                    </a:cubicBezTo>
                    <a:cubicBezTo>
                      <a:pt x="33674" y="17743"/>
                      <a:pt x="33679" y="17740"/>
                      <a:pt x="33687" y="17735"/>
                    </a:cubicBezTo>
                    <a:cubicBezTo>
                      <a:pt x="33691" y="17734"/>
                      <a:pt x="33694" y="17733"/>
                      <a:pt x="33696" y="17733"/>
                    </a:cubicBezTo>
                    <a:cubicBezTo>
                      <a:pt x="33712" y="17733"/>
                      <a:pt x="33687" y="17762"/>
                      <a:pt x="33702" y="17762"/>
                    </a:cubicBezTo>
                    <a:cubicBezTo>
                      <a:pt x="33704" y="17762"/>
                      <a:pt x="33707" y="17761"/>
                      <a:pt x="33712" y="17760"/>
                    </a:cubicBezTo>
                    <a:cubicBezTo>
                      <a:pt x="33719" y="17757"/>
                      <a:pt x="33725" y="17756"/>
                      <a:pt x="33731" y="17756"/>
                    </a:cubicBezTo>
                    <a:cubicBezTo>
                      <a:pt x="33757" y="17756"/>
                      <a:pt x="33771" y="17774"/>
                      <a:pt x="33761" y="17784"/>
                    </a:cubicBezTo>
                    <a:cubicBezTo>
                      <a:pt x="33736" y="17784"/>
                      <a:pt x="33712" y="17809"/>
                      <a:pt x="33724" y="17809"/>
                    </a:cubicBezTo>
                    <a:cubicBezTo>
                      <a:pt x="33749" y="17809"/>
                      <a:pt x="33724" y="17809"/>
                      <a:pt x="33724" y="17846"/>
                    </a:cubicBezTo>
                    <a:cubicBezTo>
                      <a:pt x="33724" y="17871"/>
                      <a:pt x="33699" y="17883"/>
                      <a:pt x="33675" y="17895"/>
                    </a:cubicBezTo>
                    <a:cubicBezTo>
                      <a:pt x="33654" y="17895"/>
                      <a:pt x="33624" y="17965"/>
                      <a:pt x="33638" y="17965"/>
                    </a:cubicBezTo>
                    <a:cubicBezTo>
                      <a:pt x="33640" y="17965"/>
                      <a:pt x="33644" y="17963"/>
                      <a:pt x="33650" y="17957"/>
                    </a:cubicBezTo>
                    <a:cubicBezTo>
                      <a:pt x="33669" y="17938"/>
                      <a:pt x="33680" y="17891"/>
                      <a:pt x="33696" y="17891"/>
                    </a:cubicBezTo>
                    <a:cubicBezTo>
                      <a:pt x="33700" y="17891"/>
                      <a:pt x="33706" y="17896"/>
                      <a:pt x="33712" y="17908"/>
                    </a:cubicBezTo>
                    <a:cubicBezTo>
                      <a:pt x="33720" y="17932"/>
                      <a:pt x="33717" y="17956"/>
                      <a:pt x="33728" y="17956"/>
                    </a:cubicBezTo>
                    <a:cubicBezTo>
                      <a:pt x="33734" y="17956"/>
                      <a:pt x="33744" y="17949"/>
                      <a:pt x="33761" y="17932"/>
                    </a:cubicBezTo>
                    <a:cubicBezTo>
                      <a:pt x="33810" y="17895"/>
                      <a:pt x="33835" y="17908"/>
                      <a:pt x="33859" y="17883"/>
                    </a:cubicBezTo>
                    <a:cubicBezTo>
                      <a:pt x="33877" y="17857"/>
                      <a:pt x="33894" y="17831"/>
                      <a:pt x="33903" y="17831"/>
                    </a:cubicBezTo>
                    <a:cubicBezTo>
                      <a:pt x="33907" y="17831"/>
                      <a:pt x="33909" y="17835"/>
                      <a:pt x="33909" y="17846"/>
                    </a:cubicBezTo>
                    <a:cubicBezTo>
                      <a:pt x="33919" y="17866"/>
                      <a:pt x="33929" y="17902"/>
                      <a:pt x="33939" y="17902"/>
                    </a:cubicBezTo>
                    <a:cubicBezTo>
                      <a:pt x="33941" y="17902"/>
                      <a:pt x="33943" y="17900"/>
                      <a:pt x="33946" y="17895"/>
                    </a:cubicBezTo>
                    <a:cubicBezTo>
                      <a:pt x="33970" y="17871"/>
                      <a:pt x="33983" y="17834"/>
                      <a:pt x="34007" y="17809"/>
                    </a:cubicBezTo>
                    <a:cubicBezTo>
                      <a:pt x="34013" y="17790"/>
                      <a:pt x="34020" y="17781"/>
                      <a:pt x="34026" y="17781"/>
                    </a:cubicBezTo>
                    <a:cubicBezTo>
                      <a:pt x="34032" y="17781"/>
                      <a:pt x="34038" y="17790"/>
                      <a:pt x="34044" y="17809"/>
                    </a:cubicBezTo>
                    <a:cubicBezTo>
                      <a:pt x="34054" y="17828"/>
                      <a:pt x="34063" y="17854"/>
                      <a:pt x="34078" y="17854"/>
                    </a:cubicBezTo>
                    <a:cubicBezTo>
                      <a:pt x="34083" y="17854"/>
                      <a:pt x="34088" y="17852"/>
                      <a:pt x="34094" y="17846"/>
                    </a:cubicBezTo>
                    <a:cubicBezTo>
                      <a:pt x="34106" y="17809"/>
                      <a:pt x="34094" y="17797"/>
                      <a:pt x="34118" y="17797"/>
                    </a:cubicBezTo>
                    <a:cubicBezTo>
                      <a:pt x="34131" y="17801"/>
                      <a:pt x="34144" y="17802"/>
                      <a:pt x="34158" y="17802"/>
                    </a:cubicBezTo>
                    <a:cubicBezTo>
                      <a:pt x="34185" y="17802"/>
                      <a:pt x="34213" y="17797"/>
                      <a:pt x="34229" y="17797"/>
                    </a:cubicBezTo>
                    <a:cubicBezTo>
                      <a:pt x="34254" y="17797"/>
                      <a:pt x="34278" y="17797"/>
                      <a:pt x="34266" y="17784"/>
                    </a:cubicBezTo>
                    <a:cubicBezTo>
                      <a:pt x="34254" y="17760"/>
                      <a:pt x="34254" y="17735"/>
                      <a:pt x="34278" y="17723"/>
                    </a:cubicBezTo>
                    <a:cubicBezTo>
                      <a:pt x="34328" y="17723"/>
                      <a:pt x="34377" y="17710"/>
                      <a:pt x="34414" y="17686"/>
                    </a:cubicBezTo>
                    <a:cubicBezTo>
                      <a:pt x="34439" y="17649"/>
                      <a:pt x="34414" y="17624"/>
                      <a:pt x="34463" y="17612"/>
                    </a:cubicBezTo>
                    <a:cubicBezTo>
                      <a:pt x="34483" y="17612"/>
                      <a:pt x="34500" y="17601"/>
                      <a:pt x="34513" y="17601"/>
                    </a:cubicBezTo>
                    <a:cubicBezTo>
                      <a:pt x="34523" y="17601"/>
                      <a:pt x="34532" y="17608"/>
                      <a:pt x="34537" y="17636"/>
                    </a:cubicBezTo>
                    <a:cubicBezTo>
                      <a:pt x="34537" y="17678"/>
                      <a:pt x="34549" y="17703"/>
                      <a:pt x="34556" y="17703"/>
                    </a:cubicBezTo>
                    <a:cubicBezTo>
                      <a:pt x="34559" y="17703"/>
                      <a:pt x="34562" y="17698"/>
                      <a:pt x="34562" y="17686"/>
                    </a:cubicBezTo>
                    <a:cubicBezTo>
                      <a:pt x="34562" y="17661"/>
                      <a:pt x="34599" y="17649"/>
                      <a:pt x="34562" y="17612"/>
                    </a:cubicBezTo>
                    <a:cubicBezTo>
                      <a:pt x="34537" y="17563"/>
                      <a:pt x="34476" y="17439"/>
                      <a:pt x="34451" y="17415"/>
                    </a:cubicBezTo>
                    <a:cubicBezTo>
                      <a:pt x="34426" y="17390"/>
                      <a:pt x="34426" y="17353"/>
                      <a:pt x="34426" y="17316"/>
                    </a:cubicBezTo>
                    <a:cubicBezTo>
                      <a:pt x="34426" y="17205"/>
                      <a:pt x="34402" y="17082"/>
                      <a:pt x="34377" y="16971"/>
                    </a:cubicBezTo>
                    <a:cubicBezTo>
                      <a:pt x="34340" y="16860"/>
                      <a:pt x="34291" y="16762"/>
                      <a:pt x="34217" y="16663"/>
                    </a:cubicBezTo>
                    <a:cubicBezTo>
                      <a:pt x="34217" y="16651"/>
                      <a:pt x="34204" y="16626"/>
                      <a:pt x="34192" y="16601"/>
                    </a:cubicBezTo>
                    <a:cubicBezTo>
                      <a:pt x="34155" y="16528"/>
                      <a:pt x="34106" y="16466"/>
                      <a:pt x="34032" y="16417"/>
                    </a:cubicBezTo>
                    <a:cubicBezTo>
                      <a:pt x="33946" y="16355"/>
                      <a:pt x="33921" y="16380"/>
                      <a:pt x="33983" y="16318"/>
                    </a:cubicBezTo>
                    <a:cubicBezTo>
                      <a:pt x="34032" y="16256"/>
                      <a:pt x="33983" y="16256"/>
                      <a:pt x="34057" y="16195"/>
                    </a:cubicBezTo>
                    <a:cubicBezTo>
                      <a:pt x="34143" y="16121"/>
                      <a:pt x="34217" y="16121"/>
                      <a:pt x="34278" y="16035"/>
                    </a:cubicBezTo>
                    <a:cubicBezTo>
                      <a:pt x="34328" y="15973"/>
                      <a:pt x="34402" y="15911"/>
                      <a:pt x="34476" y="15862"/>
                    </a:cubicBezTo>
                    <a:cubicBezTo>
                      <a:pt x="34525" y="15813"/>
                      <a:pt x="34525" y="15653"/>
                      <a:pt x="34500" y="15603"/>
                    </a:cubicBezTo>
                    <a:cubicBezTo>
                      <a:pt x="34488" y="15566"/>
                      <a:pt x="34500" y="15517"/>
                      <a:pt x="34537" y="15493"/>
                    </a:cubicBezTo>
                    <a:cubicBezTo>
                      <a:pt x="34599" y="15419"/>
                      <a:pt x="34660" y="15357"/>
                      <a:pt x="34710" y="15295"/>
                    </a:cubicBezTo>
                    <a:lnTo>
                      <a:pt x="34722" y="15283"/>
                    </a:lnTo>
                    <a:cubicBezTo>
                      <a:pt x="34796" y="15234"/>
                      <a:pt x="34858" y="15271"/>
                      <a:pt x="34894" y="15221"/>
                    </a:cubicBezTo>
                    <a:cubicBezTo>
                      <a:pt x="34944" y="15185"/>
                      <a:pt x="34956" y="15123"/>
                      <a:pt x="35042" y="15098"/>
                    </a:cubicBezTo>
                    <a:cubicBezTo>
                      <a:pt x="35050" y="15097"/>
                      <a:pt x="35057" y="15096"/>
                      <a:pt x="35064" y="15096"/>
                    </a:cubicBezTo>
                    <a:cubicBezTo>
                      <a:pt x="35117" y="15096"/>
                      <a:pt x="35124" y="15138"/>
                      <a:pt x="35190" y="15160"/>
                    </a:cubicBezTo>
                    <a:cubicBezTo>
                      <a:pt x="35239" y="15184"/>
                      <a:pt x="35282" y="15219"/>
                      <a:pt x="35345" y="15219"/>
                    </a:cubicBezTo>
                    <a:cubicBezTo>
                      <a:pt x="35377" y="15219"/>
                      <a:pt x="35415" y="15210"/>
                      <a:pt x="35461" y="15185"/>
                    </a:cubicBezTo>
                    <a:cubicBezTo>
                      <a:pt x="35609" y="15098"/>
                      <a:pt x="35757" y="14987"/>
                      <a:pt x="35868" y="14864"/>
                    </a:cubicBezTo>
                    <a:cubicBezTo>
                      <a:pt x="35991" y="14679"/>
                      <a:pt x="36114" y="14544"/>
                      <a:pt x="36176" y="14458"/>
                    </a:cubicBezTo>
                    <a:cubicBezTo>
                      <a:pt x="36299" y="14297"/>
                      <a:pt x="36422" y="14137"/>
                      <a:pt x="36533" y="13965"/>
                    </a:cubicBezTo>
                    <a:cubicBezTo>
                      <a:pt x="36644" y="13755"/>
                      <a:pt x="36780" y="13558"/>
                      <a:pt x="36915" y="13373"/>
                    </a:cubicBezTo>
                    <a:cubicBezTo>
                      <a:pt x="37001" y="13225"/>
                      <a:pt x="37063" y="13065"/>
                      <a:pt x="37100" y="12893"/>
                    </a:cubicBezTo>
                    <a:cubicBezTo>
                      <a:pt x="37125" y="12770"/>
                      <a:pt x="37088" y="12449"/>
                      <a:pt x="37100" y="12363"/>
                    </a:cubicBezTo>
                    <a:cubicBezTo>
                      <a:pt x="37125" y="12264"/>
                      <a:pt x="37297" y="12006"/>
                      <a:pt x="37309" y="11895"/>
                    </a:cubicBezTo>
                    <a:cubicBezTo>
                      <a:pt x="37309" y="11796"/>
                      <a:pt x="37359" y="11722"/>
                      <a:pt x="37309" y="11661"/>
                    </a:cubicBezTo>
                    <a:cubicBezTo>
                      <a:pt x="37248" y="11599"/>
                      <a:pt x="37211" y="11574"/>
                      <a:pt x="37223" y="11562"/>
                    </a:cubicBezTo>
                    <a:cubicBezTo>
                      <a:pt x="37225" y="11557"/>
                      <a:pt x="37230" y="11556"/>
                      <a:pt x="37235" y="11556"/>
                    </a:cubicBezTo>
                    <a:cubicBezTo>
                      <a:pt x="37249" y="11556"/>
                      <a:pt x="37270" y="11566"/>
                      <a:pt x="37284" y="11566"/>
                    </a:cubicBezTo>
                    <a:cubicBezTo>
                      <a:pt x="37295" y="11566"/>
                      <a:pt x="37302" y="11560"/>
                      <a:pt x="37297" y="11537"/>
                    </a:cubicBezTo>
                    <a:cubicBezTo>
                      <a:pt x="37297" y="11476"/>
                      <a:pt x="37285" y="11451"/>
                      <a:pt x="37248" y="11426"/>
                    </a:cubicBezTo>
                    <a:cubicBezTo>
                      <a:pt x="37186" y="11377"/>
                      <a:pt x="37125" y="11316"/>
                      <a:pt x="37075" y="11254"/>
                    </a:cubicBezTo>
                    <a:cubicBezTo>
                      <a:pt x="37014" y="11155"/>
                      <a:pt x="37063" y="11168"/>
                      <a:pt x="36927" y="11143"/>
                    </a:cubicBezTo>
                    <a:cubicBezTo>
                      <a:pt x="36828" y="11123"/>
                      <a:pt x="36769" y="11071"/>
                      <a:pt x="36737" y="11071"/>
                    </a:cubicBezTo>
                    <a:cubicBezTo>
                      <a:pt x="36729" y="11071"/>
                      <a:pt x="36723" y="11074"/>
                      <a:pt x="36718" y="11081"/>
                    </a:cubicBezTo>
                    <a:cubicBezTo>
                      <a:pt x="36693" y="11118"/>
                      <a:pt x="36755" y="11205"/>
                      <a:pt x="36693" y="11205"/>
                    </a:cubicBezTo>
                    <a:cubicBezTo>
                      <a:pt x="36644" y="11205"/>
                      <a:pt x="36632" y="11242"/>
                      <a:pt x="36607" y="11279"/>
                    </a:cubicBezTo>
                    <a:cubicBezTo>
                      <a:pt x="36576" y="11310"/>
                      <a:pt x="36519" y="11358"/>
                      <a:pt x="36472" y="11358"/>
                    </a:cubicBezTo>
                    <a:cubicBezTo>
                      <a:pt x="36463" y="11358"/>
                      <a:pt x="36455" y="11356"/>
                      <a:pt x="36447" y="11353"/>
                    </a:cubicBezTo>
                    <a:cubicBezTo>
                      <a:pt x="36398" y="11316"/>
                      <a:pt x="36422" y="11279"/>
                      <a:pt x="36435" y="11254"/>
                    </a:cubicBezTo>
                    <a:cubicBezTo>
                      <a:pt x="36447" y="11229"/>
                      <a:pt x="36410" y="11254"/>
                      <a:pt x="36410" y="11192"/>
                    </a:cubicBezTo>
                    <a:cubicBezTo>
                      <a:pt x="36398" y="11118"/>
                      <a:pt x="36472" y="11106"/>
                      <a:pt x="36447" y="11069"/>
                    </a:cubicBezTo>
                    <a:cubicBezTo>
                      <a:pt x="36443" y="11057"/>
                      <a:pt x="36441" y="11053"/>
                      <a:pt x="36440" y="11053"/>
                    </a:cubicBezTo>
                    <a:cubicBezTo>
                      <a:pt x="36436" y="11053"/>
                      <a:pt x="36431" y="11069"/>
                      <a:pt x="36398" y="11069"/>
                    </a:cubicBezTo>
                    <a:cubicBezTo>
                      <a:pt x="36348" y="11069"/>
                      <a:pt x="36299" y="11094"/>
                      <a:pt x="36299" y="11131"/>
                    </a:cubicBezTo>
                    <a:cubicBezTo>
                      <a:pt x="36287" y="11168"/>
                      <a:pt x="36361" y="11217"/>
                      <a:pt x="36287" y="11229"/>
                    </a:cubicBezTo>
                    <a:cubicBezTo>
                      <a:pt x="36250" y="11236"/>
                      <a:pt x="36231" y="11245"/>
                      <a:pt x="36221" y="11245"/>
                    </a:cubicBezTo>
                    <a:cubicBezTo>
                      <a:pt x="36210" y="11245"/>
                      <a:pt x="36207" y="11236"/>
                      <a:pt x="36201" y="11205"/>
                    </a:cubicBezTo>
                    <a:cubicBezTo>
                      <a:pt x="36201" y="11143"/>
                      <a:pt x="36250" y="10983"/>
                      <a:pt x="36213" y="10958"/>
                    </a:cubicBezTo>
                    <a:lnTo>
                      <a:pt x="36213" y="10946"/>
                    </a:lnTo>
                    <a:cubicBezTo>
                      <a:pt x="36213" y="10944"/>
                      <a:pt x="36213" y="10943"/>
                      <a:pt x="36213" y="10943"/>
                    </a:cubicBezTo>
                    <a:cubicBezTo>
                      <a:pt x="36212" y="10943"/>
                      <a:pt x="36205" y="10961"/>
                      <a:pt x="36167" y="10961"/>
                    </a:cubicBezTo>
                    <a:cubicBezTo>
                      <a:pt x="36159" y="10961"/>
                      <a:pt x="36150" y="10960"/>
                      <a:pt x="36139" y="10958"/>
                    </a:cubicBezTo>
                    <a:cubicBezTo>
                      <a:pt x="36102" y="10958"/>
                      <a:pt x="36076" y="10960"/>
                      <a:pt x="36055" y="10960"/>
                    </a:cubicBezTo>
                    <a:cubicBezTo>
                      <a:pt x="36014" y="10960"/>
                      <a:pt x="35995" y="10954"/>
                      <a:pt x="35954" y="10921"/>
                    </a:cubicBezTo>
                    <a:cubicBezTo>
                      <a:pt x="35893" y="10872"/>
                      <a:pt x="35856" y="10860"/>
                      <a:pt x="35905" y="10810"/>
                    </a:cubicBezTo>
                    <a:cubicBezTo>
                      <a:pt x="35954" y="10761"/>
                      <a:pt x="36102" y="10687"/>
                      <a:pt x="36151" y="10589"/>
                    </a:cubicBezTo>
                    <a:cubicBezTo>
                      <a:pt x="36213" y="10490"/>
                      <a:pt x="36509" y="10342"/>
                      <a:pt x="36546" y="10231"/>
                    </a:cubicBezTo>
                    <a:cubicBezTo>
                      <a:pt x="36644" y="10059"/>
                      <a:pt x="36792" y="9923"/>
                      <a:pt x="36952" y="9825"/>
                    </a:cubicBezTo>
                    <a:cubicBezTo>
                      <a:pt x="37112" y="9714"/>
                      <a:pt x="37063" y="9689"/>
                      <a:pt x="37137" y="9578"/>
                    </a:cubicBezTo>
                    <a:cubicBezTo>
                      <a:pt x="37211" y="9467"/>
                      <a:pt x="37383" y="9381"/>
                      <a:pt x="37457" y="9295"/>
                    </a:cubicBezTo>
                    <a:cubicBezTo>
                      <a:pt x="37519" y="9196"/>
                      <a:pt x="37605" y="9122"/>
                      <a:pt x="37704" y="9073"/>
                    </a:cubicBezTo>
                    <a:cubicBezTo>
                      <a:pt x="37827" y="9036"/>
                      <a:pt x="37950" y="9024"/>
                      <a:pt x="38073" y="9011"/>
                    </a:cubicBezTo>
                    <a:cubicBezTo>
                      <a:pt x="38258" y="9011"/>
                      <a:pt x="38369" y="9011"/>
                      <a:pt x="38381" y="9061"/>
                    </a:cubicBezTo>
                    <a:cubicBezTo>
                      <a:pt x="38401" y="9089"/>
                      <a:pt x="38405" y="9118"/>
                      <a:pt x="38434" y="9118"/>
                    </a:cubicBezTo>
                    <a:cubicBezTo>
                      <a:pt x="38443" y="9118"/>
                      <a:pt x="38454" y="9116"/>
                      <a:pt x="38468" y="9110"/>
                    </a:cubicBezTo>
                    <a:cubicBezTo>
                      <a:pt x="38542" y="9073"/>
                      <a:pt x="38603" y="9048"/>
                      <a:pt x="38677" y="9036"/>
                    </a:cubicBezTo>
                    <a:cubicBezTo>
                      <a:pt x="38714" y="9036"/>
                      <a:pt x="38739" y="9085"/>
                      <a:pt x="38776" y="9085"/>
                    </a:cubicBezTo>
                    <a:cubicBezTo>
                      <a:pt x="38825" y="9085"/>
                      <a:pt x="38887" y="9073"/>
                      <a:pt x="38936" y="9061"/>
                    </a:cubicBezTo>
                    <a:cubicBezTo>
                      <a:pt x="38938" y="9057"/>
                      <a:pt x="38940" y="9055"/>
                      <a:pt x="38942" y="9055"/>
                    </a:cubicBezTo>
                    <a:cubicBezTo>
                      <a:pt x="38954" y="9055"/>
                      <a:pt x="38971" y="9098"/>
                      <a:pt x="39022" y="9098"/>
                    </a:cubicBezTo>
                    <a:cubicBezTo>
                      <a:pt x="39084" y="9098"/>
                      <a:pt x="39121" y="9098"/>
                      <a:pt x="39121" y="9061"/>
                    </a:cubicBezTo>
                    <a:cubicBezTo>
                      <a:pt x="39121" y="8999"/>
                      <a:pt x="39158" y="8962"/>
                      <a:pt x="39207" y="8938"/>
                    </a:cubicBezTo>
                    <a:cubicBezTo>
                      <a:pt x="39243" y="8922"/>
                      <a:pt x="39281" y="8915"/>
                      <a:pt x="39321" y="8915"/>
                    </a:cubicBezTo>
                    <a:cubicBezTo>
                      <a:pt x="39376" y="8915"/>
                      <a:pt x="39433" y="8928"/>
                      <a:pt x="39490" y="8950"/>
                    </a:cubicBezTo>
                    <a:cubicBezTo>
                      <a:pt x="39530" y="8980"/>
                      <a:pt x="39570" y="9034"/>
                      <a:pt x="39603" y="9034"/>
                    </a:cubicBezTo>
                    <a:cubicBezTo>
                      <a:pt x="39611" y="9034"/>
                      <a:pt x="39619" y="9031"/>
                      <a:pt x="39626" y="9024"/>
                    </a:cubicBezTo>
                    <a:cubicBezTo>
                      <a:pt x="39633" y="9017"/>
                      <a:pt x="39646" y="9014"/>
                      <a:pt x="39663" y="9014"/>
                    </a:cubicBezTo>
                    <a:cubicBezTo>
                      <a:pt x="39707" y="9014"/>
                      <a:pt x="39772" y="9034"/>
                      <a:pt x="39798" y="9061"/>
                    </a:cubicBezTo>
                    <a:cubicBezTo>
                      <a:pt x="39848" y="9110"/>
                      <a:pt x="39885" y="9159"/>
                      <a:pt x="39848" y="9159"/>
                    </a:cubicBezTo>
                    <a:cubicBezTo>
                      <a:pt x="39823" y="9159"/>
                      <a:pt x="39776" y="9148"/>
                      <a:pt x="39745" y="9148"/>
                    </a:cubicBezTo>
                    <a:cubicBezTo>
                      <a:pt x="39729" y="9148"/>
                      <a:pt x="39716" y="9151"/>
                      <a:pt x="39712" y="9159"/>
                    </a:cubicBezTo>
                    <a:cubicBezTo>
                      <a:pt x="39700" y="9196"/>
                      <a:pt x="39651" y="9246"/>
                      <a:pt x="39761" y="9246"/>
                    </a:cubicBezTo>
                    <a:cubicBezTo>
                      <a:pt x="39823" y="9246"/>
                      <a:pt x="39885" y="9233"/>
                      <a:pt x="39946" y="9221"/>
                    </a:cubicBezTo>
                    <a:cubicBezTo>
                      <a:pt x="39979" y="9221"/>
                      <a:pt x="39996" y="9232"/>
                      <a:pt x="40025" y="9232"/>
                    </a:cubicBezTo>
                    <a:cubicBezTo>
                      <a:pt x="40039" y="9232"/>
                      <a:pt x="40057" y="9229"/>
                      <a:pt x="40082" y="9221"/>
                    </a:cubicBezTo>
                    <a:cubicBezTo>
                      <a:pt x="40149" y="9187"/>
                      <a:pt x="40155" y="9133"/>
                      <a:pt x="40202" y="9133"/>
                    </a:cubicBezTo>
                    <a:cubicBezTo>
                      <a:pt x="40207" y="9133"/>
                      <a:pt x="40212" y="9134"/>
                      <a:pt x="40217" y="9135"/>
                    </a:cubicBezTo>
                    <a:cubicBezTo>
                      <a:pt x="40279" y="9135"/>
                      <a:pt x="40304" y="9184"/>
                      <a:pt x="40353" y="9184"/>
                    </a:cubicBezTo>
                    <a:cubicBezTo>
                      <a:pt x="40451" y="9184"/>
                      <a:pt x="40538" y="9159"/>
                      <a:pt x="40624" y="9110"/>
                    </a:cubicBezTo>
                    <a:cubicBezTo>
                      <a:pt x="40636" y="9085"/>
                      <a:pt x="40661" y="9061"/>
                      <a:pt x="40575" y="9036"/>
                    </a:cubicBezTo>
                    <a:cubicBezTo>
                      <a:pt x="40501" y="8999"/>
                      <a:pt x="40402" y="9048"/>
                      <a:pt x="40414" y="8975"/>
                    </a:cubicBezTo>
                    <a:cubicBezTo>
                      <a:pt x="40427" y="8901"/>
                      <a:pt x="40451" y="8827"/>
                      <a:pt x="40488" y="8765"/>
                    </a:cubicBezTo>
                    <a:cubicBezTo>
                      <a:pt x="40562" y="8679"/>
                      <a:pt x="40538" y="8630"/>
                      <a:pt x="40612" y="8605"/>
                    </a:cubicBezTo>
                    <a:cubicBezTo>
                      <a:pt x="40686" y="8593"/>
                      <a:pt x="40759" y="8457"/>
                      <a:pt x="40846" y="8395"/>
                    </a:cubicBezTo>
                    <a:cubicBezTo>
                      <a:pt x="40920" y="8334"/>
                      <a:pt x="40957" y="8334"/>
                      <a:pt x="40994" y="8248"/>
                    </a:cubicBezTo>
                    <a:cubicBezTo>
                      <a:pt x="41031" y="8161"/>
                      <a:pt x="41031" y="8137"/>
                      <a:pt x="41104" y="8100"/>
                    </a:cubicBezTo>
                    <a:cubicBezTo>
                      <a:pt x="41162" y="8067"/>
                      <a:pt x="41214" y="8067"/>
                      <a:pt x="41268" y="8067"/>
                    </a:cubicBezTo>
                    <a:cubicBezTo>
                      <a:pt x="41295" y="8067"/>
                      <a:pt x="41322" y="8067"/>
                      <a:pt x="41351" y="8063"/>
                    </a:cubicBezTo>
                    <a:cubicBezTo>
                      <a:pt x="41415" y="8054"/>
                      <a:pt x="41499" y="8004"/>
                      <a:pt x="41559" y="8004"/>
                    </a:cubicBezTo>
                    <a:cubicBezTo>
                      <a:pt x="41579" y="8004"/>
                      <a:pt x="41597" y="8010"/>
                      <a:pt x="41610" y="8026"/>
                    </a:cubicBezTo>
                    <a:cubicBezTo>
                      <a:pt x="41663" y="8079"/>
                      <a:pt x="41670" y="8114"/>
                      <a:pt x="41687" y="8114"/>
                    </a:cubicBezTo>
                    <a:cubicBezTo>
                      <a:pt x="41690" y="8114"/>
                      <a:pt x="41693" y="8114"/>
                      <a:pt x="41696" y="8112"/>
                    </a:cubicBezTo>
                    <a:cubicBezTo>
                      <a:pt x="41719" y="8089"/>
                      <a:pt x="41806" y="8012"/>
                      <a:pt x="41838" y="8012"/>
                    </a:cubicBezTo>
                    <a:cubicBezTo>
                      <a:pt x="41840" y="8012"/>
                      <a:pt x="41842" y="8013"/>
                      <a:pt x="41844" y="8013"/>
                    </a:cubicBezTo>
                    <a:cubicBezTo>
                      <a:pt x="41868" y="8026"/>
                      <a:pt x="41893" y="8038"/>
                      <a:pt x="41868" y="8100"/>
                    </a:cubicBezTo>
                    <a:cubicBezTo>
                      <a:pt x="41831" y="8149"/>
                      <a:pt x="41770" y="8211"/>
                      <a:pt x="41770" y="8285"/>
                    </a:cubicBezTo>
                    <a:cubicBezTo>
                      <a:pt x="41770" y="8346"/>
                      <a:pt x="41745" y="8358"/>
                      <a:pt x="41794" y="8358"/>
                    </a:cubicBezTo>
                    <a:cubicBezTo>
                      <a:pt x="41802" y="8360"/>
                      <a:pt x="41811" y="8361"/>
                      <a:pt x="41820" y="8361"/>
                    </a:cubicBezTo>
                    <a:cubicBezTo>
                      <a:pt x="41844" y="8361"/>
                      <a:pt x="41869" y="8357"/>
                      <a:pt x="41887" y="8357"/>
                    </a:cubicBezTo>
                    <a:cubicBezTo>
                      <a:pt x="41906" y="8357"/>
                      <a:pt x="41916" y="8362"/>
                      <a:pt x="41905" y="8383"/>
                    </a:cubicBezTo>
                    <a:cubicBezTo>
                      <a:pt x="41882" y="8418"/>
                      <a:pt x="41804" y="8507"/>
                      <a:pt x="41836" y="8507"/>
                    </a:cubicBezTo>
                    <a:cubicBezTo>
                      <a:pt x="41838" y="8507"/>
                      <a:pt x="41841" y="8507"/>
                      <a:pt x="41844" y="8506"/>
                    </a:cubicBezTo>
                    <a:cubicBezTo>
                      <a:pt x="41905" y="8494"/>
                      <a:pt x="41979" y="8457"/>
                      <a:pt x="42016" y="8408"/>
                    </a:cubicBezTo>
                    <a:cubicBezTo>
                      <a:pt x="42127" y="8309"/>
                      <a:pt x="42287" y="8124"/>
                      <a:pt x="42361" y="8112"/>
                    </a:cubicBezTo>
                    <a:cubicBezTo>
                      <a:pt x="42370" y="8111"/>
                      <a:pt x="42378" y="8110"/>
                      <a:pt x="42386" y="8110"/>
                    </a:cubicBezTo>
                    <a:cubicBezTo>
                      <a:pt x="42429" y="8110"/>
                      <a:pt x="42465" y="8126"/>
                      <a:pt x="42488" y="8126"/>
                    </a:cubicBezTo>
                    <a:cubicBezTo>
                      <a:pt x="42498" y="8126"/>
                      <a:pt x="42506" y="8122"/>
                      <a:pt x="42509" y="8112"/>
                    </a:cubicBezTo>
                    <a:cubicBezTo>
                      <a:pt x="42521" y="8075"/>
                      <a:pt x="42497" y="8013"/>
                      <a:pt x="42509" y="7976"/>
                    </a:cubicBezTo>
                    <a:cubicBezTo>
                      <a:pt x="42534" y="7940"/>
                      <a:pt x="42509" y="7890"/>
                      <a:pt x="42558" y="7829"/>
                    </a:cubicBezTo>
                    <a:cubicBezTo>
                      <a:pt x="42608" y="7755"/>
                      <a:pt x="42558" y="7767"/>
                      <a:pt x="42657" y="7730"/>
                    </a:cubicBezTo>
                    <a:cubicBezTo>
                      <a:pt x="42749" y="7689"/>
                      <a:pt x="42798" y="7665"/>
                      <a:pt x="42834" y="7665"/>
                    </a:cubicBezTo>
                    <a:cubicBezTo>
                      <a:pt x="42841" y="7665"/>
                      <a:pt x="42848" y="7666"/>
                      <a:pt x="42854" y="7668"/>
                    </a:cubicBezTo>
                    <a:cubicBezTo>
                      <a:pt x="42903" y="7693"/>
                      <a:pt x="42940" y="7730"/>
                      <a:pt x="43014" y="7742"/>
                    </a:cubicBezTo>
                    <a:cubicBezTo>
                      <a:pt x="43088" y="7742"/>
                      <a:pt x="43051" y="7742"/>
                      <a:pt x="42928" y="7767"/>
                    </a:cubicBezTo>
                    <a:cubicBezTo>
                      <a:pt x="42805" y="7804"/>
                      <a:pt x="42780" y="7841"/>
                      <a:pt x="42780" y="7915"/>
                    </a:cubicBezTo>
                    <a:cubicBezTo>
                      <a:pt x="42780" y="8001"/>
                      <a:pt x="42780" y="8112"/>
                      <a:pt x="42756" y="8112"/>
                    </a:cubicBezTo>
                    <a:cubicBezTo>
                      <a:pt x="42731" y="8124"/>
                      <a:pt x="42706" y="8137"/>
                      <a:pt x="42719" y="8186"/>
                    </a:cubicBezTo>
                    <a:cubicBezTo>
                      <a:pt x="42731" y="8248"/>
                      <a:pt x="42780" y="8198"/>
                      <a:pt x="42731" y="8272"/>
                    </a:cubicBezTo>
                    <a:cubicBezTo>
                      <a:pt x="42694" y="8334"/>
                      <a:pt x="42620" y="8371"/>
                      <a:pt x="42645" y="8395"/>
                    </a:cubicBezTo>
                    <a:cubicBezTo>
                      <a:pt x="42657" y="8408"/>
                      <a:pt x="42706" y="8420"/>
                      <a:pt x="42558" y="8469"/>
                    </a:cubicBezTo>
                    <a:cubicBezTo>
                      <a:pt x="42460" y="8506"/>
                      <a:pt x="42361" y="8568"/>
                      <a:pt x="42287" y="8654"/>
                    </a:cubicBezTo>
                    <a:cubicBezTo>
                      <a:pt x="42250" y="8679"/>
                      <a:pt x="42250" y="8691"/>
                      <a:pt x="42189" y="8753"/>
                    </a:cubicBezTo>
                    <a:cubicBezTo>
                      <a:pt x="42127" y="8814"/>
                      <a:pt x="42078" y="8888"/>
                      <a:pt x="42016" y="8950"/>
                    </a:cubicBezTo>
                    <a:cubicBezTo>
                      <a:pt x="42001" y="8965"/>
                      <a:pt x="41990" y="8969"/>
                      <a:pt x="41981" y="8969"/>
                    </a:cubicBezTo>
                    <a:cubicBezTo>
                      <a:pt x="41974" y="8969"/>
                      <a:pt x="41968" y="8967"/>
                      <a:pt x="41961" y="8967"/>
                    </a:cubicBezTo>
                    <a:cubicBezTo>
                      <a:pt x="41948" y="8967"/>
                      <a:pt x="41933" y="8973"/>
                      <a:pt x="41905" y="9011"/>
                    </a:cubicBezTo>
                    <a:cubicBezTo>
                      <a:pt x="41831" y="9110"/>
                      <a:pt x="41807" y="9098"/>
                      <a:pt x="41757" y="9172"/>
                    </a:cubicBezTo>
                    <a:cubicBezTo>
                      <a:pt x="41696" y="9283"/>
                      <a:pt x="41622" y="9393"/>
                      <a:pt x="41523" y="9480"/>
                    </a:cubicBezTo>
                    <a:cubicBezTo>
                      <a:pt x="41400" y="9591"/>
                      <a:pt x="41351" y="9640"/>
                      <a:pt x="41265" y="9652"/>
                    </a:cubicBezTo>
                    <a:cubicBezTo>
                      <a:pt x="41188" y="9663"/>
                      <a:pt x="41170" y="9703"/>
                      <a:pt x="41132" y="9703"/>
                    </a:cubicBezTo>
                    <a:cubicBezTo>
                      <a:pt x="41127" y="9703"/>
                      <a:pt x="41122" y="9703"/>
                      <a:pt x="41117" y="9701"/>
                    </a:cubicBezTo>
                    <a:cubicBezTo>
                      <a:pt x="41092" y="9695"/>
                      <a:pt x="41074" y="9689"/>
                      <a:pt x="41060" y="9689"/>
                    </a:cubicBezTo>
                    <a:cubicBezTo>
                      <a:pt x="41046" y="9689"/>
                      <a:pt x="41037" y="9695"/>
                      <a:pt x="41031" y="9714"/>
                    </a:cubicBezTo>
                    <a:cubicBezTo>
                      <a:pt x="41031" y="9751"/>
                      <a:pt x="41055" y="9923"/>
                      <a:pt x="40994" y="9985"/>
                    </a:cubicBezTo>
                    <a:cubicBezTo>
                      <a:pt x="40920" y="10046"/>
                      <a:pt x="40846" y="10133"/>
                      <a:pt x="40784" y="10219"/>
                    </a:cubicBezTo>
                    <a:cubicBezTo>
                      <a:pt x="40722" y="10416"/>
                      <a:pt x="40710" y="10613"/>
                      <a:pt x="40747" y="10798"/>
                    </a:cubicBezTo>
                    <a:cubicBezTo>
                      <a:pt x="40796" y="10995"/>
                      <a:pt x="40821" y="11451"/>
                      <a:pt x="40833" y="11574"/>
                    </a:cubicBezTo>
                    <a:cubicBezTo>
                      <a:pt x="40858" y="11698"/>
                      <a:pt x="40932" y="11771"/>
                      <a:pt x="40944" y="11845"/>
                    </a:cubicBezTo>
                    <a:cubicBezTo>
                      <a:pt x="40944" y="11919"/>
                      <a:pt x="40969" y="12104"/>
                      <a:pt x="40969" y="12153"/>
                    </a:cubicBezTo>
                    <a:cubicBezTo>
                      <a:pt x="40969" y="12203"/>
                      <a:pt x="40994" y="12141"/>
                      <a:pt x="40994" y="12227"/>
                    </a:cubicBezTo>
                    <a:cubicBezTo>
                      <a:pt x="41004" y="12287"/>
                      <a:pt x="40981" y="12364"/>
                      <a:pt x="40992" y="12364"/>
                    </a:cubicBezTo>
                    <a:cubicBezTo>
                      <a:pt x="40995" y="12364"/>
                      <a:pt x="40999" y="12360"/>
                      <a:pt x="41006" y="12351"/>
                    </a:cubicBezTo>
                    <a:cubicBezTo>
                      <a:pt x="41055" y="12301"/>
                      <a:pt x="41215" y="12129"/>
                      <a:pt x="41302" y="12043"/>
                    </a:cubicBezTo>
                    <a:cubicBezTo>
                      <a:pt x="41363" y="11956"/>
                      <a:pt x="41400" y="11870"/>
                      <a:pt x="41412" y="11759"/>
                    </a:cubicBezTo>
                    <a:cubicBezTo>
                      <a:pt x="41462" y="11661"/>
                      <a:pt x="41412" y="11636"/>
                      <a:pt x="41523" y="11587"/>
                    </a:cubicBezTo>
                    <a:cubicBezTo>
                      <a:pt x="41606" y="11545"/>
                      <a:pt x="41663" y="11495"/>
                      <a:pt x="41709" y="11495"/>
                    </a:cubicBezTo>
                    <a:cubicBezTo>
                      <a:pt x="41717" y="11495"/>
                      <a:pt x="41725" y="11497"/>
                      <a:pt x="41733" y="11500"/>
                    </a:cubicBezTo>
                    <a:cubicBezTo>
                      <a:pt x="41754" y="11515"/>
                      <a:pt x="41771" y="11529"/>
                      <a:pt x="41782" y="11529"/>
                    </a:cubicBezTo>
                    <a:cubicBezTo>
                      <a:pt x="41790" y="11529"/>
                      <a:pt x="41794" y="11521"/>
                      <a:pt x="41794" y="11500"/>
                    </a:cubicBezTo>
                    <a:cubicBezTo>
                      <a:pt x="41794" y="11439"/>
                      <a:pt x="41696" y="11316"/>
                      <a:pt x="41770" y="11180"/>
                    </a:cubicBezTo>
                    <a:cubicBezTo>
                      <a:pt x="41844" y="11032"/>
                      <a:pt x="41905" y="10983"/>
                      <a:pt x="42004" y="10983"/>
                    </a:cubicBezTo>
                    <a:cubicBezTo>
                      <a:pt x="42047" y="10983"/>
                      <a:pt x="42090" y="10989"/>
                      <a:pt x="42130" y="10989"/>
                    </a:cubicBezTo>
                    <a:cubicBezTo>
                      <a:pt x="42170" y="10989"/>
                      <a:pt x="42207" y="10983"/>
                      <a:pt x="42238" y="10958"/>
                    </a:cubicBezTo>
                    <a:cubicBezTo>
                      <a:pt x="42300" y="10909"/>
                      <a:pt x="42361" y="10946"/>
                      <a:pt x="42312" y="10860"/>
                    </a:cubicBezTo>
                    <a:cubicBezTo>
                      <a:pt x="42250" y="10786"/>
                      <a:pt x="42201" y="10736"/>
                      <a:pt x="42201" y="10650"/>
                    </a:cubicBezTo>
                    <a:cubicBezTo>
                      <a:pt x="42213" y="10552"/>
                      <a:pt x="42263" y="10465"/>
                      <a:pt x="42324" y="10404"/>
                    </a:cubicBezTo>
                    <a:cubicBezTo>
                      <a:pt x="42360" y="10368"/>
                      <a:pt x="42377" y="10345"/>
                      <a:pt x="42397" y="10345"/>
                    </a:cubicBezTo>
                    <a:cubicBezTo>
                      <a:pt x="42405" y="10345"/>
                      <a:pt x="42413" y="10348"/>
                      <a:pt x="42423" y="10355"/>
                    </a:cubicBezTo>
                    <a:cubicBezTo>
                      <a:pt x="42449" y="10381"/>
                      <a:pt x="42483" y="10401"/>
                      <a:pt x="42508" y="10401"/>
                    </a:cubicBezTo>
                    <a:cubicBezTo>
                      <a:pt x="42518" y="10401"/>
                      <a:pt x="42527" y="10398"/>
                      <a:pt x="42534" y="10391"/>
                    </a:cubicBezTo>
                    <a:cubicBezTo>
                      <a:pt x="42571" y="10355"/>
                      <a:pt x="42595" y="10293"/>
                      <a:pt x="42571" y="10231"/>
                    </a:cubicBezTo>
                    <a:cubicBezTo>
                      <a:pt x="42571" y="10157"/>
                      <a:pt x="42509" y="10157"/>
                      <a:pt x="42472" y="10096"/>
                    </a:cubicBezTo>
                    <a:cubicBezTo>
                      <a:pt x="42435" y="10034"/>
                      <a:pt x="42423" y="9886"/>
                      <a:pt x="42472" y="9849"/>
                    </a:cubicBezTo>
                    <a:cubicBezTo>
                      <a:pt x="42521" y="9812"/>
                      <a:pt x="42583" y="9775"/>
                      <a:pt x="42558" y="9738"/>
                    </a:cubicBezTo>
                    <a:cubicBezTo>
                      <a:pt x="42535" y="9704"/>
                      <a:pt x="42469" y="9626"/>
                      <a:pt x="42441" y="9626"/>
                    </a:cubicBezTo>
                    <a:cubicBezTo>
                      <a:pt x="42439" y="9626"/>
                      <a:pt x="42437" y="9627"/>
                      <a:pt x="42435" y="9628"/>
                    </a:cubicBezTo>
                    <a:cubicBezTo>
                      <a:pt x="42401" y="9628"/>
                      <a:pt x="42409" y="9703"/>
                      <a:pt x="42370" y="9703"/>
                    </a:cubicBezTo>
                    <a:cubicBezTo>
                      <a:pt x="42368" y="9703"/>
                      <a:pt x="42365" y="9702"/>
                      <a:pt x="42361" y="9701"/>
                    </a:cubicBezTo>
                    <a:cubicBezTo>
                      <a:pt x="42312" y="9701"/>
                      <a:pt x="42263" y="9665"/>
                      <a:pt x="42263" y="9615"/>
                    </a:cubicBezTo>
                    <a:cubicBezTo>
                      <a:pt x="42275" y="9504"/>
                      <a:pt x="42324" y="9406"/>
                      <a:pt x="42398" y="9332"/>
                    </a:cubicBezTo>
                    <a:cubicBezTo>
                      <a:pt x="42460" y="9258"/>
                      <a:pt x="42497" y="9258"/>
                      <a:pt x="42521" y="9159"/>
                    </a:cubicBezTo>
                    <a:cubicBezTo>
                      <a:pt x="42546" y="9061"/>
                      <a:pt x="42571" y="8975"/>
                      <a:pt x="42620" y="8888"/>
                    </a:cubicBezTo>
                    <a:cubicBezTo>
                      <a:pt x="42650" y="8848"/>
                      <a:pt x="42698" y="8765"/>
                      <a:pt x="42727" y="8765"/>
                    </a:cubicBezTo>
                    <a:cubicBezTo>
                      <a:pt x="42733" y="8765"/>
                      <a:pt x="42739" y="8769"/>
                      <a:pt x="42743" y="8777"/>
                    </a:cubicBezTo>
                    <a:cubicBezTo>
                      <a:pt x="42751" y="8816"/>
                      <a:pt x="42763" y="8835"/>
                      <a:pt x="42781" y="8835"/>
                    </a:cubicBezTo>
                    <a:cubicBezTo>
                      <a:pt x="42791" y="8835"/>
                      <a:pt x="42803" y="8828"/>
                      <a:pt x="42817" y="8814"/>
                    </a:cubicBezTo>
                    <a:cubicBezTo>
                      <a:pt x="42846" y="8795"/>
                      <a:pt x="42852" y="8754"/>
                      <a:pt x="42877" y="8754"/>
                    </a:cubicBezTo>
                    <a:cubicBezTo>
                      <a:pt x="42884" y="8754"/>
                      <a:pt x="42892" y="8757"/>
                      <a:pt x="42903" y="8765"/>
                    </a:cubicBezTo>
                    <a:cubicBezTo>
                      <a:pt x="42941" y="8802"/>
                      <a:pt x="42950" y="8840"/>
                      <a:pt x="42968" y="8840"/>
                    </a:cubicBezTo>
                    <a:cubicBezTo>
                      <a:pt x="42974" y="8840"/>
                      <a:pt x="42981" y="8836"/>
                      <a:pt x="42990" y="8827"/>
                    </a:cubicBezTo>
                    <a:cubicBezTo>
                      <a:pt x="43051" y="8777"/>
                      <a:pt x="43101" y="8716"/>
                      <a:pt x="43162" y="8666"/>
                    </a:cubicBezTo>
                    <a:cubicBezTo>
                      <a:pt x="43201" y="8640"/>
                      <a:pt x="43244" y="8625"/>
                      <a:pt x="43271" y="8625"/>
                    </a:cubicBezTo>
                    <a:cubicBezTo>
                      <a:pt x="43296" y="8625"/>
                      <a:pt x="43309" y="8637"/>
                      <a:pt x="43298" y="8666"/>
                    </a:cubicBezTo>
                    <a:cubicBezTo>
                      <a:pt x="43275" y="8711"/>
                      <a:pt x="43243" y="8868"/>
                      <a:pt x="43274" y="8868"/>
                    </a:cubicBezTo>
                    <a:cubicBezTo>
                      <a:pt x="43277" y="8868"/>
                      <a:pt x="43281" y="8867"/>
                      <a:pt x="43285" y="8864"/>
                    </a:cubicBezTo>
                    <a:cubicBezTo>
                      <a:pt x="43359" y="8790"/>
                      <a:pt x="43446" y="8716"/>
                      <a:pt x="43532" y="8654"/>
                    </a:cubicBezTo>
                    <a:cubicBezTo>
                      <a:pt x="43606" y="8617"/>
                      <a:pt x="43680" y="8580"/>
                      <a:pt x="43766" y="8568"/>
                    </a:cubicBezTo>
                    <a:cubicBezTo>
                      <a:pt x="43802" y="8563"/>
                      <a:pt x="43838" y="8561"/>
                      <a:pt x="43873" y="8561"/>
                    </a:cubicBezTo>
                    <a:cubicBezTo>
                      <a:pt x="43935" y="8561"/>
                      <a:pt x="43995" y="8569"/>
                      <a:pt x="44049" y="8593"/>
                    </a:cubicBezTo>
                    <a:cubicBezTo>
                      <a:pt x="44086" y="8617"/>
                      <a:pt x="44197" y="8790"/>
                      <a:pt x="44246" y="8802"/>
                    </a:cubicBezTo>
                    <a:cubicBezTo>
                      <a:pt x="44250" y="8803"/>
                      <a:pt x="44252" y="8804"/>
                      <a:pt x="44255" y="8804"/>
                    </a:cubicBezTo>
                    <a:cubicBezTo>
                      <a:pt x="44282" y="8804"/>
                      <a:pt x="44274" y="8747"/>
                      <a:pt x="44308" y="8691"/>
                    </a:cubicBezTo>
                    <a:cubicBezTo>
                      <a:pt x="44357" y="8642"/>
                      <a:pt x="44530" y="8543"/>
                      <a:pt x="44616" y="8432"/>
                    </a:cubicBezTo>
                    <a:cubicBezTo>
                      <a:pt x="44715" y="8346"/>
                      <a:pt x="44825" y="8272"/>
                      <a:pt x="44949" y="8211"/>
                    </a:cubicBezTo>
                    <a:cubicBezTo>
                      <a:pt x="45035" y="8149"/>
                      <a:pt x="45491" y="7927"/>
                      <a:pt x="45639" y="7853"/>
                    </a:cubicBezTo>
                    <a:cubicBezTo>
                      <a:pt x="45774" y="7779"/>
                      <a:pt x="45897" y="7718"/>
                      <a:pt x="45873" y="7668"/>
                    </a:cubicBezTo>
                    <a:cubicBezTo>
                      <a:pt x="45866" y="7641"/>
                      <a:pt x="45874" y="7633"/>
                      <a:pt x="45887" y="7633"/>
                    </a:cubicBezTo>
                    <a:cubicBezTo>
                      <a:pt x="45898" y="7633"/>
                      <a:pt x="45911" y="7638"/>
                      <a:pt x="45922" y="7644"/>
                    </a:cubicBezTo>
                    <a:cubicBezTo>
                      <a:pt x="45959" y="7656"/>
                      <a:pt x="45959" y="7718"/>
                      <a:pt x="46021" y="7718"/>
                    </a:cubicBezTo>
                    <a:cubicBezTo>
                      <a:pt x="46107" y="7718"/>
                      <a:pt x="46193" y="7742"/>
                      <a:pt x="46267" y="7792"/>
                    </a:cubicBezTo>
                    <a:cubicBezTo>
                      <a:pt x="46307" y="7816"/>
                      <a:pt x="46337" y="7835"/>
                      <a:pt x="46356" y="7835"/>
                    </a:cubicBezTo>
                    <a:cubicBezTo>
                      <a:pt x="46366" y="7835"/>
                      <a:pt x="46374" y="7829"/>
                      <a:pt x="46378" y="7816"/>
                    </a:cubicBezTo>
                    <a:cubicBezTo>
                      <a:pt x="46403" y="7792"/>
                      <a:pt x="46501" y="7668"/>
                      <a:pt x="46477" y="7619"/>
                    </a:cubicBezTo>
                    <a:cubicBezTo>
                      <a:pt x="46452" y="7582"/>
                      <a:pt x="46452" y="7533"/>
                      <a:pt x="46427" y="7484"/>
                    </a:cubicBezTo>
                    <a:cubicBezTo>
                      <a:pt x="46390" y="7422"/>
                      <a:pt x="46341" y="7373"/>
                      <a:pt x="46279" y="7336"/>
                    </a:cubicBezTo>
                    <a:cubicBezTo>
                      <a:pt x="46218" y="7299"/>
                      <a:pt x="46279" y="7274"/>
                      <a:pt x="46279" y="7237"/>
                    </a:cubicBezTo>
                    <a:cubicBezTo>
                      <a:pt x="46279" y="7151"/>
                      <a:pt x="46255" y="7077"/>
                      <a:pt x="46218" y="7003"/>
                    </a:cubicBezTo>
                    <a:cubicBezTo>
                      <a:pt x="46206" y="6992"/>
                      <a:pt x="46198" y="6987"/>
                      <a:pt x="46192" y="6987"/>
                    </a:cubicBezTo>
                    <a:cubicBezTo>
                      <a:pt x="46175" y="6987"/>
                      <a:pt x="46169" y="7013"/>
                      <a:pt x="46147" y="7013"/>
                    </a:cubicBezTo>
                    <a:cubicBezTo>
                      <a:pt x="46140" y="7013"/>
                      <a:pt x="46131" y="7010"/>
                      <a:pt x="46119" y="7003"/>
                    </a:cubicBezTo>
                    <a:cubicBezTo>
                      <a:pt x="46058" y="6966"/>
                      <a:pt x="45984" y="6905"/>
                      <a:pt x="45984" y="6855"/>
                    </a:cubicBezTo>
                    <a:cubicBezTo>
                      <a:pt x="45971" y="6794"/>
                      <a:pt x="45996" y="6757"/>
                      <a:pt x="45947" y="6757"/>
                    </a:cubicBezTo>
                    <a:cubicBezTo>
                      <a:pt x="45910" y="6757"/>
                      <a:pt x="45910" y="6769"/>
                      <a:pt x="45860" y="6794"/>
                    </a:cubicBezTo>
                    <a:cubicBezTo>
                      <a:pt x="45832" y="6801"/>
                      <a:pt x="45804" y="6808"/>
                      <a:pt x="45777" y="6808"/>
                    </a:cubicBezTo>
                    <a:cubicBezTo>
                      <a:pt x="45758" y="6808"/>
                      <a:pt x="45741" y="6804"/>
                      <a:pt x="45725" y="6794"/>
                    </a:cubicBezTo>
                    <a:cubicBezTo>
                      <a:pt x="45700" y="6757"/>
                      <a:pt x="45626" y="6707"/>
                      <a:pt x="45688" y="6707"/>
                    </a:cubicBezTo>
                    <a:cubicBezTo>
                      <a:pt x="45729" y="6707"/>
                      <a:pt x="45803" y="6718"/>
                      <a:pt x="45833" y="6718"/>
                    </a:cubicBezTo>
                    <a:cubicBezTo>
                      <a:pt x="45848" y="6718"/>
                      <a:pt x="45852" y="6716"/>
                      <a:pt x="45836" y="6707"/>
                    </a:cubicBezTo>
                    <a:cubicBezTo>
                      <a:pt x="45787" y="6683"/>
                      <a:pt x="45676" y="6670"/>
                      <a:pt x="45737" y="6646"/>
                    </a:cubicBezTo>
                    <a:cubicBezTo>
                      <a:pt x="45774" y="6633"/>
                      <a:pt x="45811" y="6627"/>
                      <a:pt x="45847" y="6627"/>
                    </a:cubicBezTo>
                    <a:cubicBezTo>
                      <a:pt x="45882" y="6627"/>
                      <a:pt x="45916" y="6633"/>
                      <a:pt x="45947" y="6646"/>
                    </a:cubicBezTo>
                    <a:cubicBezTo>
                      <a:pt x="46021" y="6683"/>
                      <a:pt x="46033" y="6744"/>
                      <a:pt x="46107" y="6757"/>
                    </a:cubicBezTo>
                    <a:cubicBezTo>
                      <a:pt x="46144" y="6775"/>
                      <a:pt x="46181" y="6784"/>
                      <a:pt x="46218" y="6784"/>
                    </a:cubicBezTo>
                    <a:cubicBezTo>
                      <a:pt x="46255" y="6784"/>
                      <a:pt x="46292" y="6775"/>
                      <a:pt x="46329" y="6757"/>
                    </a:cubicBezTo>
                    <a:cubicBezTo>
                      <a:pt x="46452" y="6695"/>
                      <a:pt x="46698" y="6633"/>
                      <a:pt x="46661" y="6597"/>
                    </a:cubicBezTo>
                    <a:cubicBezTo>
                      <a:pt x="46624" y="6560"/>
                      <a:pt x="46550" y="6547"/>
                      <a:pt x="46612" y="6510"/>
                    </a:cubicBezTo>
                    <a:cubicBezTo>
                      <a:pt x="46674" y="6473"/>
                      <a:pt x="46772" y="6449"/>
                      <a:pt x="46772" y="6412"/>
                    </a:cubicBezTo>
                    <a:cubicBezTo>
                      <a:pt x="46772" y="6362"/>
                      <a:pt x="46661" y="6276"/>
                      <a:pt x="46661" y="6227"/>
                    </a:cubicBezTo>
                    <a:cubicBezTo>
                      <a:pt x="46661" y="6178"/>
                      <a:pt x="46785" y="6116"/>
                      <a:pt x="46785" y="6079"/>
                    </a:cubicBezTo>
                    <a:cubicBezTo>
                      <a:pt x="46788" y="6066"/>
                      <a:pt x="46791" y="6062"/>
                      <a:pt x="46795" y="6062"/>
                    </a:cubicBezTo>
                    <a:cubicBezTo>
                      <a:pt x="46805" y="6062"/>
                      <a:pt x="46821" y="6093"/>
                      <a:pt x="46857" y="6093"/>
                    </a:cubicBezTo>
                    <a:cubicBezTo>
                      <a:pt x="46861" y="6093"/>
                      <a:pt x="46866" y="6092"/>
                      <a:pt x="46871" y="6091"/>
                    </a:cubicBezTo>
                    <a:cubicBezTo>
                      <a:pt x="46895" y="6085"/>
                      <a:pt x="46942" y="6079"/>
                      <a:pt x="46974" y="6079"/>
                    </a:cubicBezTo>
                    <a:cubicBezTo>
                      <a:pt x="47006" y="6079"/>
                      <a:pt x="47025" y="6085"/>
                      <a:pt x="46994" y="6104"/>
                    </a:cubicBezTo>
                    <a:cubicBezTo>
                      <a:pt x="46920" y="6141"/>
                      <a:pt x="46846" y="6190"/>
                      <a:pt x="46895" y="6239"/>
                    </a:cubicBezTo>
                    <a:cubicBezTo>
                      <a:pt x="46932" y="6276"/>
                      <a:pt x="46969" y="6325"/>
                      <a:pt x="46969" y="6362"/>
                    </a:cubicBezTo>
                    <a:cubicBezTo>
                      <a:pt x="46969" y="6405"/>
                      <a:pt x="46942" y="6439"/>
                      <a:pt x="46991" y="6439"/>
                    </a:cubicBezTo>
                    <a:cubicBezTo>
                      <a:pt x="46998" y="6439"/>
                      <a:pt x="47007" y="6438"/>
                      <a:pt x="47019" y="6436"/>
                    </a:cubicBezTo>
                    <a:cubicBezTo>
                      <a:pt x="47105" y="6412"/>
                      <a:pt x="47204" y="6387"/>
                      <a:pt x="47302" y="6387"/>
                    </a:cubicBezTo>
                    <a:cubicBezTo>
                      <a:pt x="47314" y="6381"/>
                      <a:pt x="47324" y="6378"/>
                      <a:pt x="47333" y="6378"/>
                    </a:cubicBezTo>
                    <a:cubicBezTo>
                      <a:pt x="47342" y="6378"/>
                      <a:pt x="47351" y="6381"/>
                      <a:pt x="47364" y="6387"/>
                    </a:cubicBezTo>
                    <a:lnTo>
                      <a:pt x="47364" y="5204"/>
                    </a:lnTo>
                    <a:cubicBezTo>
                      <a:pt x="47314" y="5180"/>
                      <a:pt x="47265" y="5155"/>
                      <a:pt x="47228" y="5118"/>
                    </a:cubicBezTo>
                    <a:cubicBezTo>
                      <a:pt x="47179" y="5069"/>
                      <a:pt x="47117" y="5032"/>
                      <a:pt x="47043" y="5019"/>
                    </a:cubicBezTo>
                    <a:cubicBezTo>
                      <a:pt x="46982" y="5007"/>
                      <a:pt x="46982" y="4995"/>
                      <a:pt x="46920" y="4933"/>
                    </a:cubicBezTo>
                    <a:cubicBezTo>
                      <a:pt x="46809" y="4872"/>
                      <a:pt x="46698" y="4822"/>
                      <a:pt x="46587" y="4785"/>
                    </a:cubicBezTo>
                    <a:cubicBezTo>
                      <a:pt x="46538" y="4748"/>
                      <a:pt x="46501" y="4674"/>
                      <a:pt x="46403" y="4625"/>
                    </a:cubicBezTo>
                    <a:cubicBezTo>
                      <a:pt x="46292" y="4563"/>
                      <a:pt x="45934" y="4465"/>
                      <a:pt x="45860" y="4428"/>
                    </a:cubicBezTo>
                    <a:cubicBezTo>
                      <a:pt x="45774" y="4403"/>
                      <a:pt x="45774" y="4354"/>
                      <a:pt x="45688" y="4354"/>
                    </a:cubicBezTo>
                    <a:cubicBezTo>
                      <a:pt x="45602" y="4354"/>
                      <a:pt x="45170" y="4329"/>
                      <a:pt x="45121" y="4317"/>
                    </a:cubicBezTo>
                    <a:cubicBezTo>
                      <a:pt x="45078" y="4300"/>
                      <a:pt x="45071" y="4282"/>
                      <a:pt x="45062" y="4282"/>
                    </a:cubicBezTo>
                    <a:cubicBezTo>
                      <a:pt x="45059" y="4282"/>
                      <a:pt x="45054" y="4285"/>
                      <a:pt x="45047" y="4292"/>
                    </a:cubicBezTo>
                    <a:cubicBezTo>
                      <a:pt x="45010" y="4317"/>
                      <a:pt x="45047" y="4354"/>
                      <a:pt x="44998" y="4354"/>
                    </a:cubicBezTo>
                    <a:cubicBezTo>
                      <a:pt x="44949" y="4342"/>
                      <a:pt x="44628" y="4243"/>
                      <a:pt x="44517" y="4231"/>
                    </a:cubicBezTo>
                    <a:cubicBezTo>
                      <a:pt x="44490" y="4224"/>
                      <a:pt x="44465" y="4221"/>
                      <a:pt x="44444" y="4221"/>
                    </a:cubicBezTo>
                    <a:cubicBezTo>
                      <a:pt x="44388" y="4221"/>
                      <a:pt x="44354" y="4241"/>
                      <a:pt x="44345" y="4268"/>
                    </a:cubicBezTo>
                    <a:cubicBezTo>
                      <a:pt x="44333" y="4317"/>
                      <a:pt x="44308" y="4366"/>
                      <a:pt x="44271" y="4403"/>
                    </a:cubicBezTo>
                    <a:cubicBezTo>
                      <a:pt x="44259" y="4416"/>
                      <a:pt x="44271" y="4453"/>
                      <a:pt x="44308" y="4453"/>
                    </a:cubicBezTo>
                    <a:cubicBezTo>
                      <a:pt x="44370" y="4502"/>
                      <a:pt x="44431" y="4563"/>
                      <a:pt x="44456" y="4637"/>
                    </a:cubicBezTo>
                    <a:cubicBezTo>
                      <a:pt x="44480" y="4687"/>
                      <a:pt x="44493" y="4711"/>
                      <a:pt x="44431" y="4761"/>
                    </a:cubicBezTo>
                    <a:cubicBezTo>
                      <a:pt x="44370" y="4810"/>
                      <a:pt x="44357" y="4847"/>
                      <a:pt x="44283" y="4847"/>
                    </a:cubicBezTo>
                    <a:cubicBezTo>
                      <a:pt x="44259" y="4847"/>
                      <a:pt x="44230" y="4851"/>
                      <a:pt x="44202" y="4851"/>
                    </a:cubicBezTo>
                    <a:cubicBezTo>
                      <a:pt x="44159" y="4851"/>
                      <a:pt x="44116" y="4842"/>
                      <a:pt x="44086" y="4798"/>
                    </a:cubicBezTo>
                    <a:cubicBezTo>
                      <a:pt x="44037" y="4736"/>
                      <a:pt x="44099" y="4736"/>
                      <a:pt x="43988" y="4699"/>
                    </a:cubicBezTo>
                    <a:cubicBezTo>
                      <a:pt x="43877" y="4650"/>
                      <a:pt x="43803" y="4662"/>
                      <a:pt x="43803" y="4600"/>
                    </a:cubicBezTo>
                    <a:cubicBezTo>
                      <a:pt x="43803" y="4539"/>
                      <a:pt x="43815" y="4514"/>
                      <a:pt x="43791" y="4490"/>
                    </a:cubicBezTo>
                    <a:cubicBezTo>
                      <a:pt x="43766" y="4453"/>
                      <a:pt x="43754" y="4453"/>
                      <a:pt x="43717" y="4440"/>
                    </a:cubicBezTo>
                    <a:cubicBezTo>
                      <a:pt x="43688" y="4421"/>
                      <a:pt x="43674" y="4395"/>
                      <a:pt x="43653" y="4395"/>
                    </a:cubicBezTo>
                    <a:cubicBezTo>
                      <a:pt x="43646" y="4395"/>
                      <a:pt x="43639" y="4398"/>
                      <a:pt x="43630" y="4403"/>
                    </a:cubicBezTo>
                    <a:cubicBezTo>
                      <a:pt x="43593" y="4453"/>
                      <a:pt x="43544" y="4477"/>
                      <a:pt x="43495" y="4490"/>
                    </a:cubicBezTo>
                    <a:cubicBezTo>
                      <a:pt x="43454" y="4494"/>
                      <a:pt x="43414" y="4497"/>
                      <a:pt x="43373" y="4497"/>
                    </a:cubicBezTo>
                    <a:cubicBezTo>
                      <a:pt x="43303" y="4497"/>
                      <a:pt x="43232" y="4488"/>
                      <a:pt x="43162" y="4465"/>
                    </a:cubicBezTo>
                    <a:cubicBezTo>
                      <a:pt x="43064" y="4440"/>
                      <a:pt x="42854" y="4440"/>
                      <a:pt x="42731" y="4416"/>
                    </a:cubicBezTo>
                    <a:cubicBezTo>
                      <a:pt x="42652" y="4398"/>
                      <a:pt x="42629" y="4381"/>
                      <a:pt x="42579" y="4381"/>
                    </a:cubicBezTo>
                    <a:cubicBezTo>
                      <a:pt x="42558" y="4381"/>
                      <a:pt x="42533" y="4384"/>
                      <a:pt x="42497" y="4391"/>
                    </a:cubicBezTo>
                    <a:cubicBezTo>
                      <a:pt x="42456" y="4399"/>
                      <a:pt x="42419" y="4401"/>
                      <a:pt x="42386" y="4401"/>
                    </a:cubicBezTo>
                    <a:cubicBezTo>
                      <a:pt x="42370" y="4401"/>
                      <a:pt x="42355" y="4400"/>
                      <a:pt x="42341" y="4400"/>
                    </a:cubicBezTo>
                    <a:cubicBezTo>
                      <a:pt x="42300" y="4400"/>
                      <a:pt x="42269" y="4403"/>
                      <a:pt x="42250" y="4428"/>
                    </a:cubicBezTo>
                    <a:cubicBezTo>
                      <a:pt x="42213" y="4477"/>
                      <a:pt x="42164" y="4453"/>
                      <a:pt x="42164" y="4588"/>
                    </a:cubicBezTo>
                    <a:cubicBezTo>
                      <a:pt x="42164" y="4692"/>
                      <a:pt x="42182" y="4769"/>
                      <a:pt x="42172" y="4769"/>
                    </a:cubicBezTo>
                    <a:cubicBezTo>
                      <a:pt x="42171" y="4769"/>
                      <a:pt x="42168" y="4766"/>
                      <a:pt x="42164" y="4761"/>
                    </a:cubicBezTo>
                    <a:cubicBezTo>
                      <a:pt x="42127" y="4687"/>
                      <a:pt x="42090" y="4613"/>
                      <a:pt x="42078" y="4527"/>
                    </a:cubicBezTo>
                    <a:cubicBezTo>
                      <a:pt x="42066" y="4477"/>
                      <a:pt x="41992" y="4440"/>
                      <a:pt x="41942" y="4416"/>
                    </a:cubicBezTo>
                    <a:cubicBezTo>
                      <a:pt x="41893" y="4391"/>
                      <a:pt x="41733" y="4416"/>
                      <a:pt x="41757" y="4329"/>
                    </a:cubicBezTo>
                    <a:cubicBezTo>
                      <a:pt x="41794" y="4231"/>
                      <a:pt x="41819" y="4157"/>
                      <a:pt x="41831" y="4120"/>
                    </a:cubicBezTo>
                    <a:cubicBezTo>
                      <a:pt x="41844" y="4083"/>
                      <a:pt x="41831" y="4021"/>
                      <a:pt x="41757" y="3960"/>
                    </a:cubicBezTo>
                    <a:cubicBezTo>
                      <a:pt x="41674" y="3900"/>
                      <a:pt x="41369" y="3700"/>
                      <a:pt x="41137" y="3700"/>
                    </a:cubicBezTo>
                    <a:cubicBezTo>
                      <a:pt x="41130" y="3700"/>
                      <a:pt x="41123" y="3701"/>
                      <a:pt x="41117" y="3701"/>
                    </a:cubicBezTo>
                    <a:cubicBezTo>
                      <a:pt x="40883" y="3726"/>
                      <a:pt x="40464" y="3849"/>
                      <a:pt x="40254" y="3849"/>
                    </a:cubicBezTo>
                    <a:cubicBezTo>
                      <a:pt x="40045" y="3849"/>
                      <a:pt x="39934" y="3837"/>
                      <a:pt x="39897" y="3800"/>
                    </a:cubicBezTo>
                    <a:cubicBezTo>
                      <a:pt x="39872" y="3775"/>
                      <a:pt x="39872" y="3763"/>
                      <a:pt x="39922" y="3738"/>
                    </a:cubicBezTo>
                    <a:cubicBezTo>
                      <a:pt x="39959" y="3726"/>
                      <a:pt x="39946" y="3713"/>
                      <a:pt x="39885" y="3676"/>
                    </a:cubicBezTo>
                    <a:cubicBezTo>
                      <a:pt x="39839" y="3642"/>
                      <a:pt x="39772" y="3576"/>
                      <a:pt x="39685" y="3576"/>
                    </a:cubicBezTo>
                    <a:cubicBezTo>
                      <a:pt x="39678" y="3576"/>
                      <a:pt x="39670" y="3577"/>
                      <a:pt x="39663" y="3578"/>
                    </a:cubicBezTo>
                    <a:cubicBezTo>
                      <a:pt x="39564" y="3590"/>
                      <a:pt x="39515" y="3627"/>
                      <a:pt x="39466" y="3627"/>
                    </a:cubicBezTo>
                    <a:cubicBezTo>
                      <a:pt x="39416" y="3627"/>
                      <a:pt x="39466" y="3615"/>
                      <a:pt x="39527" y="3590"/>
                    </a:cubicBezTo>
                    <a:cubicBezTo>
                      <a:pt x="39589" y="3553"/>
                      <a:pt x="39614" y="3504"/>
                      <a:pt x="39540" y="3504"/>
                    </a:cubicBezTo>
                    <a:cubicBezTo>
                      <a:pt x="39482" y="3504"/>
                      <a:pt x="39457" y="3520"/>
                      <a:pt x="39440" y="3520"/>
                    </a:cubicBezTo>
                    <a:cubicBezTo>
                      <a:pt x="39431" y="3520"/>
                      <a:pt x="39425" y="3516"/>
                      <a:pt x="39416" y="3504"/>
                    </a:cubicBezTo>
                    <a:cubicBezTo>
                      <a:pt x="39392" y="3455"/>
                      <a:pt x="39404" y="3492"/>
                      <a:pt x="39330" y="3455"/>
                    </a:cubicBezTo>
                    <a:cubicBezTo>
                      <a:pt x="39269" y="3430"/>
                      <a:pt x="39232" y="3430"/>
                      <a:pt x="39195" y="3393"/>
                    </a:cubicBezTo>
                    <a:cubicBezTo>
                      <a:pt x="39170" y="3356"/>
                      <a:pt x="39145" y="3319"/>
                      <a:pt x="39195" y="3319"/>
                    </a:cubicBezTo>
                    <a:cubicBezTo>
                      <a:pt x="39232" y="3325"/>
                      <a:pt x="39272" y="3328"/>
                      <a:pt x="39312" y="3328"/>
                    </a:cubicBezTo>
                    <a:cubicBezTo>
                      <a:pt x="39352" y="3328"/>
                      <a:pt x="39392" y="3325"/>
                      <a:pt x="39429" y="3319"/>
                    </a:cubicBezTo>
                    <a:cubicBezTo>
                      <a:pt x="39441" y="3294"/>
                      <a:pt x="39466" y="3270"/>
                      <a:pt x="39392" y="3220"/>
                    </a:cubicBezTo>
                    <a:cubicBezTo>
                      <a:pt x="39318" y="3147"/>
                      <a:pt x="39207" y="3097"/>
                      <a:pt x="39096" y="3097"/>
                    </a:cubicBezTo>
                    <a:cubicBezTo>
                      <a:pt x="38970" y="3089"/>
                      <a:pt x="38875" y="3061"/>
                      <a:pt x="38809" y="3061"/>
                    </a:cubicBezTo>
                    <a:cubicBezTo>
                      <a:pt x="38772" y="3061"/>
                      <a:pt x="38744" y="3070"/>
                      <a:pt x="38726" y="3097"/>
                    </a:cubicBezTo>
                    <a:cubicBezTo>
                      <a:pt x="38640" y="3220"/>
                      <a:pt x="38517" y="3319"/>
                      <a:pt x="38381" y="3393"/>
                    </a:cubicBezTo>
                    <a:cubicBezTo>
                      <a:pt x="38283" y="3393"/>
                      <a:pt x="38258" y="3393"/>
                      <a:pt x="38258" y="3356"/>
                    </a:cubicBezTo>
                    <a:cubicBezTo>
                      <a:pt x="38271" y="3319"/>
                      <a:pt x="38258" y="3282"/>
                      <a:pt x="38307" y="3282"/>
                    </a:cubicBezTo>
                    <a:cubicBezTo>
                      <a:pt x="38328" y="3282"/>
                      <a:pt x="38349" y="3283"/>
                      <a:pt x="38366" y="3283"/>
                    </a:cubicBezTo>
                    <a:cubicBezTo>
                      <a:pt x="38402" y="3283"/>
                      <a:pt x="38427" y="3278"/>
                      <a:pt x="38418" y="3245"/>
                    </a:cubicBezTo>
                    <a:cubicBezTo>
                      <a:pt x="38406" y="3208"/>
                      <a:pt x="38394" y="3171"/>
                      <a:pt x="38381" y="3134"/>
                    </a:cubicBezTo>
                    <a:cubicBezTo>
                      <a:pt x="38361" y="3114"/>
                      <a:pt x="38374" y="3094"/>
                      <a:pt x="38339" y="3094"/>
                    </a:cubicBezTo>
                    <a:cubicBezTo>
                      <a:pt x="38331" y="3094"/>
                      <a:pt x="38321" y="3095"/>
                      <a:pt x="38307" y="3097"/>
                    </a:cubicBezTo>
                    <a:cubicBezTo>
                      <a:pt x="38247" y="3106"/>
                      <a:pt x="38179" y="3115"/>
                      <a:pt x="38110" y="3115"/>
                    </a:cubicBezTo>
                    <a:cubicBezTo>
                      <a:pt x="38082" y="3115"/>
                      <a:pt x="38053" y="3113"/>
                      <a:pt x="38024" y="3110"/>
                    </a:cubicBezTo>
                    <a:cubicBezTo>
                      <a:pt x="38035" y="3098"/>
                      <a:pt x="38166" y="3007"/>
                      <a:pt x="38228" y="3007"/>
                    </a:cubicBezTo>
                    <a:cubicBezTo>
                      <a:pt x="38235" y="3007"/>
                      <a:pt x="38241" y="3009"/>
                      <a:pt x="38246" y="3011"/>
                    </a:cubicBezTo>
                    <a:cubicBezTo>
                      <a:pt x="38307" y="3023"/>
                      <a:pt x="38357" y="3036"/>
                      <a:pt x="38418" y="3036"/>
                    </a:cubicBezTo>
                    <a:cubicBezTo>
                      <a:pt x="38520" y="3051"/>
                      <a:pt x="38641" y="3067"/>
                      <a:pt x="38682" y="3067"/>
                    </a:cubicBezTo>
                    <a:cubicBezTo>
                      <a:pt x="38706" y="3067"/>
                      <a:pt x="38702" y="3062"/>
                      <a:pt x="38652" y="3048"/>
                    </a:cubicBezTo>
                    <a:cubicBezTo>
                      <a:pt x="38517" y="2999"/>
                      <a:pt x="38381" y="2962"/>
                      <a:pt x="38234" y="2937"/>
                    </a:cubicBezTo>
                    <a:cubicBezTo>
                      <a:pt x="38123" y="2937"/>
                      <a:pt x="37691" y="2851"/>
                      <a:pt x="37568" y="2851"/>
                    </a:cubicBezTo>
                    <a:cubicBezTo>
                      <a:pt x="37555" y="2854"/>
                      <a:pt x="37541" y="2856"/>
                      <a:pt x="37526" y="2856"/>
                    </a:cubicBezTo>
                    <a:cubicBezTo>
                      <a:pt x="37486" y="2856"/>
                      <a:pt x="37441" y="2844"/>
                      <a:pt x="37396" y="2826"/>
                    </a:cubicBezTo>
                    <a:cubicBezTo>
                      <a:pt x="37338" y="2807"/>
                      <a:pt x="37266" y="2765"/>
                      <a:pt x="37236" y="2765"/>
                    </a:cubicBezTo>
                    <a:cubicBezTo>
                      <a:pt x="37228" y="2765"/>
                      <a:pt x="37223" y="2769"/>
                      <a:pt x="37223" y="2777"/>
                    </a:cubicBezTo>
                    <a:cubicBezTo>
                      <a:pt x="37223" y="2814"/>
                      <a:pt x="37285" y="2863"/>
                      <a:pt x="37236" y="2900"/>
                    </a:cubicBezTo>
                    <a:cubicBezTo>
                      <a:pt x="37199" y="2937"/>
                      <a:pt x="37014" y="2925"/>
                      <a:pt x="36927" y="2962"/>
                    </a:cubicBezTo>
                    <a:cubicBezTo>
                      <a:pt x="36854" y="3011"/>
                      <a:pt x="36829" y="3060"/>
                      <a:pt x="36841" y="3097"/>
                    </a:cubicBezTo>
                    <a:cubicBezTo>
                      <a:pt x="36851" y="3128"/>
                      <a:pt x="36862" y="3150"/>
                      <a:pt x="36885" y="3150"/>
                    </a:cubicBezTo>
                    <a:cubicBezTo>
                      <a:pt x="36891" y="3150"/>
                      <a:pt x="36896" y="3149"/>
                      <a:pt x="36903" y="3147"/>
                    </a:cubicBezTo>
                    <a:cubicBezTo>
                      <a:pt x="36930" y="3138"/>
                      <a:pt x="37014" y="3103"/>
                      <a:pt x="37040" y="3103"/>
                    </a:cubicBezTo>
                    <a:cubicBezTo>
                      <a:pt x="37051" y="3103"/>
                      <a:pt x="37052" y="3108"/>
                      <a:pt x="37038" y="3122"/>
                    </a:cubicBezTo>
                    <a:cubicBezTo>
                      <a:pt x="36989" y="3159"/>
                      <a:pt x="36927" y="3196"/>
                      <a:pt x="36952" y="3245"/>
                    </a:cubicBezTo>
                    <a:cubicBezTo>
                      <a:pt x="36989" y="3294"/>
                      <a:pt x="36940" y="3331"/>
                      <a:pt x="36964" y="3393"/>
                    </a:cubicBezTo>
                    <a:cubicBezTo>
                      <a:pt x="37001" y="3442"/>
                      <a:pt x="37088" y="3492"/>
                      <a:pt x="37026" y="3492"/>
                    </a:cubicBezTo>
                    <a:cubicBezTo>
                      <a:pt x="36976" y="3500"/>
                      <a:pt x="36902" y="3520"/>
                      <a:pt x="36849" y="3520"/>
                    </a:cubicBezTo>
                    <a:cubicBezTo>
                      <a:pt x="36824" y="3520"/>
                      <a:pt x="36804" y="3516"/>
                      <a:pt x="36792" y="3504"/>
                    </a:cubicBezTo>
                    <a:cubicBezTo>
                      <a:pt x="36743" y="3467"/>
                      <a:pt x="36767" y="3467"/>
                      <a:pt x="36792" y="3455"/>
                    </a:cubicBezTo>
                    <a:cubicBezTo>
                      <a:pt x="36804" y="3442"/>
                      <a:pt x="36792" y="3418"/>
                      <a:pt x="36730" y="3418"/>
                    </a:cubicBezTo>
                    <a:cubicBezTo>
                      <a:pt x="36686" y="3418"/>
                      <a:pt x="36590" y="3468"/>
                      <a:pt x="36536" y="3468"/>
                    </a:cubicBezTo>
                    <a:cubicBezTo>
                      <a:pt x="36530" y="3468"/>
                      <a:pt x="36525" y="3468"/>
                      <a:pt x="36521" y="3467"/>
                    </a:cubicBezTo>
                    <a:cubicBezTo>
                      <a:pt x="36487" y="3458"/>
                      <a:pt x="36419" y="3439"/>
                      <a:pt x="36387" y="3439"/>
                    </a:cubicBezTo>
                    <a:cubicBezTo>
                      <a:pt x="36372" y="3439"/>
                      <a:pt x="36365" y="3443"/>
                      <a:pt x="36373" y="3455"/>
                    </a:cubicBezTo>
                    <a:cubicBezTo>
                      <a:pt x="36398" y="3479"/>
                      <a:pt x="36385" y="3479"/>
                      <a:pt x="36472" y="3492"/>
                    </a:cubicBezTo>
                    <a:cubicBezTo>
                      <a:pt x="36546" y="3504"/>
                      <a:pt x="36632" y="3553"/>
                      <a:pt x="36595" y="3602"/>
                    </a:cubicBezTo>
                    <a:cubicBezTo>
                      <a:pt x="36563" y="3626"/>
                      <a:pt x="36531" y="3645"/>
                      <a:pt x="36499" y="3645"/>
                    </a:cubicBezTo>
                    <a:cubicBezTo>
                      <a:pt x="36481" y="3645"/>
                      <a:pt x="36464" y="3640"/>
                      <a:pt x="36447" y="3627"/>
                    </a:cubicBezTo>
                    <a:cubicBezTo>
                      <a:pt x="36398" y="3590"/>
                      <a:pt x="36435" y="3541"/>
                      <a:pt x="36410" y="3504"/>
                    </a:cubicBezTo>
                    <a:cubicBezTo>
                      <a:pt x="36373" y="3479"/>
                      <a:pt x="36336" y="3492"/>
                      <a:pt x="36274" y="3479"/>
                    </a:cubicBezTo>
                    <a:cubicBezTo>
                      <a:pt x="36193" y="3449"/>
                      <a:pt x="36112" y="3427"/>
                      <a:pt x="36024" y="3427"/>
                    </a:cubicBezTo>
                    <a:cubicBezTo>
                      <a:pt x="36005" y="3427"/>
                      <a:pt x="35986" y="3428"/>
                      <a:pt x="35966" y="3430"/>
                    </a:cubicBezTo>
                    <a:cubicBezTo>
                      <a:pt x="35843" y="3455"/>
                      <a:pt x="35856" y="3442"/>
                      <a:pt x="35794" y="3492"/>
                    </a:cubicBezTo>
                    <a:cubicBezTo>
                      <a:pt x="35750" y="3527"/>
                      <a:pt x="35731" y="3556"/>
                      <a:pt x="35683" y="3556"/>
                    </a:cubicBezTo>
                    <a:cubicBezTo>
                      <a:pt x="35664" y="3556"/>
                      <a:pt x="35641" y="3551"/>
                      <a:pt x="35609" y="3541"/>
                    </a:cubicBezTo>
                    <a:cubicBezTo>
                      <a:pt x="35511" y="3504"/>
                      <a:pt x="35412" y="3430"/>
                      <a:pt x="35350" y="3344"/>
                    </a:cubicBezTo>
                    <a:cubicBezTo>
                      <a:pt x="35318" y="3287"/>
                      <a:pt x="35312" y="3257"/>
                      <a:pt x="35302" y="3257"/>
                    </a:cubicBezTo>
                    <a:cubicBezTo>
                      <a:pt x="35296" y="3257"/>
                      <a:pt x="35289" y="3265"/>
                      <a:pt x="35276" y="3282"/>
                    </a:cubicBezTo>
                    <a:cubicBezTo>
                      <a:pt x="35227" y="3356"/>
                      <a:pt x="35166" y="3430"/>
                      <a:pt x="35129" y="3504"/>
                    </a:cubicBezTo>
                    <a:cubicBezTo>
                      <a:pt x="35092" y="3565"/>
                      <a:pt x="35042" y="3750"/>
                      <a:pt x="34993" y="3800"/>
                    </a:cubicBezTo>
                    <a:cubicBezTo>
                      <a:pt x="34953" y="3824"/>
                      <a:pt x="34960" y="3842"/>
                      <a:pt x="34942" y="3842"/>
                    </a:cubicBezTo>
                    <a:cubicBezTo>
                      <a:pt x="34933" y="3842"/>
                      <a:pt x="34917" y="3837"/>
                      <a:pt x="34882" y="3824"/>
                    </a:cubicBezTo>
                    <a:cubicBezTo>
                      <a:pt x="34759" y="3787"/>
                      <a:pt x="34648" y="3713"/>
                      <a:pt x="34562" y="3627"/>
                    </a:cubicBezTo>
                    <a:cubicBezTo>
                      <a:pt x="34488" y="3504"/>
                      <a:pt x="34402" y="3393"/>
                      <a:pt x="34303" y="3294"/>
                    </a:cubicBezTo>
                    <a:cubicBezTo>
                      <a:pt x="34254" y="3245"/>
                      <a:pt x="34192" y="3171"/>
                      <a:pt x="34204" y="3147"/>
                    </a:cubicBezTo>
                    <a:cubicBezTo>
                      <a:pt x="34211" y="3136"/>
                      <a:pt x="34221" y="3133"/>
                      <a:pt x="34232" y="3133"/>
                    </a:cubicBezTo>
                    <a:cubicBezTo>
                      <a:pt x="34262" y="3133"/>
                      <a:pt x="34304" y="3159"/>
                      <a:pt x="34340" y="3159"/>
                    </a:cubicBezTo>
                    <a:cubicBezTo>
                      <a:pt x="34344" y="3160"/>
                      <a:pt x="34350" y="3160"/>
                      <a:pt x="34355" y="3160"/>
                    </a:cubicBezTo>
                    <a:cubicBezTo>
                      <a:pt x="34417" y="3160"/>
                      <a:pt x="34555" y="3104"/>
                      <a:pt x="34488" y="3048"/>
                    </a:cubicBezTo>
                    <a:cubicBezTo>
                      <a:pt x="34439" y="2999"/>
                      <a:pt x="34365" y="2974"/>
                      <a:pt x="34303" y="2949"/>
                    </a:cubicBezTo>
                    <a:cubicBezTo>
                      <a:pt x="34266" y="2925"/>
                      <a:pt x="34254" y="2912"/>
                      <a:pt x="34315" y="2900"/>
                    </a:cubicBezTo>
                    <a:cubicBezTo>
                      <a:pt x="34365" y="2888"/>
                      <a:pt x="34439" y="2838"/>
                      <a:pt x="34365" y="2802"/>
                    </a:cubicBezTo>
                    <a:cubicBezTo>
                      <a:pt x="34303" y="2765"/>
                      <a:pt x="34229" y="2777"/>
                      <a:pt x="34291" y="2740"/>
                    </a:cubicBezTo>
                    <a:cubicBezTo>
                      <a:pt x="34340" y="2691"/>
                      <a:pt x="34451" y="2604"/>
                      <a:pt x="34340" y="2567"/>
                    </a:cubicBezTo>
                    <a:cubicBezTo>
                      <a:pt x="34241" y="2530"/>
                      <a:pt x="34266" y="2555"/>
                      <a:pt x="34204" y="2493"/>
                    </a:cubicBezTo>
                    <a:cubicBezTo>
                      <a:pt x="34162" y="2451"/>
                      <a:pt x="34110" y="2417"/>
                      <a:pt x="34048" y="2417"/>
                    </a:cubicBezTo>
                    <a:cubicBezTo>
                      <a:pt x="34039" y="2417"/>
                      <a:pt x="34029" y="2418"/>
                      <a:pt x="34020" y="2420"/>
                    </a:cubicBezTo>
                    <a:cubicBezTo>
                      <a:pt x="33985" y="2420"/>
                      <a:pt x="33961" y="2418"/>
                      <a:pt x="33941" y="2418"/>
                    </a:cubicBezTo>
                    <a:cubicBezTo>
                      <a:pt x="33912" y="2418"/>
                      <a:pt x="33894" y="2422"/>
                      <a:pt x="33872" y="2444"/>
                    </a:cubicBezTo>
                    <a:cubicBezTo>
                      <a:pt x="33834" y="2482"/>
                      <a:pt x="33825" y="2498"/>
                      <a:pt x="33812" y="2498"/>
                    </a:cubicBezTo>
                    <a:cubicBezTo>
                      <a:pt x="33808" y="2498"/>
                      <a:pt x="33804" y="2496"/>
                      <a:pt x="33798" y="2493"/>
                    </a:cubicBezTo>
                    <a:cubicBezTo>
                      <a:pt x="33761" y="2469"/>
                      <a:pt x="33798" y="2444"/>
                      <a:pt x="33736" y="2432"/>
                    </a:cubicBezTo>
                    <a:cubicBezTo>
                      <a:pt x="33729" y="2430"/>
                      <a:pt x="33721" y="2430"/>
                      <a:pt x="33714" y="2430"/>
                    </a:cubicBezTo>
                    <a:cubicBezTo>
                      <a:pt x="33683" y="2430"/>
                      <a:pt x="33650" y="2439"/>
                      <a:pt x="33616" y="2439"/>
                    </a:cubicBezTo>
                    <a:cubicBezTo>
                      <a:pt x="33587" y="2439"/>
                      <a:pt x="33557" y="2432"/>
                      <a:pt x="33527" y="2407"/>
                    </a:cubicBezTo>
                    <a:cubicBezTo>
                      <a:pt x="33465" y="2346"/>
                      <a:pt x="33391" y="2346"/>
                      <a:pt x="33367" y="2296"/>
                    </a:cubicBezTo>
                    <a:cubicBezTo>
                      <a:pt x="33344" y="2266"/>
                      <a:pt x="33349" y="2245"/>
                      <a:pt x="33339" y="2245"/>
                    </a:cubicBezTo>
                    <a:cubicBezTo>
                      <a:pt x="33333" y="2245"/>
                      <a:pt x="33321" y="2253"/>
                      <a:pt x="33293" y="2272"/>
                    </a:cubicBezTo>
                    <a:cubicBezTo>
                      <a:pt x="33219" y="2321"/>
                      <a:pt x="33219" y="2333"/>
                      <a:pt x="33194" y="2333"/>
                    </a:cubicBezTo>
                    <a:cubicBezTo>
                      <a:pt x="33174" y="2333"/>
                      <a:pt x="33163" y="2302"/>
                      <a:pt x="33140" y="2302"/>
                    </a:cubicBezTo>
                    <a:cubicBezTo>
                      <a:pt x="33134" y="2302"/>
                      <a:pt x="33128" y="2304"/>
                      <a:pt x="33120" y="2309"/>
                    </a:cubicBezTo>
                    <a:cubicBezTo>
                      <a:pt x="33096" y="2333"/>
                      <a:pt x="33009" y="2407"/>
                      <a:pt x="33034" y="2481"/>
                    </a:cubicBezTo>
                    <a:cubicBezTo>
                      <a:pt x="33046" y="2555"/>
                      <a:pt x="33120" y="2530"/>
                      <a:pt x="33071" y="2604"/>
                    </a:cubicBezTo>
                    <a:cubicBezTo>
                      <a:pt x="33034" y="2678"/>
                      <a:pt x="33083" y="2691"/>
                      <a:pt x="33022" y="2691"/>
                    </a:cubicBezTo>
                    <a:cubicBezTo>
                      <a:pt x="32948" y="2691"/>
                      <a:pt x="32837" y="2703"/>
                      <a:pt x="32861" y="2715"/>
                    </a:cubicBezTo>
                    <a:cubicBezTo>
                      <a:pt x="32895" y="2726"/>
                      <a:pt x="33061" y="2778"/>
                      <a:pt x="33035" y="2778"/>
                    </a:cubicBezTo>
                    <a:cubicBezTo>
                      <a:pt x="33033" y="2778"/>
                      <a:pt x="33028" y="2778"/>
                      <a:pt x="33022" y="2777"/>
                    </a:cubicBezTo>
                    <a:cubicBezTo>
                      <a:pt x="32960" y="2765"/>
                      <a:pt x="32898" y="2752"/>
                      <a:pt x="32849" y="2740"/>
                    </a:cubicBezTo>
                    <a:cubicBezTo>
                      <a:pt x="32738" y="2715"/>
                      <a:pt x="32369" y="2728"/>
                      <a:pt x="32319" y="2703"/>
                    </a:cubicBezTo>
                    <a:cubicBezTo>
                      <a:pt x="32270" y="2666"/>
                      <a:pt x="32270" y="2629"/>
                      <a:pt x="32233" y="2629"/>
                    </a:cubicBezTo>
                    <a:cubicBezTo>
                      <a:pt x="32203" y="2629"/>
                      <a:pt x="32166" y="2661"/>
                      <a:pt x="32121" y="2661"/>
                    </a:cubicBezTo>
                    <a:cubicBezTo>
                      <a:pt x="32109" y="2661"/>
                      <a:pt x="32098" y="2659"/>
                      <a:pt x="32085" y="2654"/>
                    </a:cubicBezTo>
                    <a:cubicBezTo>
                      <a:pt x="32024" y="2641"/>
                      <a:pt x="31839" y="2592"/>
                      <a:pt x="31851" y="2530"/>
                    </a:cubicBezTo>
                    <a:cubicBezTo>
                      <a:pt x="31863" y="2481"/>
                      <a:pt x="31987" y="2469"/>
                      <a:pt x="31950" y="2432"/>
                    </a:cubicBezTo>
                    <a:cubicBezTo>
                      <a:pt x="31922" y="2404"/>
                      <a:pt x="31887" y="2390"/>
                      <a:pt x="31851" y="2390"/>
                    </a:cubicBezTo>
                    <a:cubicBezTo>
                      <a:pt x="31839" y="2390"/>
                      <a:pt x="31826" y="2392"/>
                      <a:pt x="31814" y="2395"/>
                    </a:cubicBezTo>
                    <a:cubicBezTo>
                      <a:pt x="31629" y="2383"/>
                      <a:pt x="31444" y="2358"/>
                      <a:pt x="31260" y="2333"/>
                    </a:cubicBezTo>
                    <a:cubicBezTo>
                      <a:pt x="31161" y="2333"/>
                      <a:pt x="31063" y="2333"/>
                      <a:pt x="30964" y="2370"/>
                    </a:cubicBezTo>
                    <a:cubicBezTo>
                      <a:pt x="30947" y="2372"/>
                      <a:pt x="30927" y="2373"/>
                      <a:pt x="30907" y="2373"/>
                    </a:cubicBezTo>
                    <a:cubicBezTo>
                      <a:pt x="30876" y="2373"/>
                      <a:pt x="30844" y="2372"/>
                      <a:pt x="30815" y="2372"/>
                    </a:cubicBezTo>
                    <a:cubicBezTo>
                      <a:pt x="30754" y="2372"/>
                      <a:pt x="30709" y="2378"/>
                      <a:pt x="30730" y="2420"/>
                    </a:cubicBezTo>
                    <a:cubicBezTo>
                      <a:pt x="30775" y="2476"/>
                      <a:pt x="30810" y="2532"/>
                      <a:pt x="30750" y="2532"/>
                    </a:cubicBezTo>
                    <a:cubicBezTo>
                      <a:pt x="30744" y="2532"/>
                      <a:pt x="30737" y="2532"/>
                      <a:pt x="30730" y="2530"/>
                    </a:cubicBezTo>
                    <a:cubicBezTo>
                      <a:pt x="30656" y="2518"/>
                      <a:pt x="30582" y="2469"/>
                      <a:pt x="30619" y="2407"/>
                    </a:cubicBezTo>
                    <a:cubicBezTo>
                      <a:pt x="30656" y="2346"/>
                      <a:pt x="30594" y="2210"/>
                      <a:pt x="30570" y="2185"/>
                    </a:cubicBezTo>
                    <a:cubicBezTo>
                      <a:pt x="30568" y="2182"/>
                      <a:pt x="30567" y="2181"/>
                      <a:pt x="30565" y="2181"/>
                    </a:cubicBezTo>
                    <a:cubicBezTo>
                      <a:pt x="30554" y="2181"/>
                      <a:pt x="30540" y="2250"/>
                      <a:pt x="30508" y="2272"/>
                    </a:cubicBezTo>
                    <a:cubicBezTo>
                      <a:pt x="30459" y="2296"/>
                      <a:pt x="30397" y="2296"/>
                      <a:pt x="30348" y="2296"/>
                    </a:cubicBezTo>
                    <a:cubicBezTo>
                      <a:pt x="30274" y="2296"/>
                      <a:pt x="30249" y="2296"/>
                      <a:pt x="30225" y="2259"/>
                    </a:cubicBezTo>
                    <a:cubicBezTo>
                      <a:pt x="30200" y="2222"/>
                      <a:pt x="30249" y="2148"/>
                      <a:pt x="30188" y="2148"/>
                    </a:cubicBezTo>
                    <a:cubicBezTo>
                      <a:pt x="30175" y="2146"/>
                      <a:pt x="30166" y="2145"/>
                      <a:pt x="30157" y="2145"/>
                    </a:cubicBezTo>
                    <a:cubicBezTo>
                      <a:pt x="30123" y="2145"/>
                      <a:pt x="30111" y="2161"/>
                      <a:pt x="30052" y="2161"/>
                    </a:cubicBezTo>
                    <a:cubicBezTo>
                      <a:pt x="30003" y="2161"/>
                      <a:pt x="29959" y="2133"/>
                      <a:pt x="29917" y="2133"/>
                    </a:cubicBezTo>
                    <a:cubicBezTo>
                      <a:pt x="29896" y="2133"/>
                      <a:pt x="29876" y="2140"/>
                      <a:pt x="29855" y="2161"/>
                    </a:cubicBezTo>
                    <a:cubicBezTo>
                      <a:pt x="29793" y="2222"/>
                      <a:pt x="29719" y="2272"/>
                      <a:pt x="29744" y="2284"/>
                    </a:cubicBezTo>
                    <a:cubicBezTo>
                      <a:pt x="29769" y="2296"/>
                      <a:pt x="29781" y="2296"/>
                      <a:pt x="29830" y="2296"/>
                    </a:cubicBezTo>
                    <a:cubicBezTo>
                      <a:pt x="29892" y="2296"/>
                      <a:pt x="29929" y="2346"/>
                      <a:pt x="29880" y="2383"/>
                    </a:cubicBezTo>
                    <a:cubicBezTo>
                      <a:pt x="29818" y="2407"/>
                      <a:pt x="29781" y="2395"/>
                      <a:pt x="29707" y="2407"/>
                    </a:cubicBezTo>
                    <a:cubicBezTo>
                      <a:pt x="29633" y="2420"/>
                      <a:pt x="29670" y="2444"/>
                      <a:pt x="29596" y="2481"/>
                    </a:cubicBezTo>
                    <a:cubicBezTo>
                      <a:pt x="29522" y="2518"/>
                      <a:pt x="29522" y="2481"/>
                      <a:pt x="29448" y="2530"/>
                    </a:cubicBezTo>
                    <a:cubicBezTo>
                      <a:pt x="29374" y="2580"/>
                      <a:pt x="29288" y="2592"/>
                      <a:pt x="29202" y="2592"/>
                    </a:cubicBezTo>
                    <a:cubicBezTo>
                      <a:pt x="29147" y="2592"/>
                      <a:pt x="29100" y="2587"/>
                      <a:pt x="29061" y="2587"/>
                    </a:cubicBezTo>
                    <a:cubicBezTo>
                      <a:pt x="29012" y="2587"/>
                      <a:pt x="28976" y="2595"/>
                      <a:pt x="28956" y="2629"/>
                    </a:cubicBezTo>
                    <a:cubicBezTo>
                      <a:pt x="28919" y="2691"/>
                      <a:pt x="28956" y="2740"/>
                      <a:pt x="28820" y="2789"/>
                    </a:cubicBezTo>
                    <a:cubicBezTo>
                      <a:pt x="28767" y="2804"/>
                      <a:pt x="28719" y="2809"/>
                      <a:pt x="28686" y="2809"/>
                    </a:cubicBezTo>
                    <a:cubicBezTo>
                      <a:pt x="28636" y="2809"/>
                      <a:pt x="28620" y="2797"/>
                      <a:pt x="28672" y="2789"/>
                    </a:cubicBezTo>
                    <a:cubicBezTo>
                      <a:pt x="28746" y="2765"/>
                      <a:pt x="28845" y="2728"/>
                      <a:pt x="28857" y="2654"/>
                    </a:cubicBezTo>
                    <a:cubicBezTo>
                      <a:pt x="28882" y="2580"/>
                      <a:pt x="28906" y="2493"/>
                      <a:pt x="28956" y="2493"/>
                    </a:cubicBezTo>
                    <a:cubicBezTo>
                      <a:pt x="28987" y="2493"/>
                      <a:pt x="28992" y="2521"/>
                      <a:pt x="29008" y="2521"/>
                    </a:cubicBezTo>
                    <a:cubicBezTo>
                      <a:pt x="29011" y="2521"/>
                      <a:pt x="29014" y="2520"/>
                      <a:pt x="29017" y="2518"/>
                    </a:cubicBezTo>
                    <a:cubicBezTo>
                      <a:pt x="29066" y="2457"/>
                      <a:pt x="29128" y="2420"/>
                      <a:pt x="29190" y="2383"/>
                    </a:cubicBezTo>
                    <a:cubicBezTo>
                      <a:pt x="29301" y="2346"/>
                      <a:pt x="29399" y="2296"/>
                      <a:pt x="29498" y="2235"/>
                    </a:cubicBezTo>
                    <a:cubicBezTo>
                      <a:pt x="29596" y="2185"/>
                      <a:pt x="29683" y="2124"/>
                      <a:pt x="29769" y="2062"/>
                    </a:cubicBezTo>
                    <a:cubicBezTo>
                      <a:pt x="29867" y="1976"/>
                      <a:pt x="29978" y="1902"/>
                      <a:pt x="30101" y="1828"/>
                    </a:cubicBezTo>
                    <a:cubicBezTo>
                      <a:pt x="30212" y="1767"/>
                      <a:pt x="30336" y="1693"/>
                      <a:pt x="30459" y="1631"/>
                    </a:cubicBezTo>
                    <a:cubicBezTo>
                      <a:pt x="30545" y="1582"/>
                      <a:pt x="30619" y="1520"/>
                      <a:pt x="30681" y="1446"/>
                    </a:cubicBezTo>
                    <a:cubicBezTo>
                      <a:pt x="30718" y="1385"/>
                      <a:pt x="30742" y="1360"/>
                      <a:pt x="30705" y="1323"/>
                    </a:cubicBezTo>
                    <a:cubicBezTo>
                      <a:pt x="30662" y="1280"/>
                      <a:pt x="30638" y="1247"/>
                      <a:pt x="30616" y="1247"/>
                    </a:cubicBezTo>
                    <a:cubicBezTo>
                      <a:pt x="30613" y="1247"/>
                      <a:pt x="30610" y="1247"/>
                      <a:pt x="30607" y="1249"/>
                    </a:cubicBezTo>
                    <a:cubicBezTo>
                      <a:pt x="30590" y="1257"/>
                      <a:pt x="30585" y="1283"/>
                      <a:pt x="30575" y="1283"/>
                    </a:cubicBezTo>
                    <a:cubicBezTo>
                      <a:pt x="30571" y="1283"/>
                      <a:pt x="30565" y="1277"/>
                      <a:pt x="30557" y="1261"/>
                    </a:cubicBezTo>
                    <a:cubicBezTo>
                      <a:pt x="30533" y="1224"/>
                      <a:pt x="30557" y="1237"/>
                      <a:pt x="30496" y="1200"/>
                    </a:cubicBezTo>
                    <a:cubicBezTo>
                      <a:pt x="30446" y="1163"/>
                      <a:pt x="30385" y="1126"/>
                      <a:pt x="30434" y="1126"/>
                    </a:cubicBezTo>
                    <a:cubicBezTo>
                      <a:pt x="30445" y="1122"/>
                      <a:pt x="30456" y="1121"/>
                      <a:pt x="30467" y="1121"/>
                    </a:cubicBezTo>
                    <a:cubicBezTo>
                      <a:pt x="30493" y="1121"/>
                      <a:pt x="30519" y="1129"/>
                      <a:pt x="30545" y="1138"/>
                    </a:cubicBezTo>
                    <a:cubicBezTo>
                      <a:pt x="30570" y="1175"/>
                      <a:pt x="30619" y="1200"/>
                      <a:pt x="30668" y="1200"/>
                    </a:cubicBezTo>
                    <a:cubicBezTo>
                      <a:pt x="30718" y="1200"/>
                      <a:pt x="30816" y="1187"/>
                      <a:pt x="30779" y="1138"/>
                    </a:cubicBezTo>
                    <a:cubicBezTo>
                      <a:pt x="30742" y="1089"/>
                      <a:pt x="30754" y="1126"/>
                      <a:pt x="30730" y="1077"/>
                    </a:cubicBezTo>
                    <a:cubicBezTo>
                      <a:pt x="30693" y="1027"/>
                      <a:pt x="30718" y="1003"/>
                      <a:pt x="30681" y="953"/>
                    </a:cubicBezTo>
                    <a:cubicBezTo>
                      <a:pt x="30663" y="927"/>
                      <a:pt x="30658" y="901"/>
                      <a:pt x="30639" y="901"/>
                    </a:cubicBezTo>
                    <a:cubicBezTo>
                      <a:pt x="30631" y="901"/>
                      <a:pt x="30621" y="906"/>
                      <a:pt x="30607" y="916"/>
                    </a:cubicBezTo>
                    <a:cubicBezTo>
                      <a:pt x="30579" y="944"/>
                      <a:pt x="30543" y="1015"/>
                      <a:pt x="30523" y="1015"/>
                    </a:cubicBezTo>
                    <a:cubicBezTo>
                      <a:pt x="30516" y="1015"/>
                      <a:pt x="30511" y="1008"/>
                      <a:pt x="30508" y="990"/>
                    </a:cubicBezTo>
                    <a:cubicBezTo>
                      <a:pt x="30508" y="916"/>
                      <a:pt x="30545" y="892"/>
                      <a:pt x="30496" y="867"/>
                    </a:cubicBezTo>
                    <a:cubicBezTo>
                      <a:pt x="30459" y="830"/>
                      <a:pt x="30471" y="781"/>
                      <a:pt x="30409" y="781"/>
                    </a:cubicBezTo>
                    <a:cubicBezTo>
                      <a:pt x="30348" y="768"/>
                      <a:pt x="30373" y="732"/>
                      <a:pt x="30323" y="707"/>
                    </a:cubicBezTo>
                    <a:cubicBezTo>
                      <a:pt x="30278" y="696"/>
                      <a:pt x="30036" y="581"/>
                      <a:pt x="29958" y="581"/>
                    </a:cubicBezTo>
                    <a:cubicBezTo>
                      <a:pt x="29951" y="581"/>
                      <a:pt x="29945" y="582"/>
                      <a:pt x="29941" y="584"/>
                    </a:cubicBezTo>
                    <a:cubicBezTo>
                      <a:pt x="29894" y="603"/>
                      <a:pt x="29876" y="629"/>
                      <a:pt x="29842" y="629"/>
                    </a:cubicBezTo>
                    <a:cubicBezTo>
                      <a:pt x="29832" y="629"/>
                      <a:pt x="29820" y="626"/>
                      <a:pt x="29806" y="621"/>
                    </a:cubicBezTo>
                    <a:cubicBezTo>
                      <a:pt x="29736" y="612"/>
                      <a:pt x="29660" y="603"/>
                      <a:pt x="29587" y="603"/>
                    </a:cubicBezTo>
                    <a:cubicBezTo>
                      <a:pt x="29557" y="603"/>
                      <a:pt x="29527" y="605"/>
                      <a:pt x="29498" y="608"/>
                    </a:cubicBezTo>
                    <a:cubicBezTo>
                      <a:pt x="29441" y="608"/>
                      <a:pt x="29413" y="600"/>
                      <a:pt x="29395" y="600"/>
                    </a:cubicBezTo>
                    <a:cubicBezTo>
                      <a:pt x="29381" y="600"/>
                      <a:pt x="29373" y="605"/>
                      <a:pt x="29362" y="621"/>
                    </a:cubicBezTo>
                    <a:cubicBezTo>
                      <a:pt x="29338" y="658"/>
                      <a:pt x="29338" y="719"/>
                      <a:pt x="29288" y="719"/>
                    </a:cubicBezTo>
                    <a:cubicBezTo>
                      <a:pt x="29255" y="719"/>
                      <a:pt x="29113" y="741"/>
                      <a:pt x="29036" y="741"/>
                    </a:cubicBezTo>
                    <a:cubicBezTo>
                      <a:pt x="28998" y="741"/>
                      <a:pt x="28976" y="736"/>
                      <a:pt x="28993" y="719"/>
                    </a:cubicBezTo>
                    <a:cubicBezTo>
                      <a:pt x="29042" y="670"/>
                      <a:pt x="29091" y="633"/>
                      <a:pt x="29128" y="584"/>
                    </a:cubicBezTo>
                    <a:cubicBezTo>
                      <a:pt x="29165" y="547"/>
                      <a:pt x="29239" y="460"/>
                      <a:pt x="29177" y="448"/>
                    </a:cubicBezTo>
                    <a:cubicBezTo>
                      <a:pt x="29116" y="439"/>
                      <a:pt x="29049" y="431"/>
                      <a:pt x="28985" y="431"/>
                    </a:cubicBezTo>
                    <a:cubicBezTo>
                      <a:pt x="28958" y="431"/>
                      <a:pt x="28932" y="432"/>
                      <a:pt x="28906" y="436"/>
                    </a:cubicBezTo>
                    <a:cubicBezTo>
                      <a:pt x="28845" y="436"/>
                      <a:pt x="28758" y="436"/>
                      <a:pt x="28808" y="387"/>
                    </a:cubicBezTo>
                    <a:cubicBezTo>
                      <a:pt x="28869" y="350"/>
                      <a:pt x="28882" y="337"/>
                      <a:pt x="28795" y="337"/>
                    </a:cubicBezTo>
                    <a:cubicBezTo>
                      <a:pt x="28721" y="337"/>
                      <a:pt x="28623" y="362"/>
                      <a:pt x="28549" y="374"/>
                    </a:cubicBezTo>
                    <a:cubicBezTo>
                      <a:pt x="28475" y="374"/>
                      <a:pt x="28438" y="362"/>
                      <a:pt x="28549" y="325"/>
                    </a:cubicBezTo>
                    <a:cubicBezTo>
                      <a:pt x="28635" y="313"/>
                      <a:pt x="28721" y="276"/>
                      <a:pt x="28795" y="239"/>
                    </a:cubicBezTo>
                    <a:cubicBezTo>
                      <a:pt x="28804" y="230"/>
                      <a:pt x="28817" y="229"/>
                      <a:pt x="28832" y="229"/>
                    </a:cubicBezTo>
                    <a:cubicBezTo>
                      <a:pt x="28839" y="229"/>
                      <a:pt x="28847" y="229"/>
                      <a:pt x="28854" y="229"/>
                    </a:cubicBezTo>
                    <a:cubicBezTo>
                      <a:pt x="28875" y="229"/>
                      <a:pt x="28894" y="226"/>
                      <a:pt x="28894" y="202"/>
                    </a:cubicBezTo>
                    <a:cubicBezTo>
                      <a:pt x="28882" y="165"/>
                      <a:pt x="28882" y="103"/>
                      <a:pt x="28808" y="103"/>
                    </a:cubicBezTo>
                    <a:cubicBezTo>
                      <a:pt x="28758" y="103"/>
                      <a:pt x="28709" y="103"/>
                      <a:pt x="28660" y="91"/>
                    </a:cubicBezTo>
                    <a:cubicBezTo>
                      <a:pt x="28606" y="69"/>
                      <a:pt x="28504" y="0"/>
                      <a:pt x="28447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237;p67"/>
              <p:cNvSpPr/>
              <p:nvPr/>
            </p:nvSpPr>
            <p:spPr>
              <a:xfrm>
                <a:off x="4347950" y="4613175"/>
                <a:ext cx="20075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3009" extrusionOk="0">
                    <a:moveTo>
                      <a:pt x="241" y="0"/>
                    </a:moveTo>
                    <a:cubicBezTo>
                      <a:pt x="225" y="0"/>
                      <a:pt x="225" y="8"/>
                      <a:pt x="247" y="36"/>
                    </a:cubicBezTo>
                    <a:cubicBezTo>
                      <a:pt x="296" y="110"/>
                      <a:pt x="333" y="208"/>
                      <a:pt x="309" y="233"/>
                    </a:cubicBezTo>
                    <a:cubicBezTo>
                      <a:pt x="284" y="258"/>
                      <a:pt x="247" y="307"/>
                      <a:pt x="210" y="307"/>
                    </a:cubicBezTo>
                    <a:cubicBezTo>
                      <a:pt x="186" y="307"/>
                      <a:pt x="136" y="307"/>
                      <a:pt x="136" y="368"/>
                    </a:cubicBezTo>
                    <a:cubicBezTo>
                      <a:pt x="136" y="492"/>
                      <a:pt x="124" y="615"/>
                      <a:pt x="87" y="738"/>
                    </a:cubicBezTo>
                    <a:cubicBezTo>
                      <a:pt x="50" y="763"/>
                      <a:pt x="1" y="775"/>
                      <a:pt x="50" y="886"/>
                    </a:cubicBezTo>
                    <a:cubicBezTo>
                      <a:pt x="99" y="997"/>
                      <a:pt x="210" y="1058"/>
                      <a:pt x="210" y="1145"/>
                    </a:cubicBezTo>
                    <a:cubicBezTo>
                      <a:pt x="210" y="1219"/>
                      <a:pt x="247" y="1293"/>
                      <a:pt x="210" y="1379"/>
                    </a:cubicBezTo>
                    <a:cubicBezTo>
                      <a:pt x="198" y="1502"/>
                      <a:pt x="198" y="1638"/>
                      <a:pt x="223" y="1761"/>
                    </a:cubicBezTo>
                    <a:cubicBezTo>
                      <a:pt x="223" y="1798"/>
                      <a:pt x="210" y="1847"/>
                      <a:pt x="198" y="1896"/>
                    </a:cubicBezTo>
                    <a:cubicBezTo>
                      <a:pt x="149" y="1995"/>
                      <a:pt x="149" y="2118"/>
                      <a:pt x="161" y="2229"/>
                    </a:cubicBezTo>
                    <a:cubicBezTo>
                      <a:pt x="198" y="2291"/>
                      <a:pt x="161" y="2401"/>
                      <a:pt x="161" y="2525"/>
                    </a:cubicBezTo>
                    <a:cubicBezTo>
                      <a:pt x="136" y="2648"/>
                      <a:pt x="124" y="2771"/>
                      <a:pt x="124" y="2894"/>
                    </a:cubicBezTo>
                    <a:cubicBezTo>
                      <a:pt x="142" y="2974"/>
                      <a:pt x="147" y="3009"/>
                      <a:pt x="157" y="3009"/>
                    </a:cubicBezTo>
                    <a:cubicBezTo>
                      <a:pt x="161" y="3009"/>
                      <a:pt x="166" y="3003"/>
                      <a:pt x="173" y="2993"/>
                    </a:cubicBezTo>
                    <a:cubicBezTo>
                      <a:pt x="197" y="2957"/>
                      <a:pt x="175" y="2820"/>
                      <a:pt x="272" y="2820"/>
                    </a:cubicBezTo>
                    <a:cubicBezTo>
                      <a:pt x="276" y="2820"/>
                      <a:pt x="280" y="2820"/>
                      <a:pt x="284" y="2820"/>
                    </a:cubicBezTo>
                    <a:cubicBezTo>
                      <a:pt x="300" y="2824"/>
                      <a:pt x="314" y="2826"/>
                      <a:pt x="328" y="2826"/>
                    </a:cubicBezTo>
                    <a:cubicBezTo>
                      <a:pt x="367" y="2826"/>
                      <a:pt x="398" y="2814"/>
                      <a:pt x="420" y="2814"/>
                    </a:cubicBezTo>
                    <a:cubicBezTo>
                      <a:pt x="439" y="2814"/>
                      <a:pt x="452" y="2823"/>
                      <a:pt x="457" y="2857"/>
                    </a:cubicBezTo>
                    <a:cubicBezTo>
                      <a:pt x="457" y="2924"/>
                      <a:pt x="493" y="3005"/>
                      <a:pt x="510" y="3005"/>
                    </a:cubicBezTo>
                    <a:cubicBezTo>
                      <a:pt x="515" y="3005"/>
                      <a:pt x="518" y="2998"/>
                      <a:pt x="518" y="2981"/>
                    </a:cubicBezTo>
                    <a:cubicBezTo>
                      <a:pt x="518" y="2907"/>
                      <a:pt x="555" y="2820"/>
                      <a:pt x="469" y="2722"/>
                    </a:cubicBezTo>
                    <a:cubicBezTo>
                      <a:pt x="395" y="2623"/>
                      <a:pt x="309" y="2562"/>
                      <a:pt x="284" y="2451"/>
                    </a:cubicBezTo>
                    <a:cubicBezTo>
                      <a:pt x="260" y="2328"/>
                      <a:pt x="260" y="2180"/>
                      <a:pt x="296" y="2143"/>
                    </a:cubicBezTo>
                    <a:cubicBezTo>
                      <a:pt x="346" y="2093"/>
                      <a:pt x="370" y="2044"/>
                      <a:pt x="395" y="1983"/>
                    </a:cubicBezTo>
                    <a:cubicBezTo>
                      <a:pt x="395" y="1933"/>
                      <a:pt x="395" y="1933"/>
                      <a:pt x="481" y="1896"/>
                    </a:cubicBezTo>
                    <a:cubicBezTo>
                      <a:pt x="509" y="1882"/>
                      <a:pt x="538" y="1876"/>
                      <a:pt x="567" y="1876"/>
                    </a:cubicBezTo>
                    <a:cubicBezTo>
                      <a:pt x="615" y="1876"/>
                      <a:pt x="660" y="1895"/>
                      <a:pt x="691" y="1933"/>
                    </a:cubicBezTo>
                    <a:cubicBezTo>
                      <a:pt x="756" y="1989"/>
                      <a:pt x="800" y="2074"/>
                      <a:pt x="802" y="2074"/>
                    </a:cubicBezTo>
                    <a:cubicBezTo>
                      <a:pt x="802" y="2074"/>
                      <a:pt x="798" y="2065"/>
                      <a:pt x="789" y="2044"/>
                    </a:cubicBezTo>
                    <a:cubicBezTo>
                      <a:pt x="777" y="1995"/>
                      <a:pt x="728" y="1884"/>
                      <a:pt x="678" y="1761"/>
                    </a:cubicBezTo>
                    <a:cubicBezTo>
                      <a:pt x="641" y="1675"/>
                      <a:pt x="605" y="1576"/>
                      <a:pt x="580" y="1477"/>
                    </a:cubicBezTo>
                    <a:cubicBezTo>
                      <a:pt x="568" y="1366"/>
                      <a:pt x="457" y="898"/>
                      <a:pt x="444" y="824"/>
                    </a:cubicBezTo>
                    <a:cubicBezTo>
                      <a:pt x="432" y="738"/>
                      <a:pt x="457" y="701"/>
                      <a:pt x="457" y="603"/>
                    </a:cubicBezTo>
                    <a:cubicBezTo>
                      <a:pt x="457" y="516"/>
                      <a:pt x="395" y="221"/>
                      <a:pt x="383" y="122"/>
                    </a:cubicBezTo>
                    <a:cubicBezTo>
                      <a:pt x="370" y="36"/>
                      <a:pt x="370" y="11"/>
                      <a:pt x="346" y="11"/>
                    </a:cubicBezTo>
                    <a:cubicBezTo>
                      <a:pt x="299" y="11"/>
                      <a:pt x="259" y="0"/>
                      <a:pt x="241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238;p67"/>
              <p:cNvSpPr/>
              <p:nvPr/>
            </p:nvSpPr>
            <p:spPr>
              <a:xfrm>
                <a:off x="3453050" y="4602275"/>
                <a:ext cx="31500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417" extrusionOk="0">
                    <a:moveTo>
                      <a:pt x="1012" y="0"/>
                    </a:moveTo>
                    <a:cubicBezTo>
                      <a:pt x="1005" y="0"/>
                      <a:pt x="998" y="1"/>
                      <a:pt x="989" y="4"/>
                    </a:cubicBezTo>
                    <a:cubicBezTo>
                      <a:pt x="940" y="16"/>
                      <a:pt x="890" y="4"/>
                      <a:pt x="829" y="41"/>
                    </a:cubicBezTo>
                    <a:cubicBezTo>
                      <a:pt x="816" y="65"/>
                      <a:pt x="792" y="77"/>
                      <a:pt x="755" y="77"/>
                    </a:cubicBezTo>
                    <a:cubicBezTo>
                      <a:pt x="748" y="81"/>
                      <a:pt x="740" y="83"/>
                      <a:pt x="733" y="83"/>
                    </a:cubicBezTo>
                    <a:cubicBezTo>
                      <a:pt x="716" y="83"/>
                      <a:pt x="698" y="74"/>
                      <a:pt x="681" y="65"/>
                    </a:cubicBezTo>
                    <a:cubicBezTo>
                      <a:pt x="662" y="59"/>
                      <a:pt x="646" y="57"/>
                      <a:pt x="632" y="57"/>
                    </a:cubicBezTo>
                    <a:cubicBezTo>
                      <a:pt x="588" y="57"/>
                      <a:pt x="558" y="77"/>
                      <a:pt x="521" y="77"/>
                    </a:cubicBezTo>
                    <a:cubicBezTo>
                      <a:pt x="471" y="77"/>
                      <a:pt x="508" y="102"/>
                      <a:pt x="521" y="114"/>
                    </a:cubicBezTo>
                    <a:cubicBezTo>
                      <a:pt x="545" y="139"/>
                      <a:pt x="459" y="164"/>
                      <a:pt x="447" y="176"/>
                    </a:cubicBezTo>
                    <a:cubicBezTo>
                      <a:pt x="434" y="176"/>
                      <a:pt x="385" y="213"/>
                      <a:pt x="459" y="213"/>
                    </a:cubicBezTo>
                    <a:cubicBezTo>
                      <a:pt x="521" y="213"/>
                      <a:pt x="582" y="275"/>
                      <a:pt x="545" y="287"/>
                    </a:cubicBezTo>
                    <a:cubicBezTo>
                      <a:pt x="508" y="299"/>
                      <a:pt x="410" y="324"/>
                      <a:pt x="385" y="336"/>
                    </a:cubicBezTo>
                    <a:cubicBezTo>
                      <a:pt x="356" y="351"/>
                      <a:pt x="327" y="357"/>
                      <a:pt x="301" y="357"/>
                    </a:cubicBezTo>
                    <a:cubicBezTo>
                      <a:pt x="282" y="357"/>
                      <a:pt x="265" y="354"/>
                      <a:pt x="250" y="349"/>
                    </a:cubicBezTo>
                    <a:cubicBezTo>
                      <a:pt x="188" y="349"/>
                      <a:pt x="77" y="398"/>
                      <a:pt x="114" y="398"/>
                    </a:cubicBezTo>
                    <a:cubicBezTo>
                      <a:pt x="163" y="398"/>
                      <a:pt x="176" y="422"/>
                      <a:pt x="139" y="435"/>
                    </a:cubicBezTo>
                    <a:cubicBezTo>
                      <a:pt x="102" y="435"/>
                      <a:pt x="52" y="472"/>
                      <a:pt x="114" y="472"/>
                    </a:cubicBezTo>
                    <a:cubicBezTo>
                      <a:pt x="176" y="472"/>
                      <a:pt x="40" y="496"/>
                      <a:pt x="89" y="496"/>
                    </a:cubicBezTo>
                    <a:cubicBezTo>
                      <a:pt x="139" y="496"/>
                      <a:pt x="225" y="558"/>
                      <a:pt x="188" y="583"/>
                    </a:cubicBezTo>
                    <a:cubicBezTo>
                      <a:pt x="151" y="607"/>
                      <a:pt x="52" y="681"/>
                      <a:pt x="114" y="706"/>
                    </a:cubicBezTo>
                    <a:cubicBezTo>
                      <a:pt x="163" y="718"/>
                      <a:pt x="225" y="731"/>
                      <a:pt x="274" y="743"/>
                    </a:cubicBezTo>
                    <a:cubicBezTo>
                      <a:pt x="299" y="743"/>
                      <a:pt x="336" y="743"/>
                      <a:pt x="299" y="804"/>
                    </a:cubicBezTo>
                    <a:cubicBezTo>
                      <a:pt x="250" y="891"/>
                      <a:pt x="213" y="965"/>
                      <a:pt x="188" y="1051"/>
                    </a:cubicBezTo>
                    <a:cubicBezTo>
                      <a:pt x="163" y="1112"/>
                      <a:pt x="126" y="1137"/>
                      <a:pt x="77" y="1137"/>
                    </a:cubicBezTo>
                    <a:cubicBezTo>
                      <a:pt x="40" y="1137"/>
                      <a:pt x="16" y="1162"/>
                      <a:pt x="77" y="1162"/>
                    </a:cubicBezTo>
                    <a:cubicBezTo>
                      <a:pt x="151" y="1162"/>
                      <a:pt x="151" y="1174"/>
                      <a:pt x="114" y="1174"/>
                    </a:cubicBezTo>
                    <a:cubicBezTo>
                      <a:pt x="68" y="1174"/>
                      <a:pt x="1" y="1249"/>
                      <a:pt x="32" y="1249"/>
                    </a:cubicBezTo>
                    <a:cubicBezTo>
                      <a:pt x="34" y="1249"/>
                      <a:pt x="37" y="1249"/>
                      <a:pt x="40" y="1248"/>
                    </a:cubicBezTo>
                    <a:cubicBezTo>
                      <a:pt x="74" y="1240"/>
                      <a:pt x="119" y="1220"/>
                      <a:pt x="136" y="1220"/>
                    </a:cubicBezTo>
                    <a:cubicBezTo>
                      <a:pt x="144" y="1220"/>
                      <a:pt x="147" y="1224"/>
                      <a:pt x="139" y="1236"/>
                    </a:cubicBezTo>
                    <a:cubicBezTo>
                      <a:pt x="107" y="1257"/>
                      <a:pt x="84" y="1353"/>
                      <a:pt x="103" y="1353"/>
                    </a:cubicBezTo>
                    <a:cubicBezTo>
                      <a:pt x="106" y="1353"/>
                      <a:pt x="109" y="1351"/>
                      <a:pt x="114" y="1347"/>
                    </a:cubicBezTo>
                    <a:cubicBezTo>
                      <a:pt x="148" y="1329"/>
                      <a:pt x="189" y="1306"/>
                      <a:pt x="206" y="1306"/>
                    </a:cubicBezTo>
                    <a:cubicBezTo>
                      <a:pt x="213" y="1306"/>
                      <a:pt x="216" y="1311"/>
                      <a:pt x="213" y="1322"/>
                    </a:cubicBezTo>
                    <a:cubicBezTo>
                      <a:pt x="192" y="1343"/>
                      <a:pt x="206" y="1416"/>
                      <a:pt x="226" y="1416"/>
                    </a:cubicBezTo>
                    <a:cubicBezTo>
                      <a:pt x="230" y="1416"/>
                      <a:pt x="233" y="1414"/>
                      <a:pt x="237" y="1408"/>
                    </a:cubicBezTo>
                    <a:cubicBezTo>
                      <a:pt x="243" y="1396"/>
                      <a:pt x="256" y="1396"/>
                      <a:pt x="274" y="1396"/>
                    </a:cubicBezTo>
                    <a:cubicBezTo>
                      <a:pt x="293" y="1396"/>
                      <a:pt x="317" y="1396"/>
                      <a:pt x="348" y="1384"/>
                    </a:cubicBezTo>
                    <a:cubicBezTo>
                      <a:pt x="422" y="1359"/>
                      <a:pt x="595" y="1236"/>
                      <a:pt x="693" y="1199"/>
                    </a:cubicBezTo>
                    <a:cubicBezTo>
                      <a:pt x="749" y="1180"/>
                      <a:pt x="795" y="1180"/>
                      <a:pt x="835" y="1180"/>
                    </a:cubicBezTo>
                    <a:cubicBezTo>
                      <a:pt x="875" y="1180"/>
                      <a:pt x="909" y="1180"/>
                      <a:pt x="940" y="1162"/>
                    </a:cubicBezTo>
                    <a:cubicBezTo>
                      <a:pt x="1001" y="1125"/>
                      <a:pt x="1001" y="1063"/>
                      <a:pt x="1014" y="1002"/>
                    </a:cubicBezTo>
                    <a:cubicBezTo>
                      <a:pt x="1038" y="928"/>
                      <a:pt x="1100" y="891"/>
                      <a:pt x="1075" y="755"/>
                    </a:cubicBezTo>
                    <a:cubicBezTo>
                      <a:pt x="1063" y="657"/>
                      <a:pt x="1026" y="570"/>
                      <a:pt x="989" y="484"/>
                    </a:cubicBezTo>
                    <a:lnTo>
                      <a:pt x="989" y="459"/>
                    </a:lnTo>
                    <a:cubicBezTo>
                      <a:pt x="1026" y="459"/>
                      <a:pt x="1075" y="447"/>
                      <a:pt x="1100" y="422"/>
                    </a:cubicBezTo>
                    <a:cubicBezTo>
                      <a:pt x="1161" y="373"/>
                      <a:pt x="1198" y="299"/>
                      <a:pt x="1223" y="287"/>
                    </a:cubicBezTo>
                    <a:cubicBezTo>
                      <a:pt x="1260" y="262"/>
                      <a:pt x="1186" y="213"/>
                      <a:pt x="1161" y="213"/>
                    </a:cubicBezTo>
                    <a:cubicBezTo>
                      <a:pt x="1124" y="213"/>
                      <a:pt x="1137" y="213"/>
                      <a:pt x="1149" y="188"/>
                    </a:cubicBezTo>
                    <a:cubicBezTo>
                      <a:pt x="1137" y="139"/>
                      <a:pt x="1112" y="90"/>
                      <a:pt x="1087" y="41"/>
                    </a:cubicBezTo>
                    <a:cubicBezTo>
                      <a:pt x="1047" y="20"/>
                      <a:pt x="1040" y="0"/>
                      <a:pt x="1012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239;p67"/>
              <p:cNvSpPr/>
              <p:nvPr/>
            </p:nvSpPr>
            <p:spPr>
              <a:xfrm>
                <a:off x="3080400" y="4239175"/>
                <a:ext cx="365975" cy="316825"/>
              </a:xfrm>
              <a:custGeom>
                <a:avLst/>
                <a:gdLst/>
                <a:ahLst/>
                <a:cxnLst/>
                <a:rect l="l" t="t" r="r" b="b"/>
                <a:pathLst>
                  <a:path w="14639" h="12673" extrusionOk="0">
                    <a:moveTo>
                      <a:pt x="4177" y="6248"/>
                    </a:moveTo>
                    <a:lnTo>
                      <a:pt x="4177" y="6248"/>
                    </a:lnTo>
                    <a:cubicBezTo>
                      <a:pt x="4177" y="6255"/>
                      <a:pt x="4179" y="6262"/>
                      <a:pt x="4180" y="6262"/>
                    </a:cubicBezTo>
                    <a:cubicBezTo>
                      <a:pt x="4180" y="6262"/>
                      <a:pt x="4180" y="6258"/>
                      <a:pt x="4177" y="6248"/>
                    </a:cubicBezTo>
                    <a:close/>
                    <a:moveTo>
                      <a:pt x="9525" y="1"/>
                    </a:moveTo>
                    <a:cubicBezTo>
                      <a:pt x="9303" y="1"/>
                      <a:pt x="9081" y="13"/>
                      <a:pt x="8859" y="38"/>
                    </a:cubicBezTo>
                    <a:cubicBezTo>
                      <a:pt x="8759" y="60"/>
                      <a:pt x="8790" y="152"/>
                      <a:pt x="8751" y="152"/>
                    </a:cubicBezTo>
                    <a:cubicBezTo>
                      <a:pt x="8747" y="152"/>
                      <a:pt x="8742" y="151"/>
                      <a:pt x="8736" y="148"/>
                    </a:cubicBezTo>
                    <a:cubicBezTo>
                      <a:pt x="8681" y="138"/>
                      <a:pt x="8539" y="58"/>
                      <a:pt x="8482" y="58"/>
                    </a:cubicBezTo>
                    <a:cubicBezTo>
                      <a:pt x="8475" y="58"/>
                      <a:pt x="8469" y="60"/>
                      <a:pt x="8465" y="62"/>
                    </a:cubicBezTo>
                    <a:cubicBezTo>
                      <a:pt x="8440" y="112"/>
                      <a:pt x="8404" y="124"/>
                      <a:pt x="8354" y="124"/>
                    </a:cubicBezTo>
                    <a:cubicBezTo>
                      <a:pt x="8330" y="124"/>
                      <a:pt x="8304" y="123"/>
                      <a:pt x="8281" y="123"/>
                    </a:cubicBezTo>
                    <a:cubicBezTo>
                      <a:pt x="8225" y="123"/>
                      <a:pt x="8187" y="129"/>
                      <a:pt x="8231" y="173"/>
                    </a:cubicBezTo>
                    <a:cubicBezTo>
                      <a:pt x="8293" y="247"/>
                      <a:pt x="8736" y="321"/>
                      <a:pt x="8650" y="321"/>
                    </a:cubicBezTo>
                    <a:cubicBezTo>
                      <a:pt x="8564" y="321"/>
                      <a:pt x="8243" y="420"/>
                      <a:pt x="8157" y="420"/>
                    </a:cubicBezTo>
                    <a:cubicBezTo>
                      <a:pt x="8078" y="420"/>
                      <a:pt x="8268" y="533"/>
                      <a:pt x="8243" y="533"/>
                    </a:cubicBezTo>
                    <a:cubicBezTo>
                      <a:pt x="8241" y="533"/>
                      <a:pt x="8237" y="533"/>
                      <a:pt x="8231" y="530"/>
                    </a:cubicBezTo>
                    <a:cubicBezTo>
                      <a:pt x="8157" y="506"/>
                      <a:pt x="8095" y="469"/>
                      <a:pt x="8046" y="432"/>
                    </a:cubicBezTo>
                    <a:cubicBezTo>
                      <a:pt x="8036" y="421"/>
                      <a:pt x="8017" y="418"/>
                      <a:pt x="7995" y="418"/>
                    </a:cubicBezTo>
                    <a:cubicBezTo>
                      <a:pt x="7947" y="418"/>
                      <a:pt x="7880" y="434"/>
                      <a:pt x="7828" y="434"/>
                    </a:cubicBezTo>
                    <a:cubicBezTo>
                      <a:pt x="7818" y="434"/>
                      <a:pt x="7808" y="433"/>
                      <a:pt x="7800" y="432"/>
                    </a:cubicBezTo>
                    <a:cubicBezTo>
                      <a:pt x="7652" y="358"/>
                      <a:pt x="7492" y="296"/>
                      <a:pt x="7332" y="247"/>
                    </a:cubicBezTo>
                    <a:cubicBezTo>
                      <a:pt x="7316" y="244"/>
                      <a:pt x="7303" y="243"/>
                      <a:pt x="7292" y="243"/>
                    </a:cubicBezTo>
                    <a:cubicBezTo>
                      <a:pt x="7212" y="243"/>
                      <a:pt x="7219" y="309"/>
                      <a:pt x="7122" y="309"/>
                    </a:cubicBezTo>
                    <a:cubicBezTo>
                      <a:pt x="6999" y="309"/>
                      <a:pt x="6617" y="309"/>
                      <a:pt x="6703" y="358"/>
                    </a:cubicBezTo>
                    <a:cubicBezTo>
                      <a:pt x="6888" y="432"/>
                      <a:pt x="7085" y="493"/>
                      <a:pt x="7282" y="506"/>
                    </a:cubicBezTo>
                    <a:cubicBezTo>
                      <a:pt x="7418" y="506"/>
                      <a:pt x="7898" y="567"/>
                      <a:pt x="7923" y="641"/>
                    </a:cubicBezTo>
                    <a:cubicBezTo>
                      <a:pt x="7944" y="716"/>
                      <a:pt x="7947" y="848"/>
                      <a:pt x="7931" y="848"/>
                    </a:cubicBezTo>
                    <a:cubicBezTo>
                      <a:pt x="7929" y="848"/>
                      <a:pt x="7926" y="845"/>
                      <a:pt x="7923" y="838"/>
                    </a:cubicBezTo>
                    <a:cubicBezTo>
                      <a:pt x="7898" y="789"/>
                      <a:pt x="7935" y="703"/>
                      <a:pt x="7775" y="654"/>
                    </a:cubicBezTo>
                    <a:cubicBezTo>
                      <a:pt x="7681" y="625"/>
                      <a:pt x="7604" y="613"/>
                      <a:pt x="7559" y="613"/>
                    </a:cubicBezTo>
                    <a:cubicBezTo>
                      <a:pt x="7527" y="613"/>
                      <a:pt x="7511" y="619"/>
                      <a:pt x="7516" y="629"/>
                    </a:cubicBezTo>
                    <a:cubicBezTo>
                      <a:pt x="7516" y="650"/>
                      <a:pt x="7580" y="762"/>
                      <a:pt x="7559" y="762"/>
                    </a:cubicBezTo>
                    <a:cubicBezTo>
                      <a:pt x="7555" y="762"/>
                      <a:pt x="7550" y="759"/>
                      <a:pt x="7541" y="752"/>
                    </a:cubicBezTo>
                    <a:cubicBezTo>
                      <a:pt x="7479" y="691"/>
                      <a:pt x="7467" y="629"/>
                      <a:pt x="7369" y="592"/>
                    </a:cubicBezTo>
                    <a:cubicBezTo>
                      <a:pt x="7188" y="574"/>
                      <a:pt x="7008" y="563"/>
                      <a:pt x="6832" y="563"/>
                    </a:cubicBezTo>
                    <a:cubicBezTo>
                      <a:pt x="6768" y="563"/>
                      <a:pt x="6704" y="564"/>
                      <a:pt x="6642" y="567"/>
                    </a:cubicBezTo>
                    <a:cubicBezTo>
                      <a:pt x="6580" y="580"/>
                      <a:pt x="6937" y="789"/>
                      <a:pt x="7110" y="875"/>
                    </a:cubicBezTo>
                    <a:cubicBezTo>
                      <a:pt x="7241" y="937"/>
                      <a:pt x="7267" y="961"/>
                      <a:pt x="7248" y="961"/>
                    </a:cubicBezTo>
                    <a:cubicBezTo>
                      <a:pt x="7241" y="961"/>
                      <a:pt x="7226" y="957"/>
                      <a:pt x="7208" y="949"/>
                    </a:cubicBezTo>
                    <a:cubicBezTo>
                      <a:pt x="7141" y="937"/>
                      <a:pt x="7076" y="931"/>
                      <a:pt x="7011" y="931"/>
                    </a:cubicBezTo>
                    <a:cubicBezTo>
                      <a:pt x="6947" y="931"/>
                      <a:pt x="6882" y="937"/>
                      <a:pt x="6814" y="949"/>
                    </a:cubicBezTo>
                    <a:cubicBezTo>
                      <a:pt x="6792" y="972"/>
                      <a:pt x="6830" y="1076"/>
                      <a:pt x="6828" y="1076"/>
                    </a:cubicBezTo>
                    <a:cubicBezTo>
                      <a:pt x="6828" y="1076"/>
                      <a:pt x="6827" y="1075"/>
                      <a:pt x="6826" y="1073"/>
                    </a:cubicBezTo>
                    <a:cubicBezTo>
                      <a:pt x="6814" y="1048"/>
                      <a:pt x="6703" y="962"/>
                      <a:pt x="6715" y="937"/>
                    </a:cubicBezTo>
                    <a:cubicBezTo>
                      <a:pt x="6728" y="900"/>
                      <a:pt x="6863" y="925"/>
                      <a:pt x="6839" y="900"/>
                    </a:cubicBezTo>
                    <a:cubicBezTo>
                      <a:pt x="6765" y="814"/>
                      <a:pt x="6679" y="740"/>
                      <a:pt x="6568" y="703"/>
                    </a:cubicBezTo>
                    <a:cubicBezTo>
                      <a:pt x="6469" y="670"/>
                      <a:pt x="6310" y="643"/>
                      <a:pt x="6219" y="643"/>
                    </a:cubicBezTo>
                    <a:cubicBezTo>
                      <a:pt x="6173" y="643"/>
                      <a:pt x="6145" y="650"/>
                      <a:pt x="6149" y="666"/>
                    </a:cubicBezTo>
                    <a:cubicBezTo>
                      <a:pt x="6210" y="765"/>
                      <a:pt x="6297" y="851"/>
                      <a:pt x="6407" y="888"/>
                    </a:cubicBezTo>
                    <a:cubicBezTo>
                      <a:pt x="6580" y="949"/>
                      <a:pt x="6740" y="1036"/>
                      <a:pt x="6863" y="1171"/>
                    </a:cubicBezTo>
                    <a:cubicBezTo>
                      <a:pt x="6873" y="1219"/>
                      <a:pt x="6830" y="1289"/>
                      <a:pt x="6776" y="1289"/>
                    </a:cubicBezTo>
                    <a:cubicBezTo>
                      <a:pt x="6761" y="1289"/>
                      <a:pt x="6744" y="1283"/>
                      <a:pt x="6728" y="1270"/>
                    </a:cubicBezTo>
                    <a:cubicBezTo>
                      <a:pt x="6617" y="1196"/>
                      <a:pt x="6518" y="1122"/>
                      <a:pt x="6407" y="1060"/>
                    </a:cubicBezTo>
                    <a:cubicBezTo>
                      <a:pt x="6334" y="1036"/>
                      <a:pt x="5717" y="789"/>
                      <a:pt x="5631" y="777"/>
                    </a:cubicBezTo>
                    <a:cubicBezTo>
                      <a:pt x="5594" y="771"/>
                      <a:pt x="5511" y="765"/>
                      <a:pt x="5440" y="765"/>
                    </a:cubicBezTo>
                    <a:cubicBezTo>
                      <a:pt x="5369" y="765"/>
                      <a:pt x="5311" y="771"/>
                      <a:pt x="5323" y="789"/>
                    </a:cubicBezTo>
                    <a:cubicBezTo>
                      <a:pt x="5348" y="838"/>
                      <a:pt x="5434" y="1036"/>
                      <a:pt x="5508" y="1073"/>
                    </a:cubicBezTo>
                    <a:cubicBezTo>
                      <a:pt x="5582" y="1110"/>
                      <a:pt x="5680" y="1183"/>
                      <a:pt x="5594" y="1183"/>
                    </a:cubicBezTo>
                    <a:cubicBezTo>
                      <a:pt x="5537" y="1183"/>
                      <a:pt x="5430" y="1167"/>
                      <a:pt x="5369" y="1167"/>
                    </a:cubicBezTo>
                    <a:cubicBezTo>
                      <a:pt x="5338" y="1167"/>
                      <a:pt x="5319" y="1171"/>
                      <a:pt x="5323" y="1183"/>
                    </a:cubicBezTo>
                    <a:cubicBezTo>
                      <a:pt x="5323" y="1220"/>
                      <a:pt x="5483" y="1282"/>
                      <a:pt x="5520" y="1319"/>
                    </a:cubicBezTo>
                    <a:cubicBezTo>
                      <a:pt x="5534" y="1339"/>
                      <a:pt x="5543" y="1352"/>
                      <a:pt x="5534" y="1352"/>
                    </a:cubicBezTo>
                    <a:cubicBezTo>
                      <a:pt x="5526" y="1352"/>
                      <a:pt x="5505" y="1342"/>
                      <a:pt x="5459" y="1319"/>
                    </a:cubicBezTo>
                    <a:cubicBezTo>
                      <a:pt x="5274" y="1233"/>
                      <a:pt x="5089" y="1147"/>
                      <a:pt x="4892" y="1073"/>
                    </a:cubicBezTo>
                    <a:cubicBezTo>
                      <a:pt x="4855" y="1073"/>
                      <a:pt x="4843" y="1233"/>
                      <a:pt x="4818" y="1245"/>
                    </a:cubicBezTo>
                    <a:cubicBezTo>
                      <a:pt x="4793" y="1257"/>
                      <a:pt x="4756" y="1257"/>
                      <a:pt x="4732" y="1307"/>
                    </a:cubicBezTo>
                    <a:cubicBezTo>
                      <a:pt x="4710" y="1340"/>
                      <a:pt x="4668" y="1472"/>
                      <a:pt x="4650" y="1472"/>
                    </a:cubicBezTo>
                    <a:cubicBezTo>
                      <a:pt x="4648" y="1472"/>
                      <a:pt x="4647" y="1471"/>
                      <a:pt x="4645" y="1467"/>
                    </a:cubicBezTo>
                    <a:cubicBezTo>
                      <a:pt x="4621" y="1393"/>
                      <a:pt x="4633" y="1307"/>
                      <a:pt x="4670" y="1245"/>
                    </a:cubicBezTo>
                    <a:cubicBezTo>
                      <a:pt x="4732" y="1171"/>
                      <a:pt x="4682" y="949"/>
                      <a:pt x="4572" y="925"/>
                    </a:cubicBezTo>
                    <a:cubicBezTo>
                      <a:pt x="4522" y="906"/>
                      <a:pt x="4467" y="897"/>
                      <a:pt x="4410" y="897"/>
                    </a:cubicBezTo>
                    <a:cubicBezTo>
                      <a:pt x="4353" y="897"/>
                      <a:pt x="4294" y="906"/>
                      <a:pt x="4239" y="925"/>
                    </a:cubicBezTo>
                    <a:cubicBezTo>
                      <a:pt x="4066" y="962"/>
                      <a:pt x="3721" y="1023"/>
                      <a:pt x="3561" y="1048"/>
                    </a:cubicBezTo>
                    <a:cubicBezTo>
                      <a:pt x="3401" y="1060"/>
                      <a:pt x="3266" y="1110"/>
                      <a:pt x="3339" y="1122"/>
                    </a:cubicBezTo>
                    <a:cubicBezTo>
                      <a:pt x="3426" y="1122"/>
                      <a:pt x="3500" y="1159"/>
                      <a:pt x="3549" y="1220"/>
                    </a:cubicBezTo>
                    <a:cubicBezTo>
                      <a:pt x="3623" y="1294"/>
                      <a:pt x="3660" y="1294"/>
                      <a:pt x="3734" y="1331"/>
                    </a:cubicBezTo>
                    <a:cubicBezTo>
                      <a:pt x="3795" y="1362"/>
                      <a:pt x="3922" y="1501"/>
                      <a:pt x="3890" y="1501"/>
                    </a:cubicBezTo>
                    <a:cubicBezTo>
                      <a:pt x="3883" y="1501"/>
                      <a:pt x="3869" y="1494"/>
                      <a:pt x="3845" y="1479"/>
                    </a:cubicBezTo>
                    <a:cubicBezTo>
                      <a:pt x="3721" y="1405"/>
                      <a:pt x="3635" y="1418"/>
                      <a:pt x="3561" y="1381"/>
                    </a:cubicBezTo>
                    <a:cubicBezTo>
                      <a:pt x="3487" y="1331"/>
                      <a:pt x="3500" y="1233"/>
                      <a:pt x="3389" y="1208"/>
                    </a:cubicBezTo>
                    <a:cubicBezTo>
                      <a:pt x="3336" y="1199"/>
                      <a:pt x="3282" y="1195"/>
                      <a:pt x="3227" y="1195"/>
                    </a:cubicBezTo>
                    <a:cubicBezTo>
                      <a:pt x="3127" y="1195"/>
                      <a:pt x="3024" y="1209"/>
                      <a:pt x="2921" y="1233"/>
                    </a:cubicBezTo>
                    <a:cubicBezTo>
                      <a:pt x="2810" y="1257"/>
                      <a:pt x="2797" y="1270"/>
                      <a:pt x="2847" y="1331"/>
                    </a:cubicBezTo>
                    <a:cubicBezTo>
                      <a:pt x="2896" y="1405"/>
                      <a:pt x="2908" y="1479"/>
                      <a:pt x="2884" y="1553"/>
                    </a:cubicBezTo>
                    <a:cubicBezTo>
                      <a:pt x="2872" y="1586"/>
                      <a:pt x="2911" y="1719"/>
                      <a:pt x="2866" y="1719"/>
                    </a:cubicBezTo>
                    <a:cubicBezTo>
                      <a:pt x="2860" y="1719"/>
                      <a:pt x="2854" y="1717"/>
                      <a:pt x="2847" y="1713"/>
                    </a:cubicBezTo>
                    <a:cubicBezTo>
                      <a:pt x="2729" y="1671"/>
                      <a:pt x="2602" y="1637"/>
                      <a:pt x="2474" y="1637"/>
                    </a:cubicBezTo>
                    <a:cubicBezTo>
                      <a:pt x="2454" y="1637"/>
                      <a:pt x="2435" y="1638"/>
                      <a:pt x="2415" y="1639"/>
                    </a:cubicBezTo>
                    <a:cubicBezTo>
                      <a:pt x="2354" y="1676"/>
                      <a:pt x="2391" y="1861"/>
                      <a:pt x="2403" y="1886"/>
                    </a:cubicBezTo>
                    <a:cubicBezTo>
                      <a:pt x="2418" y="1900"/>
                      <a:pt x="2415" y="1920"/>
                      <a:pt x="2400" y="1920"/>
                    </a:cubicBezTo>
                    <a:cubicBezTo>
                      <a:pt x="2390" y="1920"/>
                      <a:pt x="2374" y="1911"/>
                      <a:pt x="2354" y="1886"/>
                    </a:cubicBezTo>
                    <a:cubicBezTo>
                      <a:pt x="2308" y="1830"/>
                      <a:pt x="2241" y="1740"/>
                      <a:pt x="2148" y="1740"/>
                    </a:cubicBezTo>
                    <a:cubicBezTo>
                      <a:pt x="2117" y="1740"/>
                      <a:pt x="2083" y="1750"/>
                      <a:pt x="2046" y="1775"/>
                    </a:cubicBezTo>
                    <a:cubicBezTo>
                      <a:pt x="1886" y="1886"/>
                      <a:pt x="1725" y="1997"/>
                      <a:pt x="1553" y="2083"/>
                    </a:cubicBezTo>
                    <a:cubicBezTo>
                      <a:pt x="1454" y="2120"/>
                      <a:pt x="1368" y="2182"/>
                      <a:pt x="1294" y="2243"/>
                    </a:cubicBezTo>
                    <a:cubicBezTo>
                      <a:pt x="1269" y="2268"/>
                      <a:pt x="1368" y="2342"/>
                      <a:pt x="1405" y="2354"/>
                    </a:cubicBezTo>
                    <a:cubicBezTo>
                      <a:pt x="1528" y="2379"/>
                      <a:pt x="1639" y="2403"/>
                      <a:pt x="1762" y="2403"/>
                    </a:cubicBezTo>
                    <a:cubicBezTo>
                      <a:pt x="1857" y="2403"/>
                      <a:pt x="2106" y="2349"/>
                      <a:pt x="2137" y="2349"/>
                    </a:cubicBezTo>
                    <a:cubicBezTo>
                      <a:pt x="2142" y="2349"/>
                      <a:pt x="2141" y="2351"/>
                      <a:pt x="2132" y="2354"/>
                    </a:cubicBezTo>
                    <a:cubicBezTo>
                      <a:pt x="2083" y="2366"/>
                      <a:pt x="1898" y="2440"/>
                      <a:pt x="1910" y="2588"/>
                    </a:cubicBezTo>
                    <a:cubicBezTo>
                      <a:pt x="1922" y="2724"/>
                      <a:pt x="2021" y="2711"/>
                      <a:pt x="1898" y="2835"/>
                    </a:cubicBezTo>
                    <a:cubicBezTo>
                      <a:pt x="1775" y="2945"/>
                      <a:pt x="1701" y="3007"/>
                      <a:pt x="1651" y="3007"/>
                    </a:cubicBezTo>
                    <a:cubicBezTo>
                      <a:pt x="1605" y="3007"/>
                      <a:pt x="1594" y="2986"/>
                      <a:pt x="1570" y="2986"/>
                    </a:cubicBezTo>
                    <a:cubicBezTo>
                      <a:pt x="1562" y="2986"/>
                      <a:pt x="1553" y="2989"/>
                      <a:pt x="1541" y="2995"/>
                    </a:cubicBezTo>
                    <a:cubicBezTo>
                      <a:pt x="1506" y="3003"/>
                      <a:pt x="1477" y="3012"/>
                      <a:pt x="1446" y="3012"/>
                    </a:cubicBezTo>
                    <a:cubicBezTo>
                      <a:pt x="1433" y="3012"/>
                      <a:pt x="1419" y="3011"/>
                      <a:pt x="1405" y="3007"/>
                    </a:cubicBezTo>
                    <a:cubicBezTo>
                      <a:pt x="1379" y="2999"/>
                      <a:pt x="1366" y="2984"/>
                      <a:pt x="1343" y="2984"/>
                    </a:cubicBezTo>
                    <a:cubicBezTo>
                      <a:pt x="1333" y="2984"/>
                      <a:pt x="1322" y="2987"/>
                      <a:pt x="1306" y="2995"/>
                    </a:cubicBezTo>
                    <a:cubicBezTo>
                      <a:pt x="1245" y="3007"/>
                      <a:pt x="1035" y="3032"/>
                      <a:pt x="998" y="3081"/>
                    </a:cubicBezTo>
                    <a:cubicBezTo>
                      <a:pt x="949" y="3143"/>
                      <a:pt x="998" y="3155"/>
                      <a:pt x="887" y="3180"/>
                    </a:cubicBezTo>
                    <a:cubicBezTo>
                      <a:pt x="797" y="3191"/>
                      <a:pt x="448" y="3306"/>
                      <a:pt x="352" y="3306"/>
                    </a:cubicBezTo>
                    <a:cubicBezTo>
                      <a:pt x="344" y="3306"/>
                      <a:pt x="337" y="3305"/>
                      <a:pt x="333" y="3303"/>
                    </a:cubicBezTo>
                    <a:cubicBezTo>
                      <a:pt x="306" y="3289"/>
                      <a:pt x="272" y="3279"/>
                      <a:pt x="244" y="3279"/>
                    </a:cubicBezTo>
                    <a:cubicBezTo>
                      <a:pt x="221" y="3279"/>
                      <a:pt x="203" y="3286"/>
                      <a:pt x="197" y="3303"/>
                    </a:cubicBezTo>
                    <a:cubicBezTo>
                      <a:pt x="185" y="3340"/>
                      <a:pt x="136" y="3389"/>
                      <a:pt x="111" y="3389"/>
                    </a:cubicBezTo>
                    <a:cubicBezTo>
                      <a:pt x="109" y="3388"/>
                      <a:pt x="107" y="3388"/>
                      <a:pt x="104" y="3388"/>
                    </a:cubicBezTo>
                    <a:cubicBezTo>
                      <a:pt x="66" y="3388"/>
                      <a:pt x="3" y="3475"/>
                      <a:pt x="37" y="3475"/>
                    </a:cubicBezTo>
                    <a:cubicBezTo>
                      <a:pt x="87" y="3488"/>
                      <a:pt x="37" y="3574"/>
                      <a:pt x="25" y="3574"/>
                    </a:cubicBezTo>
                    <a:cubicBezTo>
                      <a:pt x="0" y="3574"/>
                      <a:pt x="25" y="3611"/>
                      <a:pt x="74" y="3648"/>
                    </a:cubicBezTo>
                    <a:cubicBezTo>
                      <a:pt x="127" y="3690"/>
                      <a:pt x="144" y="3778"/>
                      <a:pt x="171" y="3778"/>
                    </a:cubicBezTo>
                    <a:cubicBezTo>
                      <a:pt x="175" y="3778"/>
                      <a:pt x="180" y="3776"/>
                      <a:pt x="185" y="3771"/>
                    </a:cubicBezTo>
                    <a:cubicBezTo>
                      <a:pt x="202" y="3754"/>
                      <a:pt x="225" y="3720"/>
                      <a:pt x="257" y="3720"/>
                    </a:cubicBezTo>
                    <a:cubicBezTo>
                      <a:pt x="272" y="3720"/>
                      <a:pt x="289" y="3727"/>
                      <a:pt x="308" y="3746"/>
                    </a:cubicBezTo>
                    <a:cubicBezTo>
                      <a:pt x="354" y="3792"/>
                      <a:pt x="413" y="3817"/>
                      <a:pt x="471" y="3817"/>
                    </a:cubicBezTo>
                    <a:cubicBezTo>
                      <a:pt x="491" y="3817"/>
                      <a:pt x="511" y="3814"/>
                      <a:pt x="530" y="3808"/>
                    </a:cubicBezTo>
                    <a:cubicBezTo>
                      <a:pt x="593" y="3790"/>
                      <a:pt x="656" y="3752"/>
                      <a:pt x="666" y="3752"/>
                    </a:cubicBezTo>
                    <a:cubicBezTo>
                      <a:pt x="670" y="3752"/>
                      <a:pt x="667" y="3758"/>
                      <a:pt x="653" y="3771"/>
                    </a:cubicBezTo>
                    <a:cubicBezTo>
                      <a:pt x="604" y="3820"/>
                      <a:pt x="616" y="3845"/>
                      <a:pt x="690" y="3919"/>
                    </a:cubicBezTo>
                    <a:cubicBezTo>
                      <a:pt x="761" y="3980"/>
                      <a:pt x="882" y="4024"/>
                      <a:pt x="944" y="4024"/>
                    </a:cubicBezTo>
                    <a:cubicBezTo>
                      <a:pt x="957" y="4024"/>
                      <a:pt x="967" y="4022"/>
                      <a:pt x="974" y="4017"/>
                    </a:cubicBezTo>
                    <a:cubicBezTo>
                      <a:pt x="995" y="3996"/>
                      <a:pt x="1007" y="3939"/>
                      <a:pt x="1049" y="3939"/>
                    </a:cubicBezTo>
                    <a:cubicBezTo>
                      <a:pt x="1056" y="3939"/>
                      <a:pt x="1064" y="3940"/>
                      <a:pt x="1072" y="3943"/>
                    </a:cubicBezTo>
                    <a:cubicBezTo>
                      <a:pt x="1128" y="3962"/>
                      <a:pt x="1183" y="3971"/>
                      <a:pt x="1239" y="3971"/>
                    </a:cubicBezTo>
                    <a:cubicBezTo>
                      <a:pt x="1294" y="3971"/>
                      <a:pt x="1350" y="3962"/>
                      <a:pt x="1405" y="3943"/>
                    </a:cubicBezTo>
                    <a:cubicBezTo>
                      <a:pt x="1432" y="3917"/>
                      <a:pt x="1446" y="3871"/>
                      <a:pt x="1479" y="3871"/>
                    </a:cubicBezTo>
                    <a:cubicBezTo>
                      <a:pt x="1492" y="3871"/>
                      <a:pt x="1508" y="3877"/>
                      <a:pt x="1528" y="3894"/>
                    </a:cubicBezTo>
                    <a:cubicBezTo>
                      <a:pt x="1602" y="3956"/>
                      <a:pt x="1688" y="3993"/>
                      <a:pt x="1614" y="4030"/>
                    </a:cubicBezTo>
                    <a:cubicBezTo>
                      <a:pt x="1596" y="4044"/>
                      <a:pt x="1545" y="4048"/>
                      <a:pt x="1481" y="4048"/>
                    </a:cubicBezTo>
                    <a:cubicBezTo>
                      <a:pt x="1412" y="4048"/>
                      <a:pt x="1329" y="4044"/>
                      <a:pt x="1253" y="4044"/>
                    </a:cubicBezTo>
                    <a:cubicBezTo>
                      <a:pt x="1159" y="4044"/>
                      <a:pt x="1076" y="4050"/>
                      <a:pt x="1048" y="4079"/>
                    </a:cubicBezTo>
                    <a:cubicBezTo>
                      <a:pt x="974" y="4141"/>
                      <a:pt x="1331" y="4178"/>
                      <a:pt x="1417" y="4178"/>
                    </a:cubicBezTo>
                    <a:cubicBezTo>
                      <a:pt x="1356" y="4183"/>
                      <a:pt x="1297" y="4186"/>
                      <a:pt x="1239" y="4186"/>
                    </a:cubicBezTo>
                    <a:cubicBezTo>
                      <a:pt x="1157" y="4186"/>
                      <a:pt x="1078" y="4180"/>
                      <a:pt x="998" y="4165"/>
                    </a:cubicBezTo>
                    <a:cubicBezTo>
                      <a:pt x="924" y="4141"/>
                      <a:pt x="851" y="4128"/>
                      <a:pt x="777" y="4128"/>
                    </a:cubicBezTo>
                    <a:cubicBezTo>
                      <a:pt x="703" y="4128"/>
                      <a:pt x="629" y="4141"/>
                      <a:pt x="555" y="4165"/>
                    </a:cubicBezTo>
                    <a:cubicBezTo>
                      <a:pt x="493" y="4190"/>
                      <a:pt x="370" y="4264"/>
                      <a:pt x="481" y="4313"/>
                    </a:cubicBezTo>
                    <a:cubicBezTo>
                      <a:pt x="551" y="4352"/>
                      <a:pt x="592" y="4376"/>
                      <a:pt x="631" y="4376"/>
                    </a:cubicBezTo>
                    <a:cubicBezTo>
                      <a:pt x="653" y="4376"/>
                      <a:pt x="676" y="4368"/>
                      <a:pt x="703" y="4350"/>
                    </a:cubicBezTo>
                    <a:cubicBezTo>
                      <a:pt x="726" y="4327"/>
                      <a:pt x="742" y="4318"/>
                      <a:pt x="751" y="4318"/>
                    </a:cubicBezTo>
                    <a:cubicBezTo>
                      <a:pt x="767" y="4318"/>
                      <a:pt x="763" y="4344"/>
                      <a:pt x="740" y="4375"/>
                    </a:cubicBezTo>
                    <a:cubicBezTo>
                      <a:pt x="715" y="4412"/>
                      <a:pt x="826" y="4461"/>
                      <a:pt x="912" y="4461"/>
                    </a:cubicBezTo>
                    <a:cubicBezTo>
                      <a:pt x="945" y="4465"/>
                      <a:pt x="974" y="4466"/>
                      <a:pt x="1002" y="4466"/>
                    </a:cubicBezTo>
                    <a:cubicBezTo>
                      <a:pt x="1059" y="4466"/>
                      <a:pt x="1113" y="4461"/>
                      <a:pt x="1196" y="4461"/>
                    </a:cubicBezTo>
                    <a:cubicBezTo>
                      <a:pt x="1294" y="4461"/>
                      <a:pt x="1196" y="4486"/>
                      <a:pt x="1122" y="4510"/>
                    </a:cubicBezTo>
                    <a:cubicBezTo>
                      <a:pt x="1035" y="4535"/>
                      <a:pt x="912" y="4523"/>
                      <a:pt x="900" y="4597"/>
                    </a:cubicBezTo>
                    <a:cubicBezTo>
                      <a:pt x="875" y="4670"/>
                      <a:pt x="912" y="4670"/>
                      <a:pt x="1023" y="4732"/>
                    </a:cubicBezTo>
                    <a:cubicBezTo>
                      <a:pt x="1171" y="4806"/>
                      <a:pt x="1331" y="4855"/>
                      <a:pt x="1504" y="4880"/>
                    </a:cubicBezTo>
                    <a:cubicBezTo>
                      <a:pt x="1491" y="4855"/>
                      <a:pt x="1368" y="4757"/>
                      <a:pt x="1417" y="4744"/>
                    </a:cubicBezTo>
                    <a:cubicBezTo>
                      <a:pt x="1423" y="4743"/>
                      <a:pt x="1428" y="4743"/>
                      <a:pt x="1434" y="4743"/>
                    </a:cubicBezTo>
                    <a:cubicBezTo>
                      <a:pt x="1474" y="4743"/>
                      <a:pt x="1498" y="4775"/>
                      <a:pt x="1530" y="4775"/>
                    </a:cubicBezTo>
                    <a:cubicBezTo>
                      <a:pt x="1537" y="4775"/>
                      <a:pt x="1544" y="4773"/>
                      <a:pt x="1553" y="4769"/>
                    </a:cubicBezTo>
                    <a:cubicBezTo>
                      <a:pt x="1581" y="4750"/>
                      <a:pt x="1668" y="4651"/>
                      <a:pt x="1718" y="4651"/>
                    </a:cubicBezTo>
                    <a:cubicBezTo>
                      <a:pt x="1733" y="4651"/>
                      <a:pt x="1744" y="4660"/>
                      <a:pt x="1750" y="4683"/>
                    </a:cubicBezTo>
                    <a:cubicBezTo>
                      <a:pt x="1784" y="4773"/>
                      <a:pt x="1714" y="4832"/>
                      <a:pt x="1750" y="4832"/>
                    </a:cubicBezTo>
                    <a:cubicBezTo>
                      <a:pt x="1753" y="4832"/>
                      <a:pt x="1757" y="4832"/>
                      <a:pt x="1762" y="4831"/>
                    </a:cubicBezTo>
                    <a:cubicBezTo>
                      <a:pt x="1849" y="4806"/>
                      <a:pt x="1922" y="4781"/>
                      <a:pt x="1996" y="4732"/>
                    </a:cubicBezTo>
                    <a:cubicBezTo>
                      <a:pt x="2043" y="4701"/>
                      <a:pt x="2060" y="4675"/>
                      <a:pt x="2076" y="4675"/>
                    </a:cubicBezTo>
                    <a:cubicBezTo>
                      <a:pt x="2085" y="4675"/>
                      <a:pt x="2093" y="4684"/>
                      <a:pt x="2107" y="4707"/>
                    </a:cubicBezTo>
                    <a:cubicBezTo>
                      <a:pt x="2135" y="4735"/>
                      <a:pt x="2151" y="4751"/>
                      <a:pt x="2168" y="4751"/>
                    </a:cubicBezTo>
                    <a:cubicBezTo>
                      <a:pt x="2182" y="4751"/>
                      <a:pt x="2197" y="4741"/>
                      <a:pt x="2218" y="4720"/>
                    </a:cubicBezTo>
                    <a:cubicBezTo>
                      <a:pt x="2269" y="4689"/>
                      <a:pt x="2244" y="4667"/>
                      <a:pt x="2303" y="4667"/>
                    </a:cubicBezTo>
                    <a:cubicBezTo>
                      <a:pt x="2315" y="4667"/>
                      <a:pt x="2332" y="4668"/>
                      <a:pt x="2354" y="4670"/>
                    </a:cubicBezTo>
                    <a:cubicBezTo>
                      <a:pt x="2477" y="4683"/>
                      <a:pt x="2600" y="4720"/>
                      <a:pt x="2723" y="4757"/>
                    </a:cubicBezTo>
                    <a:cubicBezTo>
                      <a:pt x="2797" y="4781"/>
                      <a:pt x="3044" y="4806"/>
                      <a:pt x="3142" y="4892"/>
                    </a:cubicBezTo>
                    <a:cubicBezTo>
                      <a:pt x="3180" y="4922"/>
                      <a:pt x="3195" y="4930"/>
                      <a:pt x="3202" y="4930"/>
                    </a:cubicBezTo>
                    <a:cubicBezTo>
                      <a:pt x="3210" y="4930"/>
                      <a:pt x="3208" y="4920"/>
                      <a:pt x="3218" y="4920"/>
                    </a:cubicBezTo>
                    <a:cubicBezTo>
                      <a:pt x="3226" y="4920"/>
                      <a:pt x="3239" y="4925"/>
                      <a:pt x="3266" y="4942"/>
                    </a:cubicBezTo>
                    <a:cubicBezTo>
                      <a:pt x="3376" y="4991"/>
                      <a:pt x="3463" y="4991"/>
                      <a:pt x="3512" y="5052"/>
                    </a:cubicBezTo>
                    <a:cubicBezTo>
                      <a:pt x="3561" y="5126"/>
                      <a:pt x="3500" y="5188"/>
                      <a:pt x="3500" y="5213"/>
                    </a:cubicBezTo>
                    <a:cubicBezTo>
                      <a:pt x="3537" y="5274"/>
                      <a:pt x="3586" y="5323"/>
                      <a:pt x="3647" y="5360"/>
                    </a:cubicBezTo>
                    <a:cubicBezTo>
                      <a:pt x="3697" y="5410"/>
                      <a:pt x="3808" y="5385"/>
                      <a:pt x="3832" y="5447"/>
                    </a:cubicBezTo>
                    <a:cubicBezTo>
                      <a:pt x="3869" y="5508"/>
                      <a:pt x="3919" y="5582"/>
                      <a:pt x="3968" y="5632"/>
                    </a:cubicBezTo>
                    <a:cubicBezTo>
                      <a:pt x="4005" y="5668"/>
                      <a:pt x="3992" y="5804"/>
                      <a:pt x="4029" y="5878"/>
                    </a:cubicBezTo>
                    <a:cubicBezTo>
                      <a:pt x="4079" y="5964"/>
                      <a:pt x="4153" y="6075"/>
                      <a:pt x="4128" y="6124"/>
                    </a:cubicBezTo>
                    <a:cubicBezTo>
                      <a:pt x="4091" y="6186"/>
                      <a:pt x="4153" y="6211"/>
                      <a:pt x="4177" y="6248"/>
                    </a:cubicBezTo>
                    <a:lnTo>
                      <a:pt x="4177" y="6248"/>
                    </a:lnTo>
                    <a:cubicBezTo>
                      <a:pt x="4177" y="6240"/>
                      <a:pt x="4179" y="6233"/>
                      <a:pt x="4187" y="6233"/>
                    </a:cubicBezTo>
                    <a:cubicBezTo>
                      <a:pt x="4193" y="6233"/>
                      <a:pt x="4201" y="6237"/>
                      <a:pt x="4214" y="6248"/>
                    </a:cubicBezTo>
                    <a:cubicBezTo>
                      <a:pt x="4264" y="6285"/>
                      <a:pt x="4313" y="6309"/>
                      <a:pt x="4288" y="6334"/>
                    </a:cubicBezTo>
                    <a:cubicBezTo>
                      <a:pt x="4264" y="6346"/>
                      <a:pt x="4202" y="6408"/>
                      <a:pt x="4214" y="6432"/>
                    </a:cubicBezTo>
                    <a:cubicBezTo>
                      <a:pt x="4225" y="6465"/>
                      <a:pt x="4207" y="6508"/>
                      <a:pt x="4220" y="6508"/>
                    </a:cubicBezTo>
                    <a:cubicBezTo>
                      <a:pt x="4222" y="6508"/>
                      <a:pt x="4224" y="6508"/>
                      <a:pt x="4227" y="6506"/>
                    </a:cubicBezTo>
                    <a:cubicBezTo>
                      <a:pt x="4246" y="6497"/>
                      <a:pt x="4280" y="6458"/>
                      <a:pt x="4311" y="6458"/>
                    </a:cubicBezTo>
                    <a:cubicBezTo>
                      <a:pt x="4320" y="6458"/>
                      <a:pt x="4329" y="6461"/>
                      <a:pt x="4337" y="6469"/>
                    </a:cubicBezTo>
                    <a:cubicBezTo>
                      <a:pt x="4387" y="6543"/>
                      <a:pt x="4399" y="6630"/>
                      <a:pt x="4374" y="6716"/>
                    </a:cubicBezTo>
                    <a:cubicBezTo>
                      <a:pt x="4337" y="6728"/>
                      <a:pt x="4362" y="6728"/>
                      <a:pt x="4424" y="6753"/>
                    </a:cubicBezTo>
                    <a:cubicBezTo>
                      <a:pt x="4498" y="6777"/>
                      <a:pt x="4461" y="6790"/>
                      <a:pt x="4411" y="6802"/>
                    </a:cubicBezTo>
                    <a:cubicBezTo>
                      <a:pt x="4358" y="6813"/>
                      <a:pt x="4379" y="6908"/>
                      <a:pt x="4353" y="6908"/>
                    </a:cubicBezTo>
                    <a:cubicBezTo>
                      <a:pt x="4349" y="6908"/>
                      <a:pt x="4344" y="6905"/>
                      <a:pt x="4337" y="6901"/>
                    </a:cubicBezTo>
                    <a:cubicBezTo>
                      <a:pt x="4288" y="6876"/>
                      <a:pt x="4288" y="6851"/>
                      <a:pt x="4300" y="6839"/>
                    </a:cubicBezTo>
                    <a:cubicBezTo>
                      <a:pt x="4325" y="6814"/>
                      <a:pt x="4337" y="6814"/>
                      <a:pt x="4300" y="6802"/>
                    </a:cubicBezTo>
                    <a:cubicBezTo>
                      <a:pt x="4290" y="6792"/>
                      <a:pt x="4269" y="6788"/>
                      <a:pt x="4249" y="6788"/>
                    </a:cubicBezTo>
                    <a:cubicBezTo>
                      <a:pt x="4223" y="6788"/>
                      <a:pt x="4200" y="6795"/>
                      <a:pt x="4214" y="6802"/>
                    </a:cubicBezTo>
                    <a:cubicBezTo>
                      <a:pt x="4251" y="6814"/>
                      <a:pt x="4288" y="6851"/>
                      <a:pt x="4264" y="6851"/>
                    </a:cubicBezTo>
                    <a:cubicBezTo>
                      <a:pt x="4227" y="6851"/>
                      <a:pt x="4165" y="6901"/>
                      <a:pt x="4190" y="6913"/>
                    </a:cubicBezTo>
                    <a:cubicBezTo>
                      <a:pt x="4202" y="6938"/>
                      <a:pt x="4313" y="6975"/>
                      <a:pt x="4288" y="6999"/>
                    </a:cubicBezTo>
                    <a:cubicBezTo>
                      <a:pt x="4264" y="7024"/>
                      <a:pt x="4239" y="7073"/>
                      <a:pt x="4300" y="7085"/>
                    </a:cubicBezTo>
                    <a:cubicBezTo>
                      <a:pt x="4350" y="7073"/>
                      <a:pt x="4387" y="7061"/>
                      <a:pt x="4424" y="7024"/>
                    </a:cubicBezTo>
                    <a:lnTo>
                      <a:pt x="4424" y="7024"/>
                    </a:lnTo>
                    <a:cubicBezTo>
                      <a:pt x="4387" y="7061"/>
                      <a:pt x="4362" y="7110"/>
                      <a:pt x="4313" y="7110"/>
                    </a:cubicBezTo>
                    <a:cubicBezTo>
                      <a:pt x="4276" y="7110"/>
                      <a:pt x="4239" y="7089"/>
                      <a:pt x="4218" y="7089"/>
                    </a:cubicBezTo>
                    <a:cubicBezTo>
                      <a:pt x="4210" y="7089"/>
                      <a:pt x="4205" y="7092"/>
                      <a:pt x="4202" y="7098"/>
                    </a:cubicBezTo>
                    <a:cubicBezTo>
                      <a:pt x="4190" y="7122"/>
                      <a:pt x="4227" y="7147"/>
                      <a:pt x="4202" y="7159"/>
                    </a:cubicBezTo>
                    <a:cubicBezTo>
                      <a:pt x="4177" y="7172"/>
                      <a:pt x="4116" y="7196"/>
                      <a:pt x="4140" y="7209"/>
                    </a:cubicBezTo>
                    <a:cubicBezTo>
                      <a:pt x="4177" y="7221"/>
                      <a:pt x="4214" y="7258"/>
                      <a:pt x="4227" y="7295"/>
                    </a:cubicBezTo>
                    <a:cubicBezTo>
                      <a:pt x="4234" y="7316"/>
                      <a:pt x="4245" y="7330"/>
                      <a:pt x="4256" y="7330"/>
                    </a:cubicBezTo>
                    <a:cubicBezTo>
                      <a:pt x="4263" y="7330"/>
                      <a:pt x="4271" y="7323"/>
                      <a:pt x="4276" y="7307"/>
                    </a:cubicBezTo>
                    <a:cubicBezTo>
                      <a:pt x="4280" y="7298"/>
                      <a:pt x="4291" y="7294"/>
                      <a:pt x="4304" y="7294"/>
                    </a:cubicBezTo>
                    <a:cubicBezTo>
                      <a:pt x="4329" y="7294"/>
                      <a:pt x="4363" y="7308"/>
                      <a:pt x="4387" y="7332"/>
                    </a:cubicBezTo>
                    <a:cubicBezTo>
                      <a:pt x="4414" y="7343"/>
                      <a:pt x="4442" y="7349"/>
                      <a:pt x="4469" y="7349"/>
                    </a:cubicBezTo>
                    <a:cubicBezTo>
                      <a:pt x="4501" y="7349"/>
                      <a:pt x="4532" y="7340"/>
                      <a:pt x="4559" y="7320"/>
                    </a:cubicBezTo>
                    <a:cubicBezTo>
                      <a:pt x="4584" y="7295"/>
                      <a:pt x="4559" y="7209"/>
                      <a:pt x="4621" y="7172"/>
                    </a:cubicBezTo>
                    <a:cubicBezTo>
                      <a:pt x="4670" y="7147"/>
                      <a:pt x="4769" y="7159"/>
                      <a:pt x="4707" y="7061"/>
                    </a:cubicBezTo>
                    <a:cubicBezTo>
                      <a:pt x="4658" y="7012"/>
                      <a:pt x="4633" y="6938"/>
                      <a:pt x="4633" y="6851"/>
                    </a:cubicBezTo>
                    <a:cubicBezTo>
                      <a:pt x="4633" y="6840"/>
                      <a:pt x="4634" y="6836"/>
                      <a:pt x="4635" y="6836"/>
                    </a:cubicBezTo>
                    <a:cubicBezTo>
                      <a:pt x="4642" y="6836"/>
                      <a:pt x="4660" y="6932"/>
                      <a:pt x="4670" y="6962"/>
                    </a:cubicBezTo>
                    <a:cubicBezTo>
                      <a:pt x="4695" y="6999"/>
                      <a:pt x="4707" y="7073"/>
                      <a:pt x="4744" y="7085"/>
                    </a:cubicBezTo>
                    <a:cubicBezTo>
                      <a:pt x="4761" y="7091"/>
                      <a:pt x="4781" y="7099"/>
                      <a:pt x="4800" y="7099"/>
                    </a:cubicBezTo>
                    <a:cubicBezTo>
                      <a:pt x="4821" y="7099"/>
                      <a:pt x="4842" y="7088"/>
                      <a:pt x="4855" y="7048"/>
                    </a:cubicBezTo>
                    <a:cubicBezTo>
                      <a:pt x="4861" y="7033"/>
                      <a:pt x="4866" y="7027"/>
                      <a:pt x="4868" y="7027"/>
                    </a:cubicBezTo>
                    <a:cubicBezTo>
                      <a:pt x="4877" y="7027"/>
                      <a:pt x="4867" y="7082"/>
                      <a:pt x="4830" y="7110"/>
                    </a:cubicBezTo>
                    <a:cubicBezTo>
                      <a:pt x="4793" y="7147"/>
                      <a:pt x="4806" y="7209"/>
                      <a:pt x="4756" y="7233"/>
                    </a:cubicBezTo>
                    <a:cubicBezTo>
                      <a:pt x="4732" y="7252"/>
                      <a:pt x="4738" y="7261"/>
                      <a:pt x="4753" y="7261"/>
                    </a:cubicBezTo>
                    <a:cubicBezTo>
                      <a:pt x="4769" y="7261"/>
                      <a:pt x="4793" y="7252"/>
                      <a:pt x="4806" y="7233"/>
                    </a:cubicBezTo>
                    <a:cubicBezTo>
                      <a:pt x="4842" y="7215"/>
                      <a:pt x="4891" y="7204"/>
                      <a:pt x="4939" y="7204"/>
                    </a:cubicBezTo>
                    <a:cubicBezTo>
                      <a:pt x="4957" y="7204"/>
                      <a:pt x="4974" y="7205"/>
                      <a:pt x="4990" y="7209"/>
                    </a:cubicBezTo>
                    <a:cubicBezTo>
                      <a:pt x="4994" y="7209"/>
                      <a:pt x="4998" y="7210"/>
                      <a:pt x="5002" y="7210"/>
                    </a:cubicBezTo>
                    <a:cubicBezTo>
                      <a:pt x="5051" y="7210"/>
                      <a:pt x="5121" y="7158"/>
                      <a:pt x="5138" y="7158"/>
                    </a:cubicBezTo>
                    <a:cubicBezTo>
                      <a:pt x="5143" y="7158"/>
                      <a:pt x="5143" y="7162"/>
                      <a:pt x="5138" y="7172"/>
                    </a:cubicBezTo>
                    <a:cubicBezTo>
                      <a:pt x="5114" y="7221"/>
                      <a:pt x="5151" y="7233"/>
                      <a:pt x="5064" y="7233"/>
                    </a:cubicBezTo>
                    <a:cubicBezTo>
                      <a:pt x="5015" y="7233"/>
                      <a:pt x="4954" y="7246"/>
                      <a:pt x="4917" y="7283"/>
                    </a:cubicBezTo>
                    <a:cubicBezTo>
                      <a:pt x="4878" y="7302"/>
                      <a:pt x="4832" y="7343"/>
                      <a:pt x="4890" y="7343"/>
                    </a:cubicBezTo>
                    <a:cubicBezTo>
                      <a:pt x="4906" y="7343"/>
                      <a:pt x="4930" y="7340"/>
                      <a:pt x="4966" y="7332"/>
                    </a:cubicBezTo>
                    <a:cubicBezTo>
                      <a:pt x="5072" y="7317"/>
                      <a:pt x="5174" y="7306"/>
                      <a:pt x="5213" y="7306"/>
                    </a:cubicBezTo>
                    <a:cubicBezTo>
                      <a:pt x="5238" y="7306"/>
                      <a:pt x="5238" y="7310"/>
                      <a:pt x="5200" y="7320"/>
                    </a:cubicBezTo>
                    <a:cubicBezTo>
                      <a:pt x="5114" y="7332"/>
                      <a:pt x="4954" y="7344"/>
                      <a:pt x="4990" y="7381"/>
                    </a:cubicBezTo>
                    <a:cubicBezTo>
                      <a:pt x="5015" y="7406"/>
                      <a:pt x="5052" y="7406"/>
                      <a:pt x="5077" y="7430"/>
                    </a:cubicBezTo>
                    <a:cubicBezTo>
                      <a:pt x="5089" y="7455"/>
                      <a:pt x="5089" y="7480"/>
                      <a:pt x="5114" y="7517"/>
                    </a:cubicBezTo>
                    <a:cubicBezTo>
                      <a:pt x="5126" y="7541"/>
                      <a:pt x="5126" y="7578"/>
                      <a:pt x="5101" y="7591"/>
                    </a:cubicBezTo>
                    <a:cubicBezTo>
                      <a:pt x="5082" y="7591"/>
                      <a:pt x="5070" y="7622"/>
                      <a:pt x="5085" y="7622"/>
                    </a:cubicBezTo>
                    <a:cubicBezTo>
                      <a:pt x="5089" y="7622"/>
                      <a:pt x="5094" y="7620"/>
                      <a:pt x="5101" y="7615"/>
                    </a:cubicBezTo>
                    <a:cubicBezTo>
                      <a:pt x="5126" y="7591"/>
                      <a:pt x="5175" y="7578"/>
                      <a:pt x="5212" y="7578"/>
                    </a:cubicBezTo>
                    <a:cubicBezTo>
                      <a:pt x="5274" y="7578"/>
                      <a:pt x="5262" y="7591"/>
                      <a:pt x="5274" y="7640"/>
                    </a:cubicBezTo>
                    <a:cubicBezTo>
                      <a:pt x="5286" y="7677"/>
                      <a:pt x="5385" y="7825"/>
                      <a:pt x="5348" y="7837"/>
                    </a:cubicBezTo>
                    <a:cubicBezTo>
                      <a:pt x="5329" y="7849"/>
                      <a:pt x="5308" y="7856"/>
                      <a:pt x="5286" y="7856"/>
                    </a:cubicBezTo>
                    <a:cubicBezTo>
                      <a:pt x="5265" y="7856"/>
                      <a:pt x="5243" y="7849"/>
                      <a:pt x="5225" y="7837"/>
                    </a:cubicBezTo>
                    <a:cubicBezTo>
                      <a:pt x="5126" y="7775"/>
                      <a:pt x="5027" y="7726"/>
                      <a:pt x="4917" y="7689"/>
                    </a:cubicBezTo>
                    <a:cubicBezTo>
                      <a:pt x="4793" y="7665"/>
                      <a:pt x="4682" y="7640"/>
                      <a:pt x="4559" y="7640"/>
                    </a:cubicBezTo>
                    <a:cubicBezTo>
                      <a:pt x="4498" y="7652"/>
                      <a:pt x="4436" y="7665"/>
                      <a:pt x="4547" y="7763"/>
                    </a:cubicBezTo>
                    <a:cubicBezTo>
                      <a:pt x="4658" y="7849"/>
                      <a:pt x="4744" y="7825"/>
                      <a:pt x="4830" y="7874"/>
                    </a:cubicBezTo>
                    <a:cubicBezTo>
                      <a:pt x="4917" y="7936"/>
                      <a:pt x="4966" y="8034"/>
                      <a:pt x="5040" y="8034"/>
                    </a:cubicBezTo>
                    <a:cubicBezTo>
                      <a:pt x="5089" y="8034"/>
                      <a:pt x="5171" y="8012"/>
                      <a:pt x="5231" y="8012"/>
                    </a:cubicBezTo>
                    <a:cubicBezTo>
                      <a:pt x="5262" y="8012"/>
                      <a:pt x="5286" y="8018"/>
                      <a:pt x="5299" y="8034"/>
                    </a:cubicBezTo>
                    <a:cubicBezTo>
                      <a:pt x="5335" y="8059"/>
                      <a:pt x="5385" y="8059"/>
                      <a:pt x="5422" y="8059"/>
                    </a:cubicBezTo>
                    <a:cubicBezTo>
                      <a:pt x="5459" y="8059"/>
                      <a:pt x="5459" y="8170"/>
                      <a:pt x="5422" y="8182"/>
                    </a:cubicBezTo>
                    <a:cubicBezTo>
                      <a:pt x="5372" y="8194"/>
                      <a:pt x="5360" y="8207"/>
                      <a:pt x="5385" y="8244"/>
                    </a:cubicBezTo>
                    <a:cubicBezTo>
                      <a:pt x="5422" y="8281"/>
                      <a:pt x="5471" y="8318"/>
                      <a:pt x="5397" y="8318"/>
                    </a:cubicBezTo>
                    <a:cubicBezTo>
                      <a:pt x="5348" y="8330"/>
                      <a:pt x="5311" y="8379"/>
                      <a:pt x="5323" y="8428"/>
                    </a:cubicBezTo>
                    <a:cubicBezTo>
                      <a:pt x="5323" y="8452"/>
                      <a:pt x="5318" y="8460"/>
                      <a:pt x="5327" y="8460"/>
                    </a:cubicBezTo>
                    <a:cubicBezTo>
                      <a:pt x="5332" y="8460"/>
                      <a:pt x="5342" y="8458"/>
                      <a:pt x="5360" y="8453"/>
                    </a:cubicBezTo>
                    <a:cubicBezTo>
                      <a:pt x="5422" y="8453"/>
                      <a:pt x="5446" y="8490"/>
                      <a:pt x="5385" y="8502"/>
                    </a:cubicBezTo>
                    <a:cubicBezTo>
                      <a:pt x="5357" y="8502"/>
                      <a:pt x="5332" y="8498"/>
                      <a:pt x="5313" y="8498"/>
                    </a:cubicBezTo>
                    <a:cubicBezTo>
                      <a:pt x="5289" y="8498"/>
                      <a:pt x="5274" y="8505"/>
                      <a:pt x="5274" y="8539"/>
                    </a:cubicBezTo>
                    <a:cubicBezTo>
                      <a:pt x="5274" y="8604"/>
                      <a:pt x="5226" y="8679"/>
                      <a:pt x="5240" y="8679"/>
                    </a:cubicBezTo>
                    <a:cubicBezTo>
                      <a:pt x="5242" y="8679"/>
                      <a:pt x="5245" y="8678"/>
                      <a:pt x="5249" y="8675"/>
                    </a:cubicBezTo>
                    <a:cubicBezTo>
                      <a:pt x="5266" y="8664"/>
                      <a:pt x="5290" y="8658"/>
                      <a:pt x="5308" y="8658"/>
                    </a:cubicBezTo>
                    <a:cubicBezTo>
                      <a:pt x="5330" y="8658"/>
                      <a:pt x="5344" y="8667"/>
                      <a:pt x="5323" y="8687"/>
                    </a:cubicBezTo>
                    <a:cubicBezTo>
                      <a:pt x="5286" y="8724"/>
                      <a:pt x="5262" y="8786"/>
                      <a:pt x="5212" y="8786"/>
                    </a:cubicBezTo>
                    <a:cubicBezTo>
                      <a:pt x="5138" y="8786"/>
                      <a:pt x="5064" y="8773"/>
                      <a:pt x="5003" y="8737"/>
                    </a:cubicBezTo>
                    <a:cubicBezTo>
                      <a:pt x="5000" y="8736"/>
                      <a:pt x="4998" y="8736"/>
                      <a:pt x="4995" y="8736"/>
                    </a:cubicBezTo>
                    <a:cubicBezTo>
                      <a:pt x="4950" y="8736"/>
                      <a:pt x="4915" y="8835"/>
                      <a:pt x="4880" y="8835"/>
                    </a:cubicBezTo>
                    <a:cubicBezTo>
                      <a:pt x="4850" y="8835"/>
                      <a:pt x="4829" y="8822"/>
                      <a:pt x="4820" y="8822"/>
                    </a:cubicBezTo>
                    <a:cubicBezTo>
                      <a:pt x="4814" y="8822"/>
                      <a:pt x="4813" y="8828"/>
                      <a:pt x="4818" y="8847"/>
                    </a:cubicBezTo>
                    <a:cubicBezTo>
                      <a:pt x="4830" y="8884"/>
                      <a:pt x="4867" y="8872"/>
                      <a:pt x="4892" y="8909"/>
                    </a:cubicBezTo>
                    <a:cubicBezTo>
                      <a:pt x="4901" y="8937"/>
                      <a:pt x="4959" y="8971"/>
                      <a:pt x="4982" y="8971"/>
                    </a:cubicBezTo>
                    <a:cubicBezTo>
                      <a:pt x="4990" y="8971"/>
                      <a:pt x="4994" y="8968"/>
                      <a:pt x="4990" y="8958"/>
                    </a:cubicBezTo>
                    <a:cubicBezTo>
                      <a:pt x="4983" y="8935"/>
                      <a:pt x="4970" y="8926"/>
                      <a:pt x="4980" y="8926"/>
                    </a:cubicBezTo>
                    <a:cubicBezTo>
                      <a:pt x="4987" y="8926"/>
                      <a:pt x="5000" y="8929"/>
                      <a:pt x="5027" y="8934"/>
                    </a:cubicBezTo>
                    <a:cubicBezTo>
                      <a:pt x="5055" y="8939"/>
                      <a:pt x="5073" y="8945"/>
                      <a:pt x="5088" y="8945"/>
                    </a:cubicBezTo>
                    <a:cubicBezTo>
                      <a:pt x="5107" y="8945"/>
                      <a:pt x="5123" y="8936"/>
                      <a:pt x="5151" y="8909"/>
                    </a:cubicBezTo>
                    <a:cubicBezTo>
                      <a:pt x="5181" y="8879"/>
                      <a:pt x="5220" y="8857"/>
                      <a:pt x="5260" y="8857"/>
                    </a:cubicBezTo>
                    <a:cubicBezTo>
                      <a:pt x="5269" y="8857"/>
                      <a:pt x="5277" y="8858"/>
                      <a:pt x="5286" y="8860"/>
                    </a:cubicBezTo>
                    <a:cubicBezTo>
                      <a:pt x="5323" y="8860"/>
                      <a:pt x="5360" y="8872"/>
                      <a:pt x="5299" y="8872"/>
                    </a:cubicBezTo>
                    <a:cubicBezTo>
                      <a:pt x="5237" y="8884"/>
                      <a:pt x="5188" y="8934"/>
                      <a:pt x="5237" y="8934"/>
                    </a:cubicBezTo>
                    <a:cubicBezTo>
                      <a:pt x="5286" y="8946"/>
                      <a:pt x="5323" y="8983"/>
                      <a:pt x="5286" y="8995"/>
                    </a:cubicBezTo>
                    <a:cubicBezTo>
                      <a:pt x="5249" y="9008"/>
                      <a:pt x="5323" y="9008"/>
                      <a:pt x="5372" y="9020"/>
                    </a:cubicBezTo>
                    <a:cubicBezTo>
                      <a:pt x="5409" y="9032"/>
                      <a:pt x="5570" y="9069"/>
                      <a:pt x="5483" y="9069"/>
                    </a:cubicBezTo>
                    <a:cubicBezTo>
                      <a:pt x="5449" y="9063"/>
                      <a:pt x="5420" y="9055"/>
                      <a:pt x="5408" y="9055"/>
                    </a:cubicBezTo>
                    <a:cubicBezTo>
                      <a:pt x="5393" y="9055"/>
                      <a:pt x="5400" y="9066"/>
                      <a:pt x="5446" y="9106"/>
                    </a:cubicBezTo>
                    <a:cubicBezTo>
                      <a:pt x="5513" y="9163"/>
                      <a:pt x="5573" y="9221"/>
                      <a:pt x="5556" y="9221"/>
                    </a:cubicBezTo>
                    <a:cubicBezTo>
                      <a:pt x="5551" y="9221"/>
                      <a:pt x="5540" y="9216"/>
                      <a:pt x="5520" y="9205"/>
                    </a:cubicBezTo>
                    <a:cubicBezTo>
                      <a:pt x="5459" y="9155"/>
                      <a:pt x="5385" y="9106"/>
                      <a:pt x="5335" y="9045"/>
                    </a:cubicBezTo>
                    <a:cubicBezTo>
                      <a:pt x="5299" y="9020"/>
                      <a:pt x="5249" y="9008"/>
                      <a:pt x="5212" y="9008"/>
                    </a:cubicBezTo>
                    <a:lnTo>
                      <a:pt x="5040" y="9008"/>
                    </a:lnTo>
                    <a:cubicBezTo>
                      <a:pt x="5031" y="9009"/>
                      <a:pt x="5023" y="9010"/>
                      <a:pt x="5015" y="9010"/>
                    </a:cubicBezTo>
                    <a:cubicBezTo>
                      <a:pt x="4970" y="9010"/>
                      <a:pt x="4945" y="8983"/>
                      <a:pt x="4892" y="8983"/>
                    </a:cubicBezTo>
                    <a:cubicBezTo>
                      <a:pt x="4818" y="8983"/>
                      <a:pt x="4818" y="9057"/>
                      <a:pt x="4793" y="9094"/>
                    </a:cubicBezTo>
                    <a:cubicBezTo>
                      <a:pt x="4769" y="9118"/>
                      <a:pt x="4695" y="9131"/>
                      <a:pt x="4682" y="9168"/>
                    </a:cubicBezTo>
                    <a:cubicBezTo>
                      <a:pt x="4682" y="9201"/>
                      <a:pt x="4662" y="9256"/>
                      <a:pt x="4696" y="9256"/>
                    </a:cubicBezTo>
                    <a:cubicBezTo>
                      <a:pt x="4699" y="9256"/>
                      <a:pt x="4703" y="9255"/>
                      <a:pt x="4707" y="9254"/>
                    </a:cubicBezTo>
                    <a:cubicBezTo>
                      <a:pt x="4781" y="9217"/>
                      <a:pt x="4855" y="9168"/>
                      <a:pt x="4929" y="9118"/>
                    </a:cubicBezTo>
                    <a:cubicBezTo>
                      <a:pt x="4949" y="9098"/>
                      <a:pt x="4970" y="9035"/>
                      <a:pt x="4976" y="9035"/>
                    </a:cubicBezTo>
                    <a:cubicBezTo>
                      <a:pt x="4977" y="9035"/>
                      <a:pt x="4978" y="9038"/>
                      <a:pt x="4978" y="9045"/>
                    </a:cubicBezTo>
                    <a:cubicBezTo>
                      <a:pt x="4978" y="9082"/>
                      <a:pt x="4978" y="9094"/>
                      <a:pt x="5015" y="9094"/>
                    </a:cubicBezTo>
                    <a:cubicBezTo>
                      <a:pt x="5034" y="9094"/>
                      <a:pt x="5049" y="9088"/>
                      <a:pt x="5061" y="9088"/>
                    </a:cubicBezTo>
                    <a:cubicBezTo>
                      <a:pt x="5074" y="9088"/>
                      <a:pt x="5083" y="9094"/>
                      <a:pt x="5089" y="9118"/>
                    </a:cubicBezTo>
                    <a:cubicBezTo>
                      <a:pt x="5098" y="9146"/>
                      <a:pt x="5135" y="9181"/>
                      <a:pt x="5153" y="9181"/>
                    </a:cubicBezTo>
                    <a:cubicBezTo>
                      <a:pt x="5159" y="9181"/>
                      <a:pt x="5163" y="9177"/>
                      <a:pt x="5163" y="9168"/>
                    </a:cubicBezTo>
                    <a:cubicBezTo>
                      <a:pt x="5174" y="9146"/>
                      <a:pt x="5156" y="9104"/>
                      <a:pt x="5186" y="9104"/>
                    </a:cubicBezTo>
                    <a:cubicBezTo>
                      <a:pt x="5190" y="9104"/>
                      <a:pt x="5195" y="9105"/>
                      <a:pt x="5200" y="9106"/>
                    </a:cubicBezTo>
                    <a:cubicBezTo>
                      <a:pt x="5237" y="9106"/>
                      <a:pt x="5212" y="9118"/>
                      <a:pt x="5249" y="9155"/>
                    </a:cubicBezTo>
                    <a:cubicBezTo>
                      <a:pt x="5272" y="9171"/>
                      <a:pt x="5286" y="9181"/>
                      <a:pt x="5298" y="9181"/>
                    </a:cubicBezTo>
                    <a:cubicBezTo>
                      <a:pt x="5306" y="9181"/>
                      <a:pt x="5314" y="9177"/>
                      <a:pt x="5323" y="9168"/>
                    </a:cubicBezTo>
                    <a:cubicBezTo>
                      <a:pt x="5329" y="9158"/>
                      <a:pt x="5337" y="9154"/>
                      <a:pt x="5344" y="9154"/>
                    </a:cubicBezTo>
                    <a:cubicBezTo>
                      <a:pt x="5367" y="9154"/>
                      <a:pt x="5394" y="9186"/>
                      <a:pt x="5422" y="9205"/>
                    </a:cubicBezTo>
                    <a:cubicBezTo>
                      <a:pt x="5443" y="9219"/>
                      <a:pt x="5452" y="9225"/>
                      <a:pt x="5446" y="9225"/>
                    </a:cubicBezTo>
                    <a:cubicBezTo>
                      <a:pt x="5442" y="9225"/>
                      <a:pt x="5430" y="9222"/>
                      <a:pt x="5409" y="9217"/>
                    </a:cubicBezTo>
                    <a:cubicBezTo>
                      <a:pt x="5360" y="9217"/>
                      <a:pt x="5385" y="9254"/>
                      <a:pt x="5422" y="9254"/>
                    </a:cubicBezTo>
                    <a:cubicBezTo>
                      <a:pt x="5451" y="9254"/>
                      <a:pt x="5505" y="9286"/>
                      <a:pt x="5480" y="9286"/>
                    </a:cubicBezTo>
                    <a:cubicBezTo>
                      <a:pt x="5474" y="9286"/>
                      <a:pt x="5464" y="9284"/>
                      <a:pt x="5446" y="9279"/>
                    </a:cubicBezTo>
                    <a:cubicBezTo>
                      <a:pt x="5372" y="9266"/>
                      <a:pt x="5323" y="9266"/>
                      <a:pt x="5299" y="9242"/>
                    </a:cubicBezTo>
                    <a:cubicBezTo>
                      <a:pt x="5275" y="9226"/>
                      <a:pt x="5251" y="9194"/>
                      <a:pt x="5233" y="9194"/>
                    </a:cubicBezTo>
                    <a:cubicBezTo>
                      <a:pt x="5224" y="9194"/>
                      <a:pt x="5217" y="9203"/>
                      <a:pt x="5212" y="9229"/>
                    </a:cubicBezTo>
                    <a:cubicBezTo>
                      <a:pt x="5212" y="9258"/>
                      <a:pt x="5207" y="9268"/>
                      <a:pt x="5201" y="9268"/>
                    </a:cubicBezTo>
                    <a:cubicBezTo>
                      <a:pt x="5195" y="9268"/>
                      <a:pt x="5188" y="9255"/>
                      <a:pt x="5188" y="9242"/>
                    </a:cubicBezTo>
                    <a:cubicBezTo>
                      <a:pt x="5188" y="9227"/>
                      <a:pt x="5183" y="9221"/>
                      <a:pt x="5172" y="9221"/>
                    </a:cubicBezTo>
                    <a:cubicBezTo>
                      <a:pt x="5165" y="9221"/>
                      <a:pt x="5154" y="9224"/>
                      <a:pt x="5138" y="9229"/>
                    </a:cubicBezTo>
                    <a:cubicBezTo>
                      <a:pt x="5136" y="9231"/>
                      <a:pt x="5133" y="9231"/>
                      <a:pt x="5131" y="9231"/>
                    </a:cubicBezTo>
                    <a:cubicBezTo>
                      <a:pt x="5111" y="9231"/>
                      <a:pt x="5096" y="9192"/>
                      <a:pt x="5052" y="9192"/>
                    </a:cubicBezTo>
                    <a:cubicBezTo>
                      <a:pt x="5019" y="9192"/>
                      <a:pt x="4970" y="9176"/>
                      <a:pt x="4930" y="9176"/>
                    </a:cubicBezTo>
                    <a:cubicBezTo>
                      <a:pt x="4910" y="9176"/>
                      <a:pt x="4892" y="9180"/>
                      <a:pt x="4880" y="9192"/>
                    </a:cubicBezTo>
                    <a:cubicBezTo>
                      <a:pt x="4830" y="9229"/>
                      <a:pt x="4633" y="9291"/>
                      <a:pt x="4633" y="9328"/>
                    </a:cubicBezTo>
                    <a:cubicBezTo>
                      <a:pt x="4633" y="9359"/>
                      <a:pt x="4616" y="9408"/>
                      <a:pt x="4640" y="9408"/>
                    </a:cubicBezTo>
                    <a:cubicBezTo>
                      <a:pt x="4644" y="9408"/>
                      <a:pt x="4650" y="9406"/>
                      <a:pt x="4658" y="9402"/>
                    </a:cubicBezTo>
                    <a:cubicBezTo>
                      <a:pt x="4695" y="9377"/>
                      <a:pt x="4867" y="9390"/>
                      <a:pt x="4917" y="9365"/>
                    </a:cubicBezTo>
                    <a:cubicBezTo>
                      <a:pt x="4954" y="9353"/>
                      <a:pt x="4994" y="9346"/>
                      <a:pt x="5034" y="9346"/>
                    </a:cubicBezTo>
                    <a:cubicBezTo>
                      <a:pt x="5074" y="9346"/>
                      <a:pt x="5114" y="9353"/>
                      <a:pt x="5151" y="9365"/>
                    </a:cubicBezTo>
                    <a:cubicBezTo>
                      <a:pt x="5184" y="9387"/>
                      <a:pt x="5218" y="9440"/>
                      <a:pt x="5280" y="9440"/>
                    </a:cubicBezTo>
                    <a:cubicBezTo>
                      <a:pt x="5286" y="9440"/>
                      <a:pt x="5292" y="9440"/>
                      <a:pt x="5299" y="9439"/>
                    </a:cubicBezTo>
                    <a:cubicBezTo>
                      <a:pt x="5311" y="9437"/>
                      <a:pt x="5321" y="9436"/>
                      <a:pt x="5330" y="9436"/>
                    </a:cubicBezTo>
                    <a:cubicBezTo>
                      <a:pt x="5380" y="9436"/>
                      <a:pt x="5364" y="9463"/>
                      <a:pt x="5311" y="9463"/>
                    </a:cubicBezTo>
                    <a:cubicBezTo>
                      <a:pt x="5262" y="9463"/>
                      <a:pt x="5200" y="9451"/>
                      <a:pt x="5163" y="9402"/>
                    </a:cubicBezTo>
                    <a:cubicBezTo>
                      <a:pt x="5115" y="9378"/>
                      <a:pt x="5062" y="9364"/>
                      <a:pt x="5011" y="9364"/>
                    </a:cubicBezTo>
                    <a:cubicBezTo>
                      <a:pt x="4983" y="9364"/>
                      <a:pt x="4955" y="9368"/>
                      <a:pt x="4929" y="9377"/>
                    </a:cubicBezTo>
                    <a:cubicBezTo>
                      <a:pt x="4830" y="9390"/>
                      <a:pt x="4744" y="9414"/>
                      <a:pt x="4658" y="9451"/>
                    </a:cubicBezTo>
                    <a:cubicBezTo>
                      <a:pt x="4621" y="9488"/>
                      <a:pt x="4658" y="9550"/>
                      <a:pt x="4719" y="9550"/>
                    </a:cubicBezTo>
                    <a:cubicBezTo>
                      <a:pt x="4793" y="9550"/>
                      <a:pt x="4867" y="9550"/>
                      <a:pt x="4941" y="9562"/>
                    </a:cubicBezTo>
                    <a:cubicBezTo>
                      <a:pt x="4892" y="9562"/>
                      <a:pt x="4892" y="9599"/>
                      <a:pt x="4867" y="9624"/>
                    </a:cubicBezTo>
                    <a:cubicBezTo>
                      <a:pt x="4843" y="9648"/>
                      <a:pt x="4756" y="9661"/>
                      <a:pt x="4732" y="9685"/>
                    </a:cubicBezTo>
                    <a:cubicBezTo>
                      <a:pt x="4695" y="9698"/>
                      <a:pt x="4695" y="9735"/>
                      <a:pt x="4781" y="9735"/>
                    </a:cubicBezTo>
                    <a:cubicBezTo>
                      <a:pt x="4867" y="9735"/>
                      <a:pt x="4904" y="9759"/>
                      <a:pt x="4830" y="9759"/>
                    </a:cubicBezTo>
                    <a:cubicBezTo>
                      <a:pt x="4812" y="9759"/>
                      <a:pt x="4791" y="9758"/>
                      <a:pt x="4770" y="9758"/>
                    </a:cubicBezTo>
                    <a:cubicBezTo>
                      <a:pt x="4709" y="9758"/>
                      <a:pt x="4649" y="9765"/>
                      <a:pt x="4658" y="9821"/>
                    </a:cubicBezTo>
                    <a:cubicBezTo>
                      <a:pt x="4658" y="9898"/>
                      <a:pt x="4678" y="9946"/>
                      <a:pt x="4717" y="9946"/>
                    </a:cubicBezTo>
                    <a:cubicBezTo>
                      <a:pt x="4722" y="9946"/>
                      <a:pt x="4727" y="9945"/>
                      <a:pt x="4732" y="9944"/>
                    </a:cubicBezTo>
                    <a:cubicBezTo>
                      <a:pt x="4781" y="9919"/>
                      <a:pt x="4978" y="9747"/>
                      <a:pt x="5089" y="9661"/>
                    </a:cubicBezTo>
                    <a:cubicBezTo>
                      <a:pt x="5163" y="9587"/>
                      <a:pt x="5262" y="9537"/>
                      <a:pt x="5372" y="9525"/>
                    </a:cubicBezTo>
                    <a:cubicBezTo>
                      <a:pt x="5471" y="9525"/>
                      <a:pt x="5545" y="9550"/>
                      <a:pt x="5422" y="9550"/>
                    </a:cubicBezTo>
                    <a:cubicBezTo>
                      <a:pt x="5311" y="9550"/>
                      <a:pt x="5262" y="9587"/>
                      <a:pt x="5360" y="9587"/>
                    </a:cubicBezTo>
                    <a:cubicBezTo>
                      <a:pt x="5471" y="9587"/>
                      <a:pt x="5520" y="9611"/>
                      <a:pt x="5372" y="9611"/>
                    </a:cubicBezTo>
                    <a:cubicBezTo>
                      <a:pt x="5237" y="9611"/>
                      <a:pt x="4855" y="9858"/>
                      <a:pt x="4769" y="9969"/>
                    </a:cubicBezTo>
                    <a:cubicBezTo>
                      <a:pt x="4733" y="10015"/>
                      <a:pt x="4735" y="10029"/>
                      <a:pt x="4755" y="10029"/>
                    </a:cubicBezTo>
                    <a:cubicBezTo>
                      <a:pt x="4782" y="10029"/>
                      <a:pt x="4844" y="10001"/>
                      <a:pt x="4880" y="9993"/>
                    </a:cubicBezTo>
                    <a:cubicBezTo>
                      <a:pt x="4932" y="9993"/>
                      <a:pt x="5067" y="9966"/>
                      <a:pt x="5073" y="9966"/>
                    </a:cubicBezTo>
                    <a:cubicBezTo>
                      <a:pt x="5074" y="9966"/>
                      <a:pt x="5071" y="9967"/>
                      <a:pt x="5064" y="9969"/>
                    </a:cubicBezTo>
                    <a:cubicBezTo>
                      <a:pt x="5027" y="9993"/>
                      <a:pt x="4990" y="10018"/>
                      <a:pt x="4941" y="10030"/>
                    </a:cubicBezTo>
                    <a:cubicBezTo>
                      <a:pt x="4892" y="10043"/>
                      <a:pt x="4843" y="10018"/>
                      <a:pt x="4855" y="10080"/>
                    </a:cubicBezTo>
                    <a:cubicBezTo>
                      <a:pt x="4876" y="10122"/>
                      <a:pt x="4925" y="10237"/>
                      <a:pt x="4954" y="10237"/>
                    </a:cubicBezTo>
                    <a:cubicBezTo>
                      <a:pt x="4958" y="10237"/>
                      <a:pt x="4962" y="10234"/>
                      <a:pt x="4966" y="10227"/>
                    </a:cubicBezTo>
                    <a:cubicBezTo>
                      <a:pt x="5003" y="10190"/>
                      <a:pt x="5089" y="10092"/>
                      <a:pt x="5126" y="10080"/>
                    </a:cubicBezTo>
                    <a:cubicBezTo>
                      <a:pt x="5200" y="10080"/>
                      <a:pt x="5262" y="10080"/>
                      <a:pt x="5335" y="10092"/>
                    </a:cubicBezTo>
                    <a:lnTo>
                      <a:pt x="5126" y="10092"/>
                    </a:lnTo>
                    <a:cubicBezTo>
                      <a:pt x="5101" y="10092"/>
                      <a:pt x="4978" y="10203"/>
                      <a:pt x="4978" y="10240"/>
                    </a:cubicBezTo>
                    <a:cubicBezTo>
                      <a:pt x="4978" y="10277"/>
                      <a:pt x="4978" y="10252"/>
                      <a:pt x="4990" y="10301"/>
                    </a:cubicBezTo>
                    <a:cubicBezTo>
                      <a:pt x="5003" y="10363"/>
                      <a:pt x="5003" y="10449"/>
                      <a:pt x="5027" y="10486"/>
                    </a:cubicBezTo>
                    <a:cubicBezTo>
                      <a:pt x="5033" y="10509"/>
                      <a:pt x="5047" y="10519"/>
                      <a:pt x="5062" y="10519"/>
                    </a:cubicBezTo>
                    <a:cubicBezTo>
                      <a:pt x="5080" y="10519"/>
                      <a:pt x="5101" y="10506"/>
                      <a:pt x="5114" y="10486"/>
                    </a:cubicBezTo>
                    <a:cubicBezTo>
                      <a:pt x="5122" y="10477"/>
                      <a:pt x="5128" y="10473"/>
                      <a:pt x="5131" y="10473"/>
                    </a:cubicBezTo>
                    <a:cubicBezTo>
                      <a:pt x="5135" y="10473"/>
                      <a:pt x="5130" y="10487"/>
                      <a:pt x="5114" y="10511"/>
                    </a:cubicBezTo>
                    <a:cubicBezTo>
                      <a:pt x="5091" y="10545"/>
                      <a:pt x="5038" y="10763"/>
                      <a:pt x="5066" y="10763"/>
                    </a:cubicBezTo>
                    <a:cubicBezTo>
                      <a:pt x="5069" y="10763"/>
                      <a:pt x="5072" y="10761"/>
                      <a:pt x="5077" y="10757"/>
                    </a:cubicBezTo>
                    <a:cubicBezTo>
                      <a:pt x="5114" y="10720"/>
                      <a:pt x="5188" y="10597"/>
                      <a:pt x="5237" y="10572"/>
                    </a:cubicBezTo>
                    <a:cubicBezTo>
                      <a:pt x="5248" y="10570"/>
                      <a:pt x="5254" y="10568"/>
                      <a:pt x="5257" y="10568"/>
                    </a:cubicBezTo>
                    <a:cubicBezTo>
                      <a:pt x="5267" y="10568"/>
                      <a:pt x="5240" y="10586"/>
                      <a:pt x="5249" y="10634"/>
                    </a:cubicBezTo>
                    <a:cubicBezTo>
                      <a:pt x="5259" y="10683"/>
                      <a:pt x="5269" y="10747"/>
                      <a:pt x="5291" y="10747"/>
                    </a:cubicBezTo>
                    <a:cubicBezTo>
                      <a:pt x="5297" y="10747"/>
                      <a:pt x="5303" y="10743"/>
                      <a:pt x="5311" y="10733"/>
                    </a:cubicBezTo>
                    <a:cubicBezTo>
                      <a:pt x="5335" y="10671"/>
                      <a:pt x="5372" y="10696"/>
                      <a:pt x="5372" y="10659"/>
                    </a:cubicBezTo>
                    <a:cubicBezTo>
                      <a:pt x="5372" y="10622"/>
                      <a:pt x="5434" y="10609"/>
                      <a:pt x="5360" y="10498"/>
                    </a:cubicBezTo>
                    <a:cubicBezTo>
                      <a:pt x="5306" y="10437"/>
                      <a:pt x="5277" y="10390"/>
                      <a:pt x="5283" y="10390"/>
                    </a:cubicBezTo>
                    <a:cubicBezTo>
                      <a:pt x="5286" y="10390"/>
                      <a:pt x="5303" y="10407"/>
                      <a:pt x="5335" y="10449"/>
                    </a:cubicBezTo>
                    <a:cubicBezTo>
                      <a:pt x="5392" y="10534"/>
                      <a:pt x="5412" y="10590"/>
                      <a:pt x="5430" y="10590"/>
                    </a:cubicBezTo>
                    <a:cubicBezTo>
                      <a:pt x="5435" y="10590"/>
                      <a:pt x="5441" y="10584"/>
                      <a:pt x="5446" y="10572"/>
                    </a:cubicBezTo>
                    <a:cubicBezTo>
                      <a:pt x="5471" y="10540"/>
                      <a:pt x="5490" y="10523"/>
                      <a:pt x="5497" y="10523"/>
                    </a:cubicBezTo>
                    <a:cubicBezTo>
                      <a:pt x="5500" y="10523"/>
                      <a:pt x="5500" y="10527"/>
                      <a:pt x="5496" y="10535"/>
                    </a:cubicBezTo>
                    <a:cubicBezTo>
                      <a:pt x="5484" y="10547"/>
                      <a:pt x="5586" y="10713"/>
                      <a:pt x="5585" y="10713"/>
                    </a:cubicBezTo>
                    <a:cubicBezTo>
                      <a:pt x="5585" y="10713"/>
                      <a:pt x="5584" y="10711"/>
                      <a:pt x="5582" y="10708"/>
                    </a:cubicBezTo>
                    <a:cubicBezTo>
                      <a:pt x="5545" y="10683"/>
                      <a:pt x="5545" y="10671"/>
                      <a:pt x="5508" y="10646"/>
                    </a:cubicBezTo>
                    <a:cubicBezTo>
                      <a:pt x="5500" y="10639"/>
                      <a:pt x="5492" y="10634"/>
                      <a:pt x="5485" y="10634"/>
                    </a:cubicBezTo>
                    <a:cubicBezTo>
                      <a:pt x="5470" y="10634"/>
                      <a:pt x="5459" y="10654"/>
                      <a:pt x="5459" y="10696"/>
                    </a:cubicBezTo>
                    <a:cubicBezTo>
                      <a:pt x="5459" y="10757"/>
                      <a:pt x="5520" y="10880"/>
                      <a:pt x="5496" y="10930"/>
                    </a:cubicBezTo>
                    <a:cubicBezTo>
                      <a:pt x="5485" y="10946"/>
                      <a:pt x="5479" y="10955"/>
                      <a:pt x="5475" y="10955"/>
                    </a:cubicBezTo>
                    <a:cubicBezTo>
                      <a:pt x="5471" y="10955"/>
                      <a:pt x="5471" y="10940"/>
                      <a:pt x="5471" y="10905"/>
                    </a:cubicBezTo>
                    <a:cubicBezTo>
                      <a:pt x="5471" y="10847"/>
                      <a:pt x="5482" y="10768"/>
                      <a:pt x="5433" y="10768"/>
                    </a:cubicBezTo>
                    <a:cubicBezTo>
                      <a:pt x="5429" y="10768"/>
                      <a:pt x="5426" y="10769"/>
                      <a:pt x="5422" y="10770"/>
                    </a:cubicBezTo>
                    <a:cubicBezTo>
                      <a:pt x="5385" y="10794"/>
                      <a:pt x="5348" y="10806"/>
                      <a:pt x="5323" y="10831"/>
                    </a:cubicBezTo>
                    <a:cubicBezTo>
                      <a:pt x="5274" y="10856"/>
                      <a:pt x="5212" y="10991"/>
                      <a:pt x="5200" y="11028"/>
                    </a:cubicBezTo>
                    <a:cubicBezTo>
                      <a:pt x="5200" y="11052"/>
                      <a:pt x="5236" y="11066"/>
                      <a:pt x="5271" y="11066"/>
                    </a:cubicBezTo>
                    <a:cubicBezTo>
                      <a:pt x="5291" y="11066"/>
                      <a:pt x="5310" y="11062"/>
                      <a:pt x="5323" y="11053"/>
                    </a:cubicBezTo>
                    <a:cubicBezTo>
                      <a:pt x="5325" y="11052"/>
                      <a:pt x="5327" y="11052"/>
                      <a:pt x="5329" y="11052"/>
                    </a:cubicBezTo>
                    <a:cubicBezTo>
                      <a:pt x="5365" y="11052"/>
                      <a:pt x="5286" y="11178"/>
                      <a:pt x="5286" y="11213"/>
                    </a:cubicBezTo>
                    <a:cubicBezTo>
                      <a:pt x="5288" y="11218"/>
                      <a:pt x="5290" y="11220"/>
                      <a:pt x="5293" y="11220"/>
                    </a:cubicBezTo>
                    <a:cubicBezTo>
                      <a:pt x="5308" y="11220"/>
                      <a:pt x="5337" y="11172"/>
                      <a:pt x="5361" y="11172"/>
                    </a:cubicBezTo>
                    <a:cubicBezTo>
                      <a:pt x="5370" y="11172"/>
                      <a:pt x="5379" y="11179"/>
                      <a:pt x="5385" y="11201"/>
                    </a:cubicBezTo>
                    <a:cubicBezTo>
                      <a:pt x="5422" y="11275"/>
                      <a:pt x="5385" y="11324"/>
                      <a:pt x="5434" y="11349"/>
                    </a:cubicBezTo>
                    <a:cubicBezTo>
                      <a:pt x="5483" y="11373"/>
                      <a:pt x="5533" y="11386"/>
                      <a:pt x="5508" y="11447"/>
                    </a:cubicBezTo>
                    <a:cubicBezTo>
                      <a:pt x="5483" y="11496"/>
                      <a:pt x="5409" y="11546"/>
                      <a:pt x="5496" y="11595"/>
                    </a:cubicBezTo>
                    <a:cubicBezTo>
                      <a:pt x="5557" y="11644"/>
                      <a:pt x="5607" y="11706"/>
                      <a:pt x="5656" y="11768"/>
                    </a:cubicBezTo>
                    <a:cubicBezTo>
                      <a:pt x="5668" y="11787"/>
                      <a:pt x="5682" y="11795"/>
                      <a:pt x="5697" y="11795"/>
                    </a:cubicBezTo>
                    <a:cubicBezTo>
                      <a:pt x="5727" y="11795"/>
                      <a:pt x="5758" y="11764"/>
                      <a:pt x="5767" y="11755"/>
                    </a:cubicBezTo>
                    <a:cubicBezTo>
                      <a:pt x="5772" y="11745"/>
                      <a:pt x="5775" y="11736"/>
                      <a:pt x="5778" y="11736"/>
                    </a:cubicBezTo>
                    <a:cubicBezTo>
                      <a:pt x="5781" y="11736"/>
                      <a:pt x="5784" y="11750"/>
                      <a:pt x="5791" y="11792"/>
                    </a:cubicBezTo>
                    <a:cubicBezTo>
                      <a:pt x="5779" y="11841"/>
                      <a:pt x="5779" y="11903"/>
                      <a:pt x="5791" y="11965"/>
                    </a:cubicBezTo>
                    <a:cubicBezTo>
                      <a:pt x="5791" y="12003"/>
                      <a:pt x="5822" y="12050"/>
                      <a:pt x="5841" y="12050"/>
                    </a:cubicBezTo>
                    <a:cubicBezTo>
                      <a:pt x="5846" y="12050"/>
                      <a:pt x="5850" y="12047"/>
                      <a:pt x="5853" y="12039"/>
                    </a:cubicBezTo>
                    <a:cubicBezTo>
                      <a:pt x="5863" y="12024"/>
                      <a:pt x="5869" y="12017"/>
                      <a:pt x="5875" y="12017"/>
                    </a:cubicBezTo>
                    <a:cubicBezTo>
                      <a:pt x="5885" y="12017"/>
                      <a:pt x="5897" y="12033"/>
                      <a:pt x="5927" y="12063"/>
                    </a:cubicBezTo>
                    <a:cubicBezTo>
                      <a:pt x="5989" y="12137"/>
                      <a:pt x="6062" y="12199"/>
                      <a:pt x="6136" y="12236"/>
                    </a:cubicBezTo>
                    <a:cubicBezTo>
                      <a:pt x="6163" y="12245"/>
                      <a:pt x="6187" y="12249"/>
                      <a:pt x="6211" y="12249"/>
                    </a:cubicBezTo>
                    <a:cubicBezTo>
                      <a:pt x="6254" y="12249"/>
                      <a:pt x="6294" y="12235"/>
                      <a:pt x="6334" y="12211"/>
                    </a:cubicBezTo>
                    <a:cubicBezTo>
                      <a:pt x="6339" y="12207"/>
                      <a:pt x="6346" y="12206"/>
                      <a:pt x="6354" y="12206"/>
                    </a:cubicBezTo>
                    <a:cubicBezTo>
                      <a:pt x="6385" y="12206"/>
                      <a:pt x="6430" y="12228"/>
                      <a:pt x="6462" y="12228"/>
                    </a:cubicBezTo>
                    <a:cubicBezTo>
                      <a:pt x="6476" y="12228"/>
                      <a:pt x="6487" y="12224"/>
                      <a:pt x="6494" y="12211"/>
                    </a:cubicBezTo>
                    <a:cubicBezTo>
                      <a:pt x="6506" y="12186"/>
                      <a:pt x="6512" y="12171"/>
                      <a:pt x="6515" y="12171"/>
                    </a:cubicBezTo>
                    <a:cubicBezTo>
                      <a:pt x="6518" y="12171"/>
                      <a:pt x="6518" y="12186"/>
                      <a:pt x="6518" y="12223"/>
                    </a:cubicBezTo>
                    <a:cubicBezTo>
                      <a:pt x="6518" y="12286"/>
                      <a:pt x="6505" y="12355"/>
                      <a:pt x="6512" y="12355"/>
                    </a:cubicBezTo>
                    <a:cubicBezTo>
                      <a:pt x="6515" y="12355"/>
                      <a:pt x="6521" y="12346"/>
                      <a:pt x="6531" y="12322"/>
                    </a:cubicBezTo>
                    <a:cubicBezTo>
                      <a:pt x="6560" y="12253"/>
                      <a:pt x="6621" y="12153"/>
                      <a:pt x="6632" y="12153"/>
                    </a:cubicBezTo>
                    <a:cubicBezTo>
                      <a:pt x="6635" y="12153"/>
                      <a:pt x="6634" y="12159"/>
                      <a:pt x="6629" y="12174"/>
                    </a:cubicBezTo>
                    <a:cubicBezTo>
                      <a:pt x="6592" y="12236"/>
                      <a:pt x="6605" y="12273"/>
                      <a:pt x="6642" y="12273"/>
                    </a:cubicBezTo>
                    <a:lnTo>
                      <a:pt x="6654" y="12273"/>
                    </a:lnTo>
                    <a:cubicBezTo>
                      <a:pt x="6642" y="12273"/>
                      <a:pt x="6629" y="12285"/>
                      <a:pt x="6617" y="12297"/>
                    </a:cubicBezTo>
                    <a:cubicBezTo>
                      <a:pt x="6586" y="12328"/>
                      <a:pt x="6563" y="12377"/>
                      <a:pt x="6594" y="12377"/>
                    </a:cubicBezTo>
                    <a:cubicBezTo>
                      <a:pt x="6599" y="12377"/>
                      <a:pt x="6607" y="12375"/>
                      <a:pt x="6617" y="12371"/>
                    </a:cubicBezTo>
                    <a:cubicBezTo>
                      <a:pt x="6636" y="12365"/>
                      <a:pt x="6651" y="12362"/>
                      <a:pt x="6663" y="12362"/>
                    </a:cubicBezTo>
                    <a:cubicBezTo>
                      <a:pt x="6696" y="12362"/>
                      <a:pt x="6700" y="12387"/>
                      <a:pt x="6691" y="12433"/>
                    </a:cubicBezTo>
                    <a:cubicBezTo>
                      <a:pt x="6679" y="12462"/>
                      <a:pt x="6679" y="12475"/>
                      <a:pt x="6686" y="12475"/>
                    </a:cubicBezTo>
                    <a:cubicBezTo>
                      <a:pt x="6695" y="12475"/>
                      <a:pt x="6714" y="12459"/>
                      <a:pt x="6740" y="12433"/>
                    </a:cubicBezTo>
                    <a:cubicBezTo>
                      <a:pt x="6773" y="12407"/>
                      <a:pt x="6802" y="12391"/>
                      <a:pt x="6815" y="12391"/>
                    </a:cubicBezTo>
                    <a:cubicBezTo>
                      <a:pt x="6826" y="12391"/>
                      <a:pt x="6825" y="12404"/>
                      <a:pt x="6802" y="12433"/>
                    </a:cubicBezTo>
                    <a:cubicBezTo>
                      <a:pt x="6774" y="12487"/>
                      <a:pt x="6707" y="12589"/>
                      <a:pt x="6713" y="12589"/>
                    </a:cubicBezTo>
                    <a:cubicBezTo>
                      <a:pt x="6715" y="12589"/>
                      <a:pt x="6727" y="12576"/>
                      <a:pt x="6752" y="12544"/>
                    </a:cubicBezTo>
                    <a:cubicBezTo>
                      <a:pt x="6779" y="12510"/>
                      <a:pt x="6796" y="12498"/>
                      <a:pt x="6807" y="12498"/>
                    </a:cubicBezTo>
                    <a:cubicBezTo>
                      <a:pt x="6829" y="12498"/>
                      <a:pt x="6822" y="12553"/>
                      <a:pt x="6824" y="12553"/>
                    </a:cubicBezTo>
                    <a:cubicBezTo>
                      <a:pt x="6824" y="12553"/>
                      <a:pt x="6825" y="12550"/>
                      <a:pt x="6826" y="12544"/>
                    </a:cubicBezTo>
                    <a:cubicBezTo>
                      <a:pt x="6826" y="12544"/>
                      <a:pt x="6826" y="12560"/>
                      <a:pt x="6833" y="12560"/>
                    </a:cubicBezTo>
                    <a:cubicBezTo>
                      <a:pt x="6834" y="12560"/>
                      <a:pt x="6836" y="12559"/>
                      <a:pt x="6839" y="12556"/>
                    </a:cubicBezTo>
                    <a:cubicBezTo>
                      <a:pt x="6901" y="12529"/>
                      <a:pt x="6944" y="12457"/>
                      <a:pt x="6959" y="12457"/>
                    </a:cubicBezTo>
                    <a:cubicBezTo>
                      <a:pt x="6964" y="12457"/>
                      <a:pt x="6965" y="12467"/>
                      <a:pt x="6962" y="12495"/>
                    </a:cubicBezTo>
                    <a:cubicBezTo>
                      <a:pt x="6962" y="12528"/>
                      <a:pt x="6952" y="12672"/>
                      <a:pt x="6959" y="12672"/>
                    </a:cubicBezTo>
                    <a:cubicBezTo>
                      <a:pt x="6960" y="12672"/>
                      <a:pt x="6961" y="12671"/>
                      <a:pt x="6962" y="12667"/>
                    </a:cubicBezTo>
                    <a:cubicBezTo>
                      <a:pt x="6999" y="12630"/>
                      <a:pt x="7036" y="12593"/>
                      <a:pt x="7085" y="12568"/>
                    </a:cubicBezTo>
                    <a:cubicBezTo>
                      <a:pt x="7122" y="12568"/>
                      <a:pt x="7184" y="12519"/>
                      <a:pt x="7159" y="12482"/>
                    </a:cubicBezTo>
                    <a:cubicBezTo>
                      <a:pt x="7122" y="12445"/>
                      <a:pt x="7073" y="12421"/>
                      <a:pt x="7048" y="12384"/>
                    </a:cubicBezTo>
                    <a:cubicBezTo>
                      <a:pt x="7036" y="12371"/>
                      <a:pt x="7032" y="12367"/>
                      <a:pt x="7034" y="12367"/>
                    </a:cubicBezTo>
                    <a:cubicBezTo>
                      <a:pt x="7039" y="12367"/>
                      <a:pt x="7069" y="12384"/>
                      <a:pt x="7110" y="12384"/>
                    </a:cubicBezTo>
                    <a:cubicBezTo>
                      <a:pt x="7171" y="12384"/>
                      <a:pt x="7270" y="12371"/>
                      <a:pt x="7233" y="12322"/>
                    </a:cubicBezTo>
                    <a:cubicBezTo>
                      <a:pt x="7208" y="12285"/>
                      <a:pt x="7134" y="12260"/>
                      <a:pt x="7159" y="12248"/>
                    </a:cubicBezTo>
                    <a:cubicBezTo>
                      <a:pt x="7171" y="12223"/>
                      <a:pt x="7319" y="12186"/>
                      <a:pt x="7270" y="12174"/>
                    </a:cubicBezTo>
                    <a:cubicBezTo>
                      <a:pt x="7221" y="12162"/>
                      <a:pt x="7134" y="12150"/>
                      <a:pt x="7159" y="12137"/>
                    </a:cubicBezTo>
                    <a:cubicBezTo>
                      <a:pt x="7171" y="12113"/>
                      <a:pt x="7356" y="11989"/>
                      <a:pt x="7319" y="11977"/>
                    </a:cubicBezTo>
                    <a:cubicBezTo>
                      <a:pt x="7295" y="11965"/>
                      <a:pt x="7196" y="11940"/>
                      <a:pt x="7245" y="11915"/>
                    </a:cubicBezTo>
                    <a:cubicBezTo>
                      <a:pt x="7282" y="11891"/>
                      <a:pt x="7369" y="11878"/>
                      <a:pt x="7369" y="11829"/>
                    </a:cubicBezTo>
                    <a:cubicBezTo>
                      <a:pt x="7369" y="11768"/>
                      <a:pt x="7369" y="11632"/>
                      <a:pt x="7332" y="11607"/>
                    </a:cubicBezTo>
                    <a:cubicBezTo>
                      <a:pt x="7307" y="11595"/>
                      <a:pt x="7393" y="11533"/>
                      <a:pt x="7369" y="11521"/>
                    </a:cubicBezTo>
                    <a:cubicBezTo>
                      <a:pt x="7344" y="11496"/>
                      <a:pt x="7208" y="11410"/>
                      <a:pt x="7233" y="11410"/>
                    </a:cubicBezTo>
                    <a:cubicBezTo>
                      <a:pt x="7270" y="11398"/>
                      <a:pt x="7578" y="11410"/>
                      <a:pt x="7541" y="11349"/>
                    </a:cubicBezTo>
                    <a:cubicBezTo>
                      <a:pt x="7504" y="11299"/>
                      <a:pt x="7405" y="11250"/>
                      <a:pt x="7442" y="11238"/>
                    </a:cubicBezTo>
                    <a:cubicBezTo>
                      <a:pt x="7459" y="11238"/>
                      <a:pt x="7574" y="11265"/>
                      <a:pt x="7630" y="11265"/>
                    </a:cubicBezTo>
                    <a:cubicBezTo>
                      <a:pt x="7659" y="11265"/>
                      <a:pt x="7672" y="11258"/>
                      <a:pt x="7652" y="11238"/>
                    </a:cubicBezTo>
                    <a:cubicBezTo>
                      <a:pt x="7596" y="11193"/>
                      <a:pt x="7488" y="11138"/>
                      <a:pt x="7507" y="11138"/>
                    </a:cubicBezTo>
                    <a:cubicBezTo>
                      <a:pt x="7509" y="11138"/>
                      <a:pt x="7512" y="11138"/>
                      <a:pt x="7516" y="11139"/>
                    </a:cubicBezTo>
                    <a:cubicBezTo>
                      <a:pt x="7546" y="11147"/>
                      <a:pt x="7617" y="11159"/>
                      <a:pt x="7660" y="11159"/>
                    </a:cubicBezTo>
                    <a:cubicBezTo>
                      <a:pt x="7688" y="11159"/>
                      <a:pt x="7703" y="11154"/>
                      <a:pt x="7689" y="11139"/>
                    </a:cubicBezTo>
                    <a:cubicBezTo>
                      <a:pt x="7640" y="11115"/>
                      <a:pt x="7775" y="11078"/>
                      <a:pt x="7738" y="11041"/>
                    </a:cubicBezTo>
                    <a:cubicBezTo>
                      <a:pt x="7689" y="11016"/>
                      <a:pt x="7541" y="10942"/>
                      <a:pt x="7578" y="10942"/>
                    </a:cubicBezTo>
                    <a:cubicBezTo>
                      <a:pt x="7601" y="10942"/>
                      <a:pt x="7679" y="10961"/>
                      <a:pt x="7731" y="10961"/>
                    </a:cubicBezTo>
                    <a:cubicBezTo>
                      <a:pt x="7763" y="10961"/>
                      <a:pt x="7785" y="10953"/>
                      <a:pt x="7775" y="10930"/>
                    </a:cubicBezTo>
                    <a:cubicBezTo>
                      <a:pt x="7763" y="10868"/>
                      <a:pt x="7812" y="10856"/>
                      <a:pt x="7726" y="10819"/>
                    </a:cubicBezTo>
                    <a:cubicBezTo>
                      <a:pt x="7652" y="10770"/>
                      <a:pt x="7541" y="10770"/>
                      <a:pt x="7590" y="10745"/>
                    </a:cubicBezTo>
                    <a:cubicBezTo>
                      <a:pt x="7640" y="10708"/>
                      <a:pt x="7898" y="10720"/>
                      <a:pt x="7886" y="10659"/>
                    </a:cubicBezTo>
                    <a:cubicBezTo>
                      <a:pt x="7886" y="10597"/>
                      <a:pt x="7837" y="10535"/>
                      <a:pt x="7787" y="10511"/>
                    </a:cubicBezTo>
                    <a:cubicBezTo>
                      <a:pt x="7726" y="10498"/>
                      <a:pt x="7578" y="10437"/>
                      <a:pt x="7664" y="10400"/>
                    </a:cubicBezTo>
                    <a:cubicBezTo>
                      <a:pt x="7707" y="10379"/>
                      <a:pt x="7759" y="10348"/>
                      <a:pt x="7796" y="10348"/>
                    </a:cubicBezTo>
                    <a:cubicBezTo>
                      <a:pt x="7802" y="10348"/>
                      <a:pt x="7807" y="10349"/>
                      <a:pt x="7812" y="10351"/>
                    </a:cubicBezTo>
                    <a:cubicBezTo>
                      <a:pt x="7831" y="10360"/>
                      <a:pt x="7821" y="10399"/>
                      <a:pt x="7838" y="10399"/>
                    </a:cubicBezTo>
                    <a:cubicBezTo>
                      <a:pt x="7843" y="10399"/>
                      <a:pt x="7850" y="10396"/>
                      <a:pt x="7861" y="10388"/>
                    </a:cubicBezTo>
                    <a:cubicBezTo>
                      <a:pt x="7948" y="10326"/>
                      <a:pt x="8009" y="10326"/>
                      <a:pt x="7972" y="10289"/>
                    </a:cubicBezTo>
                    <a:cubicBezTo>
                      <a:pt x="7948" y="10240"/>
                      <a:pt x="7886" y="10190"/>
                      <a:pt x="7898" y="10166"/>
                    </a:cubicBezTo>
                    <a:cubicBezTo>
                      <a:pt x="7923" y="10141"/>
                      <a:pt x="8009" y="10129"/>
                      <a:pt x="8009" y="10092"/>
                    </a:cubicBezTo>
                    <a:cubicBezTo>
                      <a:pt x="8009" y="10084"/>
                      <a:pt x="8009" y="10081"/>
                      <a:pt x="8013" y="10081"/>
                    </a:cubicBezTo>
                    <a:cubicBezTo>
                      <a:pt x="8020" y="10081"/>
                      <a:pt x="8042" y="10092"/>
                      <a:pt x="8108" y="10092"/>
                    </a:cubicBezTo>
                    <a:cubicBezTo>
                      <a:pt x="8162" y="10092"/>
                      <a:pt x="8244" y="10116"/>
                      <a:pt x="8296" y="10116"/>
                    </a:cubicBezTo>
                    <a:cubicBezTo>
                      <a:pt x="8327" y="10116"/>
                      <a:pt x="8347" y="10107"/>
                      <a:pt x="8342" y="10080"/>
                    </a:cubicBezTo>
                    <a:cubicBezTo>
                      <a:pt x="8330" y="10006"/>
                      <a:pt x="8280" y="9993"/>
                      <a:pt x="8330" y="9956"/>
                    </a:cubicBezTo>
                    <a:cubicBezTo>
                      <a:pt x="8367" y="9907"/>
                      <a:pt x="8391" y="9858"/>
                      <a:pt x="8416" y="9808"/>
                    </a:cubicBezTo>
                    <a:cubicBezTo>
                      <a:pt x="8429" y="9775"/>
                      <a:pt x="8478" y="9764"/>
                      <a:pt x="8514" y="9764"/>
                    </a:cubicBezTo>
                    <a:cubicBezTo>
                      <a:pt x="8546" y="9764"/>
                      <a:pt x="8568" y="9772"/>
                      <a:pt x="8551" y="9784"/>
                    </a:cubicBezTo>
                    <a:cubicBezTo>
                      <a:pt x="8514" y="9833"/>
                      <a:pt x="8490" y="9882"/>
                      <a:pt x="8477" y="9944"/>
                    </a:cubicBezTo>
                    <a:cubicBezTo>
                      <a:pt x="8457" y="9996"/>
                      <a:pt x="8401" y="10091"/>
                      <a:pt x="8421" y="10091"/>
                    </a:cubicBezTo>
                    <a:cubicBezTo>
                      <a:pt x="8424" y="10091"/>
                      <a:pt x="8431" y="10087"/>
                      <a:pt x="8440" y="10080"/>
                    </a:cubicBezTo>
                    <a:cubicBezTo>
                      <a:pt x="8490" y="10043"/>
                      <a:pt x="8527" y="10043"/>
                      <a:pt x="8576" y="10018"/>
                    </a:cubicBezTo>
                    <a:cubicBezTo>
                      <a:pt x="8625" y="9993"/>
                      <a:pt x="8625" y="9969"/>
                      <a:pt x="8650" y="9969"/>
                    </a:cubicBezTo>
                    <a:cubicBezTo>
                      <a:pt x="8680" y="9979"/>
                      <a:pt x="8725" y="10028"/>
                      <a:pt x="8742" y="10028"/>
                    </a:cubicBezTo>
                    <a:cubicBezTo>
                      <a:pt x="8746" y="10028"/>
                      <a:pt x="8749" y="10025"/>
                      <a:pt x="8749" y="10018"/>
                    </a:cubicBezTo>
                    <a:cubicBezTo>
                      <a:pt x="8760" y="9983"/>
                      <a:pt x="8750" y="9906"/>
                      <a:pt x="8779" y="9906"/>
                    </a:cubicBezTo>
                    <a:cubicBezTo>
                      <a:pt x="8781" y="9906"/>
                      <a:pt x="8783" y="9906"/>
                      <a:pt x="8785" y="9907"/>
                    </a:cubicBezTo>
                    <a:cubicBezTo>
                      <a:pt x="8804" y="9926"/>
                      <a:pt x="8831" y="9952"/>
                      <a:pt x="8858" y="9952"/>
                    </a:cubicBezTo>
                    <a:cubicBezTo>
                      <a:pt x="8867" y="9952"/>
                      <a:pt x="8875" y="9950"/>
                      <a:pt x="8884" y="9944"/>
                    </a:cubicBezTo>
                    <a:cubicBezTo>
                      <a:pt x="8921" y="9932"/>
                      <a:pt x="8970" y="9796"/>
                      <a:pt x="9032" y="9796"/>
                    </a:cubicBezTo>
                    <a:cubicBezTo>
                      <a:pt x="9094" y="9796"/>
                      <a:pt x="9155" y="9772"/>
                      <a:pt x="9204" y="9710"/>
                    </a:cubicBezTo>
                    <a:cubicBezTo>
                      <a:pt x="9254" y="9611"/>
                      <a:pt x="9328" y="9525"/>
                      <a:pt x="9402" y="9451"/>
                    </a:cubicBezTo>
                    <a:cubicBezTo>
                      <a:pt x="9451" y="9365"/>
                      <a:pt x="9500" y="9291"/>
                      <a:pt x="9549" y="9205"/>
                    </a:cubicBezTo>
                    <a:cubicBezTo>
                      <a:pt x="9574" y="9168"/>
                      <a:pt x="9820" y="9118"/>
                      <a:pt x="9796" y="9020"/>
                    </a:cubicBezTo>
                    <a:cubicBezTo>
                      <a:pt x="9784" y="8940"/>
                      <a:pt x="9699" y="8733"/>
                      <a:pt x="9736" y="8733"/>
                    </a:cubicBezTo>
                    <a:cubicBezTo>
                      <a:pt x="9738" y="8733"/>
                      <a:pt x="9742" y="8734"/>
                      <a:pt x="9747" y="8737"/>
                    </a:cubicBezTo>
                    <a:cubicBezTo>
                      <a:pt x="9796" y="8773"/>
                      <a:pt x="9931" y="8946"/>
                      <a:pt x="10030" y="8958"/>
                    </a:cubicBezTo>
                    <a:cubicBezTo>
                      <a:pt x="10116" y="8958"/>
                      <a:pt x="10178" y="8946"/>
                      <a:pt x="10178" y="8897"/>
                    </a:cubicBezTo>
                    <a:cubicBezTo>
                      <a:pt x="10178" y="8883"/>
                      <a:pt x="10180" y="8878"/>
                      <a:pt x="10184" y="8878"/>
                    </a:cubicBezTo>
                    <a:cubicBezTo>
                      <a:pt x="10193" y="8878"/>
                      <a:pt x="10213" y="8909"/>
                      <a:pt x="10239" y="8909"/>
                    </a:cubicBezTo>
                    <a:cubicBezTo>
                      <a:pt x="10261" y="8909"/>
                      <a:pt x="10302" y="8917"/>
                      <a:pt x="10326" y="8917"/>
                    </a:cubicBezTo>
                    <a:cubicBezTo>
                      <a:pt x="10345" y="8917"/>
                      <a:pt x="10354" y="8913"/>
                      <a:pt x="10338" y="8897"/>
                    </a:cubicBezTo>
                    <a:cubicBezTo>
                      <a:pt x="10313" y="8860"/>
                      <a:pt x="10276" y="8823"/>
                      <a:pt x="10326" y="8810"/>
                    </a:cubicBezTo>
                    <a:cubicBezTo>
                      <a:pt x="10335" y="8804"/>
                      <a:pt x="10341" y="8802"/>
                      <a:pt x="10346" y="8802"/>
                    </a:cubicBezTo>
                    <a:cubicBezTo>
                      <a:pt x="10362" y="8802"/>
                      <a:pt x="10369" y="8823"/>
                      <a:pt x="10424" y="8823"/>
                    </a:cubicBezTo>
                    <a:cubicBezTo>
                      <a:pt x="10444" y="8826"/>
                      <a:pt x="10465" y="8828"/>
                      <a:pt x="10486" y="8828"/>
                    </a:cubicBezTo>
                    <a:cubicBezTo>
                      <a:pt x="10543" y="8828"/>
                      <a:pt x="10604" y="8816"/>
                      <a:pt x="10658" y="8798"/>
                    </a:cubicBezTo>
                    <a:cubicBezTo>
                      <a:pt x="10831" y="8773"/>
                      <a:pt x="10979" y="8724"/>
                      <a:pt x="11139" y="8675"/>
                    </a:cubicBezTo>
                    <a:cubicBezTo>
                      <a:pt x="11262" y="8613"/>
                      <a:pt x="11619" y="8342"/>
                      <a:pt x="11718" y="8281"/>
                    </a:cubicBezTo>
                    <a:cubicBezTo>
                      <a:pt x="11817" y="8207"/>
                      <a:pt x="12235" y="7997"/>
                      <a:pt x="12174" y="7997"/>
                    </a:cubicBezTo>
                    <a:cubicBezTo>
                      <a:pt x="12038" y="7997"/>
                      <a:pt x="11903" y="7985"/>
                      <a:pt x="11767" y="7960"/>
                    </a:cubicBezTo>
                    <a:cubicBezTo>
                      <a:pt x="11669" y="7911"/>
                      <a:pt x="11558" y="7874"/>
                      <a:pt x="11447" y="7862"/>
                    </a:cubicBezTo>
                    <a:cubicBezTo>
                      <a:pt x="11366" y="7862"/>
                      <a:pt x="11219" y="7949"/>
                      <a:pt x="11182" y="7949"/>
                    </a:cubicBezTo>
                    <a:cubicBezTo>
                      <a:pt x="11179" y="7949"/>
                      <a:pt x="11177" y="7949"/>
                      <a:pt x="11176" y="7948"/>
                    </a:cubicBezTo>
                    <a:cubicBezTo>
                      <a:pt x="11157" y="7929"/>
                      <a:pt x="11138" y="7903"/>
                      <a:pt x="11114" y="7903"/>
                    </a:cubicBezTo>
                    <a:cubicBezTo>
                      <a:pt x="11106" y="7903"/>
                      <a:pt x="11098" y="7905"/>
                      <a:pt x="11090" y="7911"/>
                    </a:cubicBezTo>
                    <a:cubicBezTo>
                      <a:pt x="11066" y="7923"/>
                      <a:pt x="10987" y="8035"/>
                      <a:pt x="10958" y="8035"/>
                    </a:cubicBezTo>
                    <a:cubicBezTo>
                      <a:pt x="10957" y="8035"/>
                      <a:pt x="10955" y="8035"/>
                      <a:pt x="10954" y="8034"/>
                    </a:cubicBezTo>
                    <a:cubicBezTo>
                      <a:pt x="10929" y="8034"/>
                      <a:pt x="10831" y="7985"/>
                      <a:pt x="10929" y="7936"/>
                    </a:cubicBezTo>
                    <a:cubicBezTo>
                      <a:pt x="11016" y="7886"/>
                      <a:pt x="11225" y="7837"/>
                      <a:pt x="11151" y="7837"/>
                    </a:cubicBezTo>
                    <a:cubicBezTo>
                      <a:pt x="11083" y="7843"/>
                      <a:pt x="11013" y="7846"/>
                      <a:pt x="10942" y="7846"/>
                    </a:cubicBezTo>
                    <a:cubicBezTo>
                      <a:pt x="10871" y="7846"/>
                      <a:pt x="10800" y="7843"/>
                      <a:pt x="10732" y="7837"/>
                    </a:cubicBezTo>
                    <a:cubicBezTo>
                      <a:pt x="10683" y="7825"/>
                      <a:pt x="10621" y="7800"/>
                      <a:pt x="10572" y="7800"/>
                    </a:cubicBezTo>
                    <a:cubicBezTo>
                      <a:pt x="10547" y="7800"/>
                      <a:pt x="10609" y="7775"/>
                      <a:pt x="10671" y="7726"/>
                    </a:cubicBezTo>
                    <a:cubicBezTo>
                      <a:pt x="10732" y="7689"/>
                      <a:pt x="10782" y="7652"/>
                      <a:pt x="10806" y="7603"/>
                    </a:cubicBezTo>
                    <a:cubicBezTo>
                      <a:pt x="10817" y="7549"/>
                      <a:pt x="10828" y="7514"/>
                      <a:pt x="10871" y="7514"/>
                    </a:cubicBezTo>
                    <a:cubicBezTo>
                      <a:pt x="10877" y="7514"/>
                      <a:pt x="10884" y="7515"/>
                      <a:pt x="10892" y="7517"/>
                    </a:cubicBezTo>
                    <a:cubicBezTo>
                      <a:pt x="10947" y="7526"/>
                      <a:pt x="10955" y="7555"/>
                      <a:pt x="10999" y="7555"/>
                    </a:cubicBezTo>
                    <a:cubicBezTo>
                      <a:pt x="11015" y="7555"/>
                      <a:pt x="11036" y="7551"/>
                      <a:pt x="11065" y="7541"/>
                    </a:cubicBezTo>
                    <a:cubicBezTo>
                      <a:pt x="11188" y="7517"/>
                      <a:pt x="11509" y="7430"/>
                      <a:pt x="11459" y="7406"/>
                    </a:cubicBezTo>
                    <a:cubicBezTo>
                      <a:pt x="11410" y="7369"/>
                      <a:pt x="11299" y="7307"/>
                      <a:pt x="11237" y="7270"/>
                    </a:cubicBezTo>
                    <a:cubicBezTo>
                      <a:pt x="11212" y="7255"/>
                      <a:pt x="11212" y="7246"/>
                      <a:pt x="11230" y="7246"/>
                    </a:cubicBezTo>
                    <a:cubicBezTo>
                      <a:pt x="11256" y="7246"/>
                      <a:pt x="11318" y="7264"/>
                      <a:pt x="11398" y="7307"/>
                    </a:cubicBezTo>
                    <a:cubicBezTo>
                      <a:pt x="11509" y="7344"/>
                      <a:pt x="11607" y="7406"/>
                      <a:pt x="11706" y="7480"/>
                    </a:cubicBezTo>
                    <a:cubicBezTo>
                      <a:pt x="11730" y="7529"/>
                      <a:pt x="11632" y="7640"/>
                      <a:pt x="11804" y="7726"/>
                    </a:cubicBezTo>
                    <a:cubicBezTo>
                      <a:pt x="11854" y="7757"/>
                      <a:pt x="11900" y="7768"/>
                      <a:pt x="11940" y="7768"/>
                    </a:cubicBezTo>
                    <a:cubicBezTo>
                      <a:pt x="12029" y="7768"/>
                      <a:pt x="12088" y="7711"/>
                      <a:pt x="12088" y="7677"/>
                    </a:cubicBezTo>
                    <a:cubicBezTo>
                      <a:pt x="12088" y="7672"/>
                      <a:pt x="12088" y="7670"/>
                      <a:pt x="12089" y="7670"/>
                    </a:cubicBezTo>
                    <a:cubicBezTo>
                      <a:pt x="12094" y="7670"/>
                      <a:pt x="12119" y="7795"/>
                      <a:pt x="12159" y="7795"/>
                    </a:cubicBezTo>
                    <a:cubicBezTo>
                      <a:pt x="12167" y="7795"/>
                      <a:pt x="12176" y="7789"/>
                      <a:pt x="12186" y="7775"/>
                    </a:cubicBezTo>
                    <a:cubicBezTo>
                      <a:pt x="12272" y="7689"/>
                      <a:pt x="12309" y="7578"/>
                      <a:pt x="12297" y="7467"/>
                    </a:cubicBezTo>
                    <a:cubicBezTo>
                      <a:pt x="12274" y="7354"/>
                      <a:pt x="12262" y="7230"/>
                      <a:pt x="12241" y="7230"/>
                    </a:cubicBezTo>
                    <a:cubicBezTo>
                      <a:pt x="12239" y="7230"/>
                      <a:pt x="12237" y="7231"/>
                      <a:pt x="12235" y="7233"/>
                    </a:cubicBezTo>
                    <a:cubicBezTo>
                      <a:pt x="12217" y="7252"/>
                      <a:pt x="12172" y="7284"/>
                      <a:pt x="12149" y="7284"/>
                    </a:cubicBezTo>
                    <a:cubicBezTo>
                      <a:pt x="12142" y="7284"/>
                      <a:pt x="12137" y="7280"/>
                      <a:pt x="12137" y="7270"/>
                    </a:cubicBezTo>
                    <a:cubicBezTo>
                      <a:pt x="12137" y="7233"/>
                      <a:pt x="12174" y="7221"/>
                      <a:pt x="12112" y="7172"/>
                    </a:cubicBezTo>
                    <a:cubicBezTo>
                      <a:pt x="11952" y="7036"/>
                      <a:pt x="11767" y="6913"/>
                      <a:pt x="11582" y="6802"/>
                    </a:cubicBezTo>
                    <a:cubicBezTo>
                      <a:pt x="11579" y="6801"/>
                      <a:pt x="11576" y="6801"/>
                      <a:pt x="11572" y="6801"/>
                    </a:cubicBezTo>
                    <a:cubicBezTo>
                      <a:pt x="11522" y="6801"/>
                      <a:pt x="11445" y="6878"/>
                      <a:pt x="11422" y="6913"/>
                    </a:cubicBezTo>
                    <a:cubicBezTo>
                      <a:pt x="11419" y="6916"/>
                      <a:pt x="11417" y="6917"/>
                      <a:pt x="11416" y="6917"/>
                    </a:cubicBezTo>
                    <a:cubicBezTo>
                      <a:pt x="11406" y="6917"/>
                      <a:pt x="11432" y="6848"/>
                      <a:pt x="11410" y="6827"/>
                    </a:cubicBezTo>
                    <a:cubicBezTo>
                      <a:pt x="11373" y="6802"/>
                      <a:pt x="11299" y="6790"/>
                      <a:pt x="11348" y="6777"/>
                    </a:cubicBezTo>
                    <a:cubicBezTo>
                      <a:pt x="11373" y="6777"/>
                      <a:pt x="11416" y="6784"/>
                      <a:pt x="11455" y="6784"/>
                    </a:cubicBezTo>
                    <a:cubicBezTo>
                      <a:pt x="11493" y="6784"/>
                      <a:pt x="11527" y="6777"/>
                      <a:pt x="11533" y="6753"/>
                    </a:cubicBezTo>
                    <a:cubicBezTo>
                      <a:pt x="11533" y="6691"/>
                      <a:pt x="11570" y="6654"/>
                      <a:pt x="11533" y="6617"/>
                    </a:cubicBezTo>
                    <a:cubicBezTo>
                      <a:pt x="11511" y="6595"/>
                      <a:pt x="11467" y="6577"/>
                      <a:pt x="11427" y="6577"/>
                    </a:cubicBezTo>
                    <a:cubicBezTo>
                      <a:pt x="11400" y="6577"/>
                      <a:pt x="11375" y="6585"/>
                      <a:pt x="11361" y="6605"/>
                    </a:cubicBezTo>
                    <a:cubicBezTo>
                      <a:pt x="11328" y="6638"/>
                      <a:pt x="11265" y="6681"/>
                      <a:pt x="11226" y="6681"/>
                    </a:cubicBezTo>
                    <a:cubicBezTo>
                      <a:pt x="11221" y="6681"/>
                      <a:pt x="11217" y="6680"/>
                      <a:pt x="11213" y="6679"/>
                    </a:cubicBezTo>
                    <a:cubicBezTo>
                      <a:pt x="11178" y="6667"/>
                      <a:pt x="11144" y="6591"/>
                      <a:pt x="11079" y="6591"/>
                    </a:cubicBezTo>
                    <a:cubicBezTo>
                      <a:pt x="11075" y="6591"/>
                      <a:pt x="11070" y="6592"/>
                      <a:pt x="11065" y="6593"/>
                    </a:cubicBezTo>
                    <a:cubicBezTo>
                      <a:pt x="11050" y="6598"/>
                      <a:pt x="11036" y="6599"/>
                      <a:pt x="11023" y="6599"/>
                    </a:cubicBezTo>
                    <a:cubicBezTo>
                      <a:pt x="10971" y="6599"/>
                      <a:pt x="10939" y="6568"/>
                      <a:pt x="10979" y="6568"/>
                    </a:cubicBezTo>
                    <a:cubicBezTo>
                      <a:pt x="11010" y="6568"/>
                      <a:pt x="11069" y="6541"/>
                      <a:pt x="11109" y="6541"/>
                    </a:cubicBezTo>
                    <a:cubicBezTo>
                      <a:pt x="11115" y="6541"/>
                      <a:pt x="11121" y="6542"/>
                      <a:pt x="11127" y="6543"/>
                    </a:cubicBezTo>
                    <a:cubicBezTo>
                      <a:pt x="11156" y="6543"/>
                      <a:pt x="11194" y="6606"/>
                      <a:pt x="11233" y="6606"/>
                    </a:cubicBezTo>
                    <a:cubicBezTo>
                      <a:pt x="11242" y="6606"/>
                      <a:pt x="11252" y="6602"/>
                      <a:pt x="11262" y="6593"/>
                    </a:cubicBezTo>
                    <a:cubicBezTo>
                      <a:pt x="11311" y="6556"/>
                      <a:pt x="11496" y="6531"/>
                      <a:pt x="11509" y="6519"/>
                    </a:cubicBezTo>
                    <a:cubicBezTo>
                      <a:pt x="11521" y="6519"/>
                      <a:pt x="11398" y="6408"/>
                      <a:pt x="11299" y="6408"/>
                    </a:cubicBezTo>
                    <a:cubicBezTo>
                      <a:pt x="11176" y="6408"/>
                      <a:pt x="11065" y="6420"/>
                      <a:pt x="10942" y="6457"/>
                    </a:cubicBezTo>
                    <a:cubicBezTo>
                      <a:pt x="10991" y="6395"/>
                      <a:pt x="11065" y="6358"/>
                      <a:pt x="11151" y="6346"/>
                    </a:cubicBezTo>
                    <a:cubicBezTo>
                      <a:pt x="11262" y="6346"/>
                      <a:pt x="10966" y="6285"/>
                      <a:pt x="10954" y="6235"/>
                    </a:cubicBezTo>
                    <a:lnTo>
                      <a:pt x="10954" y="6235"/>
                    </a:lnTo>
                    <a:cubicBezTo>
                      <a:pt x="11077" y="6272"/>
                      <a:pt x="11200" y="6309"/>
                      <a:pt x="11324" y="6334"/>
                    </a:cubicBezTo>
                    <a:cubicBezTo>
                      <a:pt x="11361" y="6297"/>
                      <a:pt x="11398" y="6272"/>
                      <a:pt x="11447" y="6248"/>
                    </a:cubicBezTo>
                    <a:cubicBezTo>
                      <a:pt x="11472" y="6248"/>
                      <a:pt x="11545" y="6248"/>
                      <a:pt x="11533" y="6211"/>
                    </a:cubicBezTo>
                    <a:cubicBezTo>
                      <a:pt x="11522" y="6177"/>
                      <a:pt x="11377" y="6009"/>
                      <a:pt x="11380" y="6009"/>
                    </a:cubicBezTo>
                    <a:lnTo>
                      <a:pt x="11380" y="6009"/>
                    </a:lnTo>
                    <a:cubicBezTo>
                      <a:pt x="11381" y="6009"/>
                      <a:pt x="11382" y="6010"/>
                      <a:pt x="11385" y="6013"/>
                    </a:cubicBezTo>
                    <a:cubicBezTo>
                      <a:pt x="11421" y="6037"/>
                      <a:pt x="11603" y="6162"/>
                      <a:pt x="11640" y="6162"/>
                    </a:cubicBezTo>
                    <a:cubicBezTo>
                      <a:pt x="11642" y="6162"/>
                      <a:pt x="11643" y="6162"/>
                      <a:pt x="11644" y="6161"/>
                    </a:cubicBezTo>
                    <a:cubicBezTo>
                      <a:pt x="11681" y="6149"/>
                      <a:pt x="11669" y="6063"/>
                      <a:pt x="11743" y="6063"/>
                    </a:cubicBezTo>
                    <a:cubicBezTo>
                      <a:pt x="11878" y="6087"/>
                      <a:pt x="12001" y="6124"/>
                      <a:pt x="12137" y="6174"/>
                    </a:cubicBezTo>
                    <a:cubicBezTo>
                      <a:pt x="12088" y="6174"/>
                      <a:pt x="11881" y="6111"/>
                      <a:pt x="11806" y="6111"/>
                    </a:cubicBezTo>
                    <a:cubicBezTo>
                      <a:pt x="11787" y="6111"/>
                      <a:pt x="11777" y="6115"/>
                      <a:pt x="11780" y="6124"/>
                    </a:cubicBezTo>
                    <a:cubicBezTo>
                      <a:pt x="11854" y="6211"/>
                      <a:pt x="11940" y="6272"/>
                      <a:pt x="12051" y="6309"/>
                    </a:cubicBezTo>
                    <a:cubicBezTo>
                      <a:pt x="12174" y="6309"/>
                      <a:pt x="12285" y="6285"/>
                      <a:pt x="12396" y="6235"/>
                    </a:cubicBezTo>
                    <a:cubicBezTo>
                      <a:pt x="12403" y="6234"/>
                      <a:pt x="12411" y="6233"/>
                      <a:pt x="12419" y="6233"/>
                    </a:cubicBezTo>
                    <a:cubicBezTo>
                      <a:pt x="12452" y="6233"/>
                      <a:pt x="12490" y="6242"/>
                      <a:pt x="12521" y="6242"/>
                    </a:cubicBezTo>
                    <a:cubicBezTo>
                      <a:pt x="12548" y="6242"/>
                      <a:pt x="12570" y="6236"/>
                      <a:pt x="12580" y="6211"/>
                    </a:cubicBezTo>
                    <a:cubicBezTo>
                      <a:pt x="12593" y="6149"/>
                      <a:pt x="12691" y="6087"/>
                      <a:pt x="12593" y="6026"/>
                    </a:cubicBezTo>
                    <a:cubicBezTo>
                      <a:pt x="12505" y="5977"/>
                      <a:pt x="12363" y="5913"/>
                      <a:pt x="12308" y="5913"/>
                    </a:cubicBezTo>
                    <a:cubicBezTo>
                      <a:pt x="12293" y="5913"/>
                      <a:pt x="12285" y="5917"/>
                      <a:pt x="12285" y="5927"/>
                    </a:cubicBezTo>
                    <a:cubicBezTo>
                      <a:pt x="12285" y="5958"/>
                      <a:pt x="12311" y="6092"/>
                      <a:pt x="12297" y="6092"/>
                    </a:cubicBezTo>
                    <a:cubicBezTo>
                      <a:pt x="12295" y="6092"/>
                      <a:pt x="12291" y="6087"/>
                      <a:pt x="12285" y="6075"/>
                    </a:cubicBezTo>
                    <a:cubicBezTo>
                      <a:pt x="12235" y="6001"/>
                      <a:pt x="12211" y="5903"/>
                      <a:pt x="12149" y="5903"/>
                    </a:cubicBezTo>
                    <a:cubicBezTo>
                      <a:pt x="12088" y="5903"/>
                      <a:pt x="12235" y="5890"/>
                      <a:pt x="12186" y="5816"/>
                    </a:cubicBezTo>
                    <a:cubicBezTo>
                      <a:pt x="12137" y="5730"/>
                      <a:pt x="12248" y="5779"/>
                      <a:pt x="12248" y="5632"/>
                    </a:cubicBezTo>
                    <a:cubicBezTo>
                      <a:pt x="12251" y="5596"/>
                      <a:pt x="12254" y="5582"/>
                      <a:pt x="12257" y="5582"/>
                    </a:cubicBezTo>
                    <a:cubicBezTo>
                      <a:pt x="12270" y="5582"/>
                      <a:pt x="12285" y="5756"/>
                      <a:pt x="12285" y="5804"/>
                    </a:cubicBezTo>
                    <a:cubicBezTo>
                      <a:pt x="12285" y="5866"/>
                      <a:pt x="12297" y="5878"/>
                      <a:pt x="12420" y="5878"/>
                    </a:cubicBezTo>
                    <a:cubicBezTo>
                      <a:pt x="12532" y="5878"/>
                      <a:pt x="12634" y="5827"/>
                      <a:pt x="12717" y="5827"/>
                    </a:cubicBezTo>
                    <a:cubicBezTo>
                      <a:pt x="12725" y="5827"/>
                      <a:pt x="12733" y="5828"/>
                      <a:pt x="12741" y="5829"/>
                    </a:cubicBezTo>
                    <a:cubicBezTo>
                      <a:pt x="12802" y="5829"/>
                      <a:pt x="12864" y="5792"/>
                      <a:pt x="12901" y="5730"/>
                    </a:cubicBezTo>
                    <a:cubicBezTo>
                      <a:pt x="12938" y="5681"/>
                      <a:pt x="12913" y="5632"/>
                      <a:pt x="12864" y="5619"/>
                    </a:cubicBezTo>
                    <a:cubicBezTo>
                      <a:pt x="12848" y="5613"/>
                      <a:pt x="12838" y="5611"/>
                      <a:pt x="12832" y="5611"/>
                    </a:cubicBezTo>
                    <a:cubicBezTo>
                      <a:pt x="12817" y="5611"/>
                      <a:pt x="12816" y="5622"/>
                      <a:pt x="12784" y="5622"/>
                    </a:cubicBezTo>
                    <a:cubicBezTo>
                      <a:pt x="12776" y="5622"/>
                      <a:pt x="12766" y="5621"/>
                      <a:pt x="12753" y="5619"/>
                    </a:cubicBezTo>
                    <a:cubicBezTo>
                      <a:pt x="12679" y="5607"/>
                      <a:pt x="12778" y="5545"/>
                      <a:pt x="12753" y="5496"/>
                    </a:cubicBezTo>
                    <a:cubicBezTo>
                      <a:pt x="12742" y="5443"/>
                      <a:pt x="12704" y="5353"/>
                      <a:pt x="12662" y="5353"/>
                    </a:cubicBezTo>
                    <a:cubicBezTo>
                      <a:pt x="12656" y="5353"/>
                      <a:pt x="12649" y="5355"/>
                      <a:pt x="12642" y="5360"/>
                    </a:cubicBezTo>
                    <a:cubicBezTo>
                      <a:pt x="12628" y="5371"/>
                      <a:pt x="12611" y="5374"/>
                      <a:pt x="12593" y="5374"/>
                    </a:cubicBezTo>
                    <a:cubicBezTo>
                      <a:pt x="12555" y="5374"/>
                      <a:pt x="12513" y="5358"/>
                      <a:pt x="12484" y="5358"/>
                    </a:cubicBezTo>
                    <a:cubicBezTo>
                      <a:pt x="12479" y="5358"/>
                      <a:pt x="12474" y="5359"/>
                      <a:pt x="12470" y="5360"/>
                    </a:cubicBezTo>
                    <a:cubicBezTo>
                      <a:pt x="12452" y="5369"/>
                      <a:pt x="12395" y="5404"/>
                      <a:pt x="12342" y="5404"/>
                    </a:cubicBezTo>
                    <a:cubicBezTo>
                      <a:pt x="12322" y="5404"/>
                      <a:pt x="12302" y="5399"/>
                      <a:pt x="12285" y="5385"/>
                    </a:cubicBezTo>
                    <a:cubicBezTo>
                      <a:pt x="12263" y="5368"/>
                      <a:pt x="12257" y="5363"/>
                      <a:pt x="12260" y="5363"/>
                    </a:cubicBezTo>
                    <a:cubicBezTo>
                      <a:pt x="12265" y="5363"/>
                      <a:pt x="12293" y="5375"/>
                      <a:pt x="12325" y="5375"/>
                    </a:cubicBezTo>
                    <a:cubicBezTo>
                      <a:pt x="12332" y="5375"/>
                      <a:pt x="12339" y="5374"/>
                      <a:pt x="12346" y="5373"/>
                    </a:cubicBezTo>
                    <a:cubicBezTo>
                      <a:pt x="12420" y="5360"/>
                      <a:pt x="12470" y="5323"/>
                      <a:pt x="12519" y="5287"/>
                    </a:cubicBezTo>
                    <a:cubicBezTo>
                      <a:pt x="12546" y="5259"/>
                      <a:pt x="12594" y="5198"/>
                      <a:pt x="12637" y="5198"/>
                    </a:cubicBezTo>
                    <a:cubicBezTo>
                      <a:pt x="12652" y="5198"/>
                      <a:pt x="12666" y="5206"/>
                      <a:pt x="12679" y="5225"/>
                    </a:cubicBezTo>
                    <a:cubicBezTo>
                      <a:pt x="12715" y="5279"/>
                      <a:pt x="12738" y="5313"/>
                      <a:pt x="12767" y="5313"/>
                    </a:cubicBezTo>
                    <a:cubicBezTo>
                      <a:pt x="12778" y="5313"/>
                      <a:pt x="12789" y="5309"/>
                      <a:pt x="12802" y="5299"/>
                    </a:cubicBezTo>
                    <a:cubicBezTo>
                      <a:pt x="12852" y="5262"/>
                      <a:pt x="12852" y="5200"/>
                      <a:pt x="12864" y="5163"/>
                    </a:cubicBezTo>
                    <a:cubicBezTo>
                      <a:pt x="12876" y="5077"/>
                      <a:pt x="12827" y="5003"/>
                      <a:pt x="12753" y="4954"/>
                    </a:cubicBezTo>
                    <a:cubicBezTo>
                      <a:pt x="12701" y="4922"/>
                      <a:pt x="12711" y="4903"/>
                      <a:pt x="12738" y="4903"/>
                    </a:cubicBezTo>
                    <a:cubicBezTo>
                      <a:pt x="12763" y="4903"/>
                      <a:pt x="12803" y="4919"/>
                      <a:pt x="12827" y="4954"/>
                    </a:cubicBezTo>
                    <a:cubicBezTo>
                      <a:pt x="12870" y="5019"/>
                      <a:pt x="12866" y="5094"/>
                      <a:pt x="12890" y="5094"/>
                    </a:cubicBezTo>
                    <a:cubicBezTo>
                      <a:pt x="12893" y="5094"/>
                      <a:pt x="12896" y="5092"/>
                      <a:pt x="12901" y="5089"/>
                    </a:cubicBezTo>
                    <a:cubicBezTo>
                      <a:pt x="12938" y="5052"/>
                      <a:pt x="12987" y="5003"/>
                      <a:pt x="12938" y="4929"/>
                    </a:cubicBezTo>
                    <a:cubicBezTo>
                      <a:pt x="12876" y="4855"/>
                      <a:pt x="12827" y="4806"/>
                      <a:pt x="12778" y="4744"/>
                    </a:cubicBezTo>
                    <a:cubicBezTo>
                      <a:pt x="12751" y="4700"/>
                      <a:pt x="12744" y="4694"/>
                      <a:pt x="12710" y="4694"/>
                    </a:cubicBezTo>
                    <a:cubicBezTo>
                      <a:pt x="12697" y="4694"/>
                      <a:pt x="12679" y="4695"/>
                      <a:pt x="12654" y="4695"/>
                    </a:cubicBezTo>
                    <a:cubicBezTo>
                      <a:pt x="12624" y="4701"/>
                      <a:pt x="12593" y="4704"/>
                      <a:pt x="12560" y="4704"/>
                    </a:cubicBezTo>
                    <a:cubicBezTo>
                      <a:pt x="12528" y="4704"/>
                      <a:pt x="12494" y="4701"/>
                      <a:pt x="12457" y="4695"/>
                    </a:cubicBezTo>
                    <a:cubicBezTo>
                      <a:pt x="12408" y="4683"/>
                      <a:pt x="12359" y="4646"/>
                      <a:pt x="12334" y="4584"/>
                    </a:cubicBezTo>
                    <a:cubicBezTo>
                      <a:pt x="12309" y="4535"/>
                      <a:pt x="12309" y="4498"/>
                      <a:pt x="12248" y="4486"/>
                    </a:cubicBezTo>
                    <a:cubicBezTo>
                      <a:pt x="12218" y="4486"/>
                      <a:pt x="12185" y="4490"/>
                      <a:pt x="12157" y="4490"/>
                    </a:cubicBezTo>
                    <a:cubicBezTo>
                      <a:pt x="12115" y="4490"/>
                      <a:pt x="12085" y="4481"/>
                      <a:pt x="12100" y="4436"/>
                    </a:cubicBezTo>
                    <a:cubicBezTo>
                      <a:pt x="12127" y="4392"/>
                      <a:pt x="12153" y="4329"/>
                      <a:pt x="12189" y="4329"/>
                    </a:cubicBezTo>
                    <a:cubicBezTo>
                      <a:pt x="12203" y="4329"/>
                      <a:pt x="12218" y="4338"/>
                      <a:pt x="12235" y="4362"/>
                    </a:cubicBezTo>
                    <a:cubicBezTo>
                      <a:pt x="12272" y="4414"/>
                      <a:pt x="12304" y="4443"/>
                      <a:pt x="12340" y="4443"/>
                    </a:cubicBezTo>
                    <a:cubicBezTo>
                      <a:pt x="12364" y="4443"/>
                      <a:pt x="12390" y="4429"/>
                      <a:pt x="12420" y="4399"/>
                    </a:cubicBezTo>
                    <a:cubicBezTo>
                      <a:pt x="12492" y="4338"/>
                      <a:pt x="12556" y="4267"/>
                      <a:pt x="12646" y="4267"/>
                    </a:cubicBezTo>
                    <a:cubicBezTo>
                      <a:pt x="12664" y="4267"/>
                      <a:pt x="12683" y="4270"/>
                      <a:pt x="12704" y="4276"/>
                    </a:cubicBezTo>
                    <a:cubicBezTo>
                      <a:pt x="12813" y="4296"/>
                      <a:pt x="12961" y="4379"/>
                      <a:pt x="13048" y="4379"/>
                    </a:cubicBezTo>
                    <a:cubicBezTo>
                      <a:pt x="13069" y="4379"/>
                      <a:pt x="13086" y="4374"/>
                      <a:pt x="13098" y="4362"/>
                    </a:cubicBezTo>
                    <a:cubicBezTo>
                      <a:pt x="13170" y="4302"/>
                      <a:pt x="13195" y="4042"/>
                      <a:pt x="13047" y="4042"/>
                    </a:cubicBezTo>
                    <a:cubicBezTo>
                      <a:pt x="13043" y="4042"/>
                      <a:pt x="13040" y="4042"/>
                      <a:pt x="13036" y="4042"/>
                    </a:cubicBezTo>
                    <a:cubicBezTo>
                      <a:pt x="12925" y="4059"/>
                      <a:pt x="12915" y="4082"/>
                      <a:pt x="12890" y="4082"/>
                    </a:cubicBezTo>
                    <a:cubicBezTo>
                      <a:pt x="12879" y="4082"/>
                      <a:pt x="12865" y="4078"/>
                      <a:pt x="12839" y="4067"/>
                    </a:cubicBezTo>
                    <a:cubicBezTo>
                      <a:pt x="12753" y="4030"/>
                      <a:pt x="12667" y="3980"/>
                      <a:pt x="12605" y="3919"/>
                    </a:cubicBezTo>
                    <a:cubicBezTo>
                      <a:pt x="12554" y="3868"/>
                      <a:pt x="12550" y="3840"/>
                      <a:pt x="12601" y="3840"/>
                    </a:cubicBezTo>
                    <a:cubicBezTo>
                      <a:pt x="12624" y="3840"/>
                      <a:pt x="12658" y="3846"/>
                      <a:pt x="12704" y="3857"/>
                    </a:cubicBezTo>
                    <a:cubicBezTo>
                      <a:pt x="12802" y="3890"/>
                      <a:pt x="12906" y="3923"/>
                      <a:pt x="12943" y="3923"/>
                    </a:cubicBezTo>
                    <a:cubicBezTo>
                      <a:pt x="12961" y="3923"/>
                      <a:pt x="12962" y="3915"/>
                      <a:pt x="12938" y="3894"/>
                    </a:cubicBezTo>
                    <a:cubicBezTo>
                      <a:pt x="12827" y="3796"/>
                      <a:pt x="12704" y="3722"/>
                      <a:pt x="12580" y="3672"/>
                    </a:cubicBezTo>
                    <a:cubicBezTo>
                      <a:pt x="12547" y="3666"/>
                      <a:pt x="12517" y="3655"/>
                      <a:pt x="12492" y="3655"/>
                    </a:cubicBezTo>
                    <a:cubicBezTo>
                      <a:pt x="12472" y="3655"/>
                      <a:pt x="12456" y="3662"/>
                      <a:pt x="12445" y="3685"/>
                    </a:cubicBezTo>
                    <a:cubicBezTo>
                      <a:pt x="12433" y="3734"/>
                      <a:pt x="12408" y="3833"/>
                      <a:pt x="12359" y="3833"/>
                    </a:cubicBezTo>
                    <a:cubicBezTo>
                      <a:pt x="12336" y="3833"/>
                      <a:pt x="12295" y="3851"/>
                      <a:pt x="12272" y="3851"/>
                    </a:cubicBezTo>
                    <a:cubicBezTo>
                      <a:pt x="12258" y="3851"/>
                      <a:pt x="12251" y="3844"/>
                      <a:pt x="12260" y="3820"/>
                    </a:cubicBezTo>
                    <a:cubicBezTo>
                      <a:pt x="12285" y="3759"/>
                      <a:pt x="12359" y="3512"/>
                      <a:pt x="12408" y="3414"/>
                    </a:cubicBezTo>
                    <a:cubicBezTo>
                      <a:pt x="12457" y="3315"/>
                      <a:pt x="12433" y="3217"/>
                      <a:pt x="12470" y="3180"/>
                    </a:cubicBezTo>
                    <a:cubicBezTo>
                      <a:pt x="12494" y="3143"/>
                      <a:pt x="12704" y="3167"/>
                      <a:pt x="12716" y="3118"/>
                    </a:cubicBezTo>
                    <a:cubicBezTo>
                      <a:pt x="12728" y="3056"/>
                      <a:pt x="12765" y="3007"/>
                      <a:pt x="12815" y="2970"/>
                    </a:cubicBezTo>
                    <a:cubicBezTo>
                      <a:pt x="12876" y="2908"/>
                      <a:pt x="12962" y="2896"/>
                      <a:pt x="12888" y="2859"/>
                    </a:cubicBezTo>
                    <a:cubicBezTo>
                      <a:pt x="12815" y="2835"/>
                      <a:pt x="12827" y="2674"/>
                      <a:pt x="12839" y="2600"/>
                    </a:cubicBezTo>
                    <a:cubicBezTo>
                      <a:pt x="12845" y="2570"/>
                      <a:pt x="12885" y="2567"/>
                      <a:pt x="12936" y="2567"/>
                    </a:cubicBezTo>
                    <a:cubicBezTo>
                      <a:pt x="12949" y="2567"/>
                      <a:pt x="12962" y="2567"/>
                      <a:pt x="12976" y="2567"/>
                    </a:cubicBezTo>
                    <a:cubicBezTo>
                      <a:pt x="13017" y="2567"/>
                      <a:pt x="13061" y="2565"/>
                      <a:pt x="13098" y="2551"/>
                    </a:cubicBezTo>
                    <a:cubicBezTo>
                      <a:pt x="13184" y="2502"/>
                      <a:pt x="13369" y="2379"/>
                      <a:pt x="13283" y="2379"/>
                    </a:cubicBezTo>
                    <a:lnTo>
                      <a:pt x="12913" y="2379"/>
                    </a:lnTo>
                    <a:cubicBezTo>
                      <a:pt x="12815" y="2379"/>
                      <a:pt x="12728" y="2428"/>
                      <a:pt x="12691" y="2514"/>
                    </a:cubicBezTo>
                    <a:cubicBezTo>
                      <a:pt x="12686" y="2540"/>
                      <a:pt x="12664" y="2551"/>
                      <a:pt x="12639" y="2551"/>
                    </a:cubicBezTo>
                    <a:cubicBezTo>
                      <a:pt x="12605" y="2551"/>
                      <a:pt x="12568" y="2530"/>
                      <a:pt x="12568" y="2502"/>
                    </a:cubicBezTo>
                    <a:cubicBezTo>
                      <a:pt x="12568" y="2453"/>
                      <a:pt x="12605" y="2268"/>
                      <a:pt x="12741" y="2243"/>
                    </a:cubicBezTo>
                    <a:cubicBezTo>
                      <a:pt x="12756" y="2240"/>
                      <a:pt x="12777" y="2239"/>
                      <a:pt x="12802" y="2239"/>
                    </a:cubicBezTo>
                    <a:cubicBezTo>
                      <a:pt x="12932" y="2239"/>
                      <a:pt x="13166" y="2277"/>
                      <a:pt x="13300" y="2277"/>
                    </a:cubicBezTo>
                    <a:cubicBezTo>
                      <a:pt x="13335" y="2277"/>
                      <a:pt x="13363" y="2274"/>
                      <a:pt x="13381" y="2268"/>
                    </a:cubicBezTo>
                    <a:cubicBezTo>
                      <a:pt x="13480" y="2231"/>
                      <a:pt x="13615" y="2095"/>
                      <a:pt x="13566" y="2095"/>
                    </a:cubicBezTo>
                    <a:cubicBezTo>
                      <a:pt x="13527" y="2085"/>
                      <a:pt x="13439" y="2020"/>
                      <a:pt x="13368" y="2020"/>
                    </a:cubicBezTo>
                    <a:cubicBezTo>
                      <a:pt x="13351" y="2020"/>
                      <a:pt x="13334" y="2024"/>
                      <a:pt x="13320" y="2034"/>
                    </a:cubicBezTo>
                    <a:cubicBezTo>
                      <a:pt x="13270" y="2052"/>
                      <a:pt x="13221" y="2061"/>
                      <a:pt x="13172" y="2061"/>
                    </a:cubicBezTo>
                    <a:cubicBezTo>
                      <a:pt x="13123" y="2061"/>
                      <a:pt x="13073" y="2052"/>
                      <a:pt x="13024" y="2034"/>
                    </a:cubicBezTo>
                    <a:cubicBezTo>
                      <a:pt x="12901" y="1997"/>
                      <a:pt x="12593" y="1997"/>
                      <a:pt x="12691" y="1984"/>
                    </a:cubicBezTo>
                    <a:cubicBezTo>
                      <a:pt x="12749" y="1984"/>
                      <a:pt x="12878" y="2006"/>
                      <a:pt x="12983" y="2006"/>
                    </a:cubicBezTo>
                    <a:cubicBezTo>
                      <a:pt x="13035" y="2006"/>
                      <a:pt x="13082" y="2001"/>
                      <a:pt x="13110" y="1984"/>
                    </a:cubicBezTo>
                    <a:cubicBezTo>
                      <a:pt x="13168" y="1952"/>
                      <a:pt x="13231" y="1935"/>
                      <a:pt x="13292" y="1935"/>
                    </a:cubicBezTo>
                    <a:cubicBezTo>
                      <a:pt x="13322" y="1935"/>
                      <a:pt x="13353" y="1939"/>
                      <a:pt x="13381" y="1947"/>
                    </a:cubicBezTo>
                    <a:cubicBezTo>
                      <a:pt x="13418" y="1956"/>
                      <a:pt x="13455" y="1960"/>
                      <a:pt x="13492" y="1960"/>
                    </a:cubicBezTo>
                    <a:cubicBezTo>
                      <a:pt x="13565" y="1960"/>
                      <a:pt x="13636" y="1943"/>
                      <a:pt x="13702" y="1910"/>
                    </a:cubicBezTo>
                    <a:cubicBezTo>
                      <a:pt x="13763" y="1873"/>
                      <a:pt x="13911" y="1898"/>
                      <a:pt x="13936" y="1837"/>
                    </a:cubicBezTo>
                    <a:cubicBezTo>
                      <a:pt x="13948" y="1775"/>
                      <a:pt x="13837" y="1713"/>
                      <a:pt x="13887" y="1701"/>
                    </a:cubicBezTo>
                    <a:cubicBezTo>
                      <a:pt x="13997" y="1689"/>
                      <a:pt x="14121" y="1664"/>
                      <a:pt x="14219" y="1602"/>
                    </a:cubicBezTo>
                    <a:cubicBezTo>
                      <a:pt x="14342" y="1504"/>
                      <a:pt x="14638" y="1442"/>
                      <a:pt x="14564" y="1393"/>
                    </a:cubicBezTo>
                    <a:cubicBezTo>
                      <a:pt x="14379" y="1294"/>
                      <a:pt x="14170" y="1220"/>
                      <a:pt x="13960" y="1183"/>
                    </a:cubicBezTo>
                    <a:cubicBezTo>
                      <a:pt x="13885" y="1183"/>
                      <a:pt x="13772" y="1164"/>
                      <a:pt x="13663" y="1164"/>
                    </a:cubicBezTo>
                    <a:cubicBezTo>
                      <a:pt x="13575" y="1164"/>
                      <a:pt x="13491" y="1177"/>
                      <a:pt x="13431" y="1220"/>
                    </a:cubicBezTo>
                    <a:cubicBezTo>
                      <a:pt x="13307" y="1299"/>
                      <a:pt x="13244" y="1471"/>
                      <a:pt x="13150" y="1471"/>
                    </a:cubicBezTo>
                    <a:cubicBezTo>
                      <a:pt x="13141" y="1471"/>
                      <a:pt x="13132" y="1470"/>
                      <a:pt x="13123" y="1467"/>
                    </a:cubicBezTo>
                    <a:cubicBezTo>
                      <a:pt x="13052" y="1436"/>
                      <a:pt x="12981" y="1414"/>
                      <a:pt x="12903" y="1414"/>
                    </a:cubicBezTo>
                    <a:cubicBezTo>
                      <a:pt x="12886" y="1414"/>
                      <a:pt x="12869" y="1415"/>
                      <a:pt x="12852" y="1418"/>
                    </a:cubicBezTo>
                    <a:cubicBezTo>
                      <a:pt x="12824" y="1436"/>
                      <a:pt x="12732" y="1504"/>
                      <a:pt x="12695" y="1504"/>
                    </a:cubicBezTo>
                    <a:cubicBezTo>
                      <a:pt x="12683" y="1504"/>
                      <a:pt x="12676" y="1497"/>
                      <a:pt x="12679" y="1479"/>
                    </a:cubicBezTo>
                    <a:cubicBezTo>
                      <a:pt x="12690" y="1423"/>
                      <a:pt x="12712" y="1367"/>
                      <a:pt x="12678" y="1367"/>
                    </a:cubicBezTo>
                    <a:cubicBezTo>
                      <a:pt x="12675" y="1367"/>
                      <a:pt x="12671" y="1367"/>
                      <a:pt x="12667" y="1368"/>
                    </a:cubicBezTo>
                    <a:cubicBezTo>
                      <a:pt x="12543" y="1430"/>
                      <a:pt x="12445" y="1492"/>
                      <a:pt x="12346" y="1578"/>
                    </a:cubicBezTo>
                    <a:cubicBezTo>
                      <a:pt x="12272" y="1639"/>
                      <a:pt x="11952" y="1787"/>
                      <a:pt x="11903" y="1849"/>
                    </a:cubicBezTo>
                    <a:cubicBezTo>
                      <a:pt x="11873" y="1898"/>
                      <a:pt x="11691" y="2036"/>
                      <a:pt x="11667" y="2036"/>
                    </a:cubicBezTo>
                    <a:cubicBezTo>
                      <a:pt x="11661" y="2036"/>
                      <a:pt x="11664" y="2028"/>
                      <a:pt x="11681" y="2009"/>
                    </a:cubicBezTo>
                    <a:cubicBezTo>
                      <a:pt x="11767" y="1923"/>
                      <a:pt x="11878" y="1750"/>
                      <a:pt x="12001" y="1639"/>
                    </a:cubicBezTo>
                    <a:cubicBezTo>
                      <a:pt x="12112" y="1541"/>
                      <a:pt x="12260" y="1282"/>
                      <a:pt x="12198" y="1183"/>
                    </a:cubicBezTo>
                    <a:cubicBezTo>
                      <a:pt x="12158" y="1111"/>
                      <a:pt x="12046" y="1060"/>
                      <a:pt x="11948" y="1060"/>
                    </a:cubicBezTo>
                    <a:cubicBezTo>
                      <a:pt x="11895" y="1060"/>
                      <a:pt x="11847" y="1075"/>
                      <a:pt x="11817" y="1110"/>
                    </a:cubicBezTo>
                    <a:cubicBezTo>
                      <a:pt x="11718" y="1220"/>
                      <a:pt x="11743" y="1257"/>
                      <a:pt x="11656" y="1294"/>
                    </a:cubicBezTo>
                    <a:cubicBezTo>
                      <a:pt x="11422" y="1393"/>
                      <a:pt x="11176" y="1467"/>
                      <a:pt x="10942" y="1528"/>
                    </a:cubicBezTo>
                    <a:cubicBezTo>
                      <a:pt x="10917" y="1504"/>
                      <a:pt x="10868" y="1442"/>
                      <a:pt x="10954" y="1405"/>
                    </a:cubicBezTo>
                    <a:cubicBezTo>
                      <a:pt x="11040" y="1368"/>
                      <a:pt x="11472" y="1220"/>
                      <a:pt x="11447" y="1171"/>
                    </a:cubicBezTo>
                    <a:cubicBezTo>
                      <a:pt x="11419" y="1134"/>
                      <a:pt x="11002" y="1117"/>
                      <a:pt x="10725" y="1117"/>
                    </a:cubicBezTo>
                    <a:cubicBezTo>
                      <a:pt x="10639" y="1117"/>
                      <a:pt x="10566" y="1119"/>
                      <a:pt x="10523" y="1122"/>
                    </a:cubicBezTo>
                    <a:cubicBezTo>
                      <a:pt x="10326" y="1134"/>
                      <a:pt x="10116" y="1196"/>
                      <a:pt x="9993" y="1220"/>
                    </a:cubicBezTo>
                    <a:cubicBezTo>
                      <a:pt x="9892" y="1231"/>
                      <a:pt x="9734" y="1323"/>
                      <a:pt x="9666" y="1323"/>
                    </a:cubicBezTo>
                    <a:cubicBezTo>
                      <a:pt x="9651" y="1323"/>
                      <a:pt x="9640" y="1318"/>
                      <a:pt x="9636" y="1307"/>
                    </a:cubicBezTo>
                    <a:cubicBezTo>
                      <a:pt x="9623" y="1257"/>
                      <a:pt x="9549" y="1245"/>
                      <a:pt x="9660" y="1196"/>
                    </a:cubicBezTo>
                    <a:cubicBezTo>
                      <a:pt x="9780" y="1148"/>
                      <a:pt x="10187" y="973"/>
                      <a:pt x="10459" y="973"/>
                    </a:cubicBezTo>
                    <a:cubicBezTo>
                      <a:pt x="10468" y="973"/>
                      <a:pt x="10477" y="974"/>
                      <a:pt x="10486" y="974"/>
                    </a:cubicBezTo>
                    <a:cubicBezTo>
                      <a:pt x="10692" y="983"/>
                      <a:pt x="11139" y="1007"/>
                      <a:pt x="11370" y="1007"/>
                    </a:cubicBezTo>
                    <a:cubicBezTo>
                      <a:pt x="11443" y="1007"/>
                      <a:pt x="11494" y="1005"/>
                      <a:pt x="11509" y="999"/>
                    </a:cubicBezTo>
                    <a:cubicBezTo>
                      <a:pt x="11656" y="949"/>
                      <a:pt x="11817" y="912"/>
                      <a:pt x="11977" y="875"/>
                    </a:cubicBezTo>
                    <a:cubicBezTo>
                      <a:pt x="12137" y="851"/>
                      <a:pt x="12383" y="740"/>
                      <a:pt x="12346" y="691"/>
                    </a:cubicBezTo>
                    <a:cubicBezTo>
                      <a:pt x="12235" y="629"/>
                      <a:pt x="12112" y="592"/>
                      <a:pt x="11989" y="555"/>
                    </a:cubicBezTo>
                    <a:cubicBezTo>
                      <a:pt x="11969" y="550"/>
                      <a:pt x="11951" y="547"/>
                      <a:pt x="11935" y="547"/>
                    </a:cubicBezTo>
                    <a:cubicBezTo>
                      <a:pt x="11863" y="547"/>
                      <a:pt x="11827" y="593"/>
                      <a:pt x="11794" y="593"/>
                    </a:cubicBezTo>
                    <a:cubicBezTo>
                      <a:pt x="11785" y="593"/>
                      <a:pt x="11777" y="589"/>
                      <a:pt x="11767" y="580"/>
                    </a:cubicBezTo>
                    <a:cubicBezTo>
                      <a:pt x="11718" y="530"/>
                      <a:pt x="11730" y="506"/>
                      <a:pt x="11644" y="506"/>
                    </a:cubicBezTo>
                    <a:cubicBezTo>
                      <a:pt x="11558" y="506"/>
                      <a:pt x="11410" y="580"/>
                      <a:pt x="11373" y="580"/>
                    </a:cubicBezTo>
                    <a:cubicBezTo>
                      <a:pt x="11348" y="567"/>
                      <a:pt x="11582" y="395"/>
                      <a:pt x="11545" y="358"/>
                    </a:cubicBezTo>
                    <a:cubicBezTo>
                      <a:pt x="11459" y="346"/>
                      <a:pt x="11370" y="339"/>
                      <a:pt x="11281" y="339"/>
                    </a:cubicBezTo>
                    <a:cubicBezTo>
                      <a:pt x="11191" y="339"/>
                      <a:pt x="11102" y="346"/>
                      <a:pt x="11016" y="358"/>
                    </a:cubicBezTo>
                    <a:cubicBezTo>
                      <a:pt x="11002" y="359"/>
                      <a:pt x="10988" y="359"/>
                      <a:pt x="10972" y="359"/>
                    </a:cubicBezTo>
                    <a:cubicBezTo>
                      <a:pt x="10819" y="359"/>
                      <a:pt x="10581" y="316"/>
                      <a:pt x="10449" y="316"/>
                    </a:cubicBezTo>
                    <a:cubicBezTo>
                      <a:pt x="10424" y="316"/>
                      <a:pt x="10403" y="317"/>
                      <a:pt x="10387" y="321"/>
                    </a:cubicBezTo>
                    <a:cubicBezTo>
                      <a:pt x="10276" y="346"/>
                      <a:pt x="9956" y="420"/>
                      <a:pt x="9857" y="420"/>
                    </a:cubicBezTo>
                    <a:cubicBezTo>
                      <a:pt x="9771" y="432"/>
                      <a:pt x="9414" y="457"/>
                      <a:pt x="9266" y="469"/>
                    </a:cubicBezTo>
                    <a:cubicBezTo>
                      <a:pt x="9106" y="469"/>
                      <a:pt x="9439" y="432"/>
                      <a:pt x="9574" y="407"/>
                    </a:cubicBezTo>
                    <a:cubicBezTo>
                      <a:pt x="9697" y="383"/>
                      <a:pt x="9820" y="358"/>
                      <a:pt x="9968" y="321"/>
                    </a:cubicBezTo>
                    <a:cubicBezTo>
                      <a:pt x="10190" y="293"/>
                      <a:pt x="10405" y="279"/>
                      <a:pt x="10618" y="279"/>
                    </a:cubicBezTo>
                    <a:cubicBezTo>
                      <a:pt x="10689" y="279"/>
                      <a:pt x="10760" y="281"/>
                      <a:pt x="10831" y="284"/>
                    </a:cubicBezTo>
                    <a:cubicBezTo>
                      <a:pt x="10848" y="285"/>
                      <a:pt x="10868" y="286"/>
                      <a:pt x="10889" y="286"/>
                    </a:cubicBezTo>
                    <a:cubicBezTo>
                      <a:pt x="11068" y="286"/>
                      <a:pt x="11366" y="243"/>
                      <a:pt x="11311" y="210"/>
                    </a:cubicBezTo>
                    <a:cubicBezTo>
                      <a:pt x="11176" y="124"/>
                      <a:pt x="11016" y="75"/>
                      <a:pt x="10843" y="75"/>
                    </a:cubicBezTo>
                    <a:cubicBezTo>
                      <a:pt x="10816" y="77"/>
                      <a:pt x="10788" y="78"/>
                      <a:pt x="10761" y="78"/>
                    </a:cubicBezTo>
                    <a:cubicBezTo>
                      <a:pt x="10628" y="78"/>
                      <a:pt x="10497" y="54"/>
                      <a:pt x="10375" y="13"/>
                    </a:cubicBezTo>
                    <a:cubicBezTo>
                      <a:pt x="10325" y="4"/>
                      <a:pt x="10208" y="1"/>
                      <a:pt x="10075" y="1"/>
                    </a:cubicBezTo>
                    <a:cubicBezTo>
                      <a:pt x="9930" y="1"/>
                      <a:pt x="9767" y="4"/>
                      <a:pt x="9655" y="4"/>
                    </a:cubicBezTo>
                    <a:cubicBezTo>
                      <a:pt x="9592" y="4"/>
                      <a:pt x="9544" y="3"/>
                      <a:pt x="9525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240;p67"/>
              <p:cNvSpPr/>
              <p:nvPr/>
            </p:nvSpPr>
            <p:spPr>
              <a:xfrm>
                <a:off x="3187275" y="4436700"/>
                <a:ext cx="200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484" extrusionOk="0">
                    <a:moveTo>
                      <a:pt x="210" y="0"/>
                    </a:moveTo>
                    <a:cubicBezTo>
                      <a:pt x="127" y="0"/>
                      <a:pt x="54" y="19"/>
                      <a:pt x="75" y="59"/>
                    </a:cubicBezTo>
                    <a:cubicBezTo>
                      <a:pt x="124" y="121"/>
                      <a:pt x="210" y="146"/>
                      <a:pt x="173" y="146"/>
                    </a:cubicBezTo>
                    <a:cubicBezTo>
                      <a:pt x="136" y="158"/>
                      <a:pt x="62" y="219"/>
                      <a:pt x="87" y="244"/>
                    </a:cubicBezTo>
                    <a:cubicBezTo>
                      <a:pt x="112" y="281"/>
                      <a:pt x="1" y="330"/>
                      <a:pt x="112" y="330"/>
                    </a:cubicBezTo>
                    <a:cubicBezTo>
                      <a:pt x="223" y="343"/>
                      <a:pt x="297" y="330"/>
                      <a:pt x="321" y="367"/>
                    </a:cubicBezTo>
                    <a:cubicBezTo>
                      <a:pt x="346" y="392"/>
                      <a:pt x="235" y="454"/>
                      <a:pt x="297" y="466"/>
                    </a:cubicBezTo>
                    <a:cubicBezTo>
                      <a:pt x="335" y="477"/>
                      <a:pt x="377" y="483"/>
                      <a:pt x="418" y="483"/>
                    </a:cubicBezTo>
                    <a:cubicBezTo>
                      <a:pt x="469" y="483"/>
                      <a:pt x="520" y="474"/>
                      <a:pt x="568" y="454"/>
                    </a:cubicBezTo>
                    <a:cubicBezTo>
                      <a:pt x="666" y="380"/>
                      <a:pt x="802" y="355"/>
                      <a:pt x="789" y="293"/>
                    </a:cubicBezTo>
                    <a:cubicBezTo>
                      <a:pt x="765" y="232"/>
                      <a:pt x="703" y="269"/>
                      <a:pt x="642" y="195"/>
                    </a:cubicBezTo>
                    <a:cubicBezTo>
                      <a:pt x="568" y="121"/>
                      <a:pt x="481" y="59"/>
                      <a:pt x="383" y="35"/>
                    </a:cubicBezTo>
                    <a:cubicBezTo>
                      <a:pt x="350" y="12"/>
                      <a:pt x="277" y="0"/>
                      <a:pt x="210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41;p67"/>
              <p:cNvSpPr/>
              <p:nvPr/>
            </p:nvSpPr>
            <p:spPr>
              <a:xfrm>
                <a:off x="3195300" y="4424625"/>
                <a:ext cx="340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87" extrusionOk="0">
                    <a:moveTo>
                      <a:pt x="49" y="0"/>
                    </a:moveTo>
                    <a:cubicBezTo>
                      <a:pt x="0" y="0"/>
                      <a:pt x="0" y="74"/>
                      <a:pt x="49" y="86"/>
                    </a:cubicBezTo>
                    <a:cubicBezTo>
                      <a:pt x="136" y="86"/>
                      <a:pt x="111" y="0"/>
                      <a:pt x="49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42;p67"/>
              <p:cNvSpPr/>
              <p:nvPr/>
            </p:nvSpPr>
            <p:spPr>
              <a:xfrm>
                <a:off x="3198450" y="4261625"/>
                <a:ext cx="13525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242" extrusionOk="0">
                    <a:moveTo>
                      <a:pt x="41" y="1"/>
                    </a:moveTo>
                    <a:cubicBezTo>
                      <a:pt x="0" y="1"/>
                      <a:pt x="34" y="73"/>
                      <a:pt x="84" y="113"/>
                    </a:cubicBezTo>
                    <a:cubicBezTo>
                      <a:pt x="195" y="175"/>
                      <a:pt x="305" y="212"/>
                      <a:pt x="429" y="236"/>
                    </a:cubicBezTo>
                    <a:cubicBezTo>
                      <a:pt x="446" y="240"/>
                      <a:pt x="459" y="241"/>
                      <a:pt x="470" y="241"/>
                    </a:cubicBezTo>
                    <a:cubicBezTo>
                      <a:pt x="541" y="241"/>
                      <a:pt x="501" y="180"/>
                      <a:pt x="416" y="138"/>
                    </a:cubicBezTo>
                    <a:cubicBezTo>
                      <a:pt x="305" y="88"/>
                      <a:pt x="195" y="39"/>
                      <a:pt x="84" y="14"/>
                    </a:cubicBezTo>
                    <a:cubicBezTo>
                      <a:pt x="65" y="5"/>
                      <a:pt x="51" y="1"/>
                      <a:pt x="41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43;p67"/>
              <p:cNvSpPr/>
              <p:nvPr/>
            </p:nvSpPr>
            <p:spPr>
              <a:xfrm>
                <a:off x="3227625" y="4251800"/>
                <a:ext cx="55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23" h="75" extrusionOk="0">
                    <a:moveTo>
                      <a:pt x="87" y="1"/>
                    </a:moveTo>
                    <a:cubicBezTo>
                      <a:pt x="1" y="1"/>
                      <a:pt x="50" y="75"/>
                      <a:pt x="136" y="75"/>
                    </a:cubicBezTo>
                    <a:cubicBezTo>
                      <a:pt x="223" y="75"/>
                      <a:pt x="173" y="1"/>
                      <a:pt x="87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44;p67"/>
              <p:cNvSpPr/>
              <p:nvPr/>
            </p:nvSpPr>
            <p:spPr>
              <a:xfrm>
                <a:off x="3238100" y="4249250"/>
                <a:ext cx="9575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41" extrusionOk="0">
                    <a:moveTo>
                      <a:pt x="120" y="0"/>
                    </a:moveTo>
                    <a:cubicBezTo>
                      <a:pt x="89" y="0"/>
                      <a:pt x="64" y="5"/>
                      <a:pt x="50" y="17"/>
                    </a:cubicBezTo>
                    <a:cubicBezTo>
                      <a:pt x="1" y="54"/>
                      <a:pt x="38" y="66"/>
                      <a:pt x="87" y="103"/>
                    </a:cubicBezTo>
                    <a:cubicBezTo>
                      <a:pt x="122" y="124"/>
                      <a:pt x="210" y="140"/>
                      <a:pt x="281" y="140"/>
                    </a:cubicBezTo>
                    <a:cubicBezTo>
                      <a:pt x="337" y="140"/>
                      <a:pt x="383" y="130"/>
                      <a:pt x="383" y="103"/>
                    </a:cubicBezTo>
                    <a:cubicBezTo>
                      <a:pt x="383" y="55"/>
                      <a:pt x="222" y="0"/>
                      <a:pt x="120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5;p67"/>
              <p:cNvSpPr/>
              <p:nvPr/>
            </p:nvSpPr>
            <p:spPr>
              <a:xfrm>
                <a:off x="3274775" y="4244375"/>
                <a:ext cx="123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493" h="194" extrusionOk="0">
                    <a:moveTo>
                      <a:pt x="46" y="0"/>
                    </a:moveTo>
                    <a:cubicBezTo>
                      <a:pt x="42" y="0"/>
                      <a:pt x="39" y="1"/>
                      <a:pt x="37" y="2"/>
                    </a:cubicBezTo>
                    <a:cubicBezTo>
                      <a:pt x="0" y="14"/>
                      <a:pt x="160" y="88"/>
                      <a:pt x="234" y="113"/>
                    </a:cubicBezTo>
                    <a:cubicBezTo>
                      <a:pt x="266" y="122"/>
                      <a:pt x="254" y="124"/>
                      <a:pt x="225" y="124"/>
                    </a:cubicBezTo>
                    <a:cubicBezTo>
                      <a:pt x="194" y="124"/>
                      <a:pt x="142" y="122"/>
                      <a:pt x="105" y="122"/>
                    </a:cubicBezTo>
                    <a:cubicBezTo>
                      <a:pt x="84" y="122"/>
                      <a:pt x="67" y="123"/>
                      <a:pt x="62" y="125"/>
                    </a:cubicBezTo>
                    <a:cubicBezTo>
                      <a:pt x="49" y="138"/>
                      <a:pt x="173" y="162"/>
                      <a:pt x="247" y="187"/>
                    </a:cubicBezTo>
                    <a:cubicBezTo>
                      <a:pt x="261" y="192"/>
                      <a:pt x="273" y="194"/>
                      <a:pt x="282" y="194"/>
                    </a:cubicBezTo>
                    <a:cubicBezTo>
                      <a:pt x="323" y="194"/>
                      <a:pt x="326" y="158"/>
                      <a:pt x="296" y="138"/>
                    </a:cubicBezTo>
                    <a:cubicBezTo>
                      <a:pt x="259" y="125"/>
                      <a:pt x="382" y="138"/>
                      <a:pt x="431" y="113"/>
                    </a:cubicBezTo>
                    <a:cubicBezTo>
                      <a:pt x="493" y="88"/>
                      <a:pt x="370" y="64"/>
                      <a:pt x="284" y="51"/>
                    </a:cubicBezTo>
                    <a:cubicBezTo>
                      <a:pt x="205" y="51"/>
                      <a:pt x="86" y="0"/>
                      <a:pt x="46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46;p67"/>
              <p:cNvSpPr/>
              <p:nvPr/>
            </p:nvSpPr>
            <p:spPr>
              <a:xfrm>
                <a:off x="3392625" y="4265275"/>
                <a:ext cx="65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61" extrusionOk="0">
                    <a:moveTo>
                      <a:pt x="69" y="1"/>
                    </a:moveTo>
                    <a:cubicBezTo>
                      <a:pt x="63" y="1"/>
                      <a:pt x="59" y="2"/>
                      <a:pt x="54" y="4"/>
                    </a:cubicBezTo>
                    <a:cubicBezTo>
                      <a:pt x="0" y="15"/>
                      <a:pt x="128" y="160"/>
                      <a:pt x="201" y="160"/>
                    </a:cubicBezTo>
                    <a:cubicBezTo>
                      <a:pt x="211" y="160"/>
                      <a:pt x="220" y="158"/>
                      <a:pt x="227" y="152"/>
                    </a:cubicBezTo>
                    <a:cubicBezTo>
                      <a:pt x="261" y="118"/>
                      <a:pt x="129" y="1"/>
                      <a:pt x="69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47;p67"/>
              <p:cNvSpPr/>
              <p:nvPr/>
            </p:nvSpPr>
            <p:spPr>
              <a:xfrm>
                <a:off x="3402600" y="4270600"/>
                <a:ext cx="61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75" extrusionOk="0">
                    <a:moveTo>
                      <a:pt x="74" y="0"/>
                    </a:moveTo>
                    <a:cubicBezTo>
                      <a:pt x="0" y="0"/>
                      <a:pt x="87" y="74"/>
                      <a:pt x="173" y="74"/>
                    </a:cubicBezTo>
                    <a:cubicBezTo>
                      <a:pt x="247" y="74"/>
                      <a:pt x="148" y="13"/>
                      <a:pt x="74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48;p67"/>
              <p:cNvSpPr/>
              <p:nvPr/>
            </p:nvSpPr>
            <p:spPr>
              <a:xfrm>
                <a:off x="3402325" y="4350675"/>
                <a:ext cx="4600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396" extrusionOk="0">
                    <a:moveTo>
                      <a:pt x="73" y="1"/>
                    </a:moveTo>
                    <a:cubicBezTo>
                      <a:pt x="0" y="1"/>
                      <a:pt x="143" y="396"/>
                      <a:pt x="159" y="396"/>
                    </a:cubicBezTo>
                    <a:cubicBezTo>
                      <a:pt x="159" y="396"/>
                      <a:pt x="159" y="395"/>
                      <a:pt x="159" y="395"/>
                    </a:cubicBezTo>
                    <a:cubicBezTo>
                      <a:pt x="184" y="395"/>
                      <a:pt x="159" y="13"/>
                      <a:pt x="73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49;p67"/>
              <p:cNvSpPr/>
              <p:nvPr/>
            </p:nvSpPr>
            <p:spPr>
              <a:xfrm>
                <a:off x="3403825" y="4369475"/>
                <a:ext cx="73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94" h="193" extrusionOk="0">
                    <a:moveTo>
                      <a:pt x="62" y="1"/>
                    </a:moveTo>
                    <a:cubicBezTo>
                      <a:pt x="50" y="13"/>
                      <a:pt x="1" y="161"/>
                      <a:pt x="62" y="173"/>
                    </a:cubicBezTo>
                    <a:cubicBezTo>
                      <a:pt x="92" y="181"/>
                      <a:pt x="177" y="193"/>
                      <a:pt x="233" y="193"/>
                    </a:cubicBezTo>
                    <a:cubicBezTo>
                      <a:pt x="269" y="193"/>
                      <a:pt x="294" y="188"/>
                      <a:pt x="284" y="173"/>
                    </a:cubicBezTo>
                    <a:cubicBezTo>
                      <a:pt x="223" y="99"/>
                      <a:pt x="149" y="38"/>
                      <a:pt x="62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50;p67"/>
              <p:cNvSpPr/>
              <p:nvPr/>
            </p:nvSpPr>
            <p:spPr>
              <a:xfrm>
                <a:off x="3370875" y="4401475"/>
                <a:ext cx="16050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458" extrusionOk="0">
                    <a:moveTo>
                      <a:pt x="244" y="0"/>
                    </a:moveTo>
                    <a:cubicBezTo>
                      <a:pt x="231" y="0"/>
                      <a:pt x="220" y="1"/>
                      <a:pt x="210" y="2"/>
                    </a:cubicBezTo>
                    <a:cubicBezTo>
                      <a:pt x="99" y="14"/>
                      <a:pt x="25" y="64"/>
                      <a:pt x="13" y="138"/>
                    </a:cubicBezTo>
                    <a:cubicBezTo>
                      <a:pt x="0" y="310"/>
                      <a:pt x="506" y="458"/>
                      <a:pt x="543" y="458"/>
                    </a:cubicBezTo>
                    <a:cubicBezTo>
                      <a:pt x="592" y="458"/>
                      <a:pt x="530" y="359"/>
                      <a:pt x="469" y="322"/>
                    </a:cubicBezTo>
                    <a:cubicBezTo>
                      <a:pt x="419" y="285"/>
                      <a:pt x="543" y="298"/>
                      <a:pt x="592" y="285"/>
                    </a:cubicBezTo>
                    <a:cubicBezTo>
                      <a:pt x="641" y="285"/>
                      <a:pt x="481" y="236"/>
                      <a:pt x="407" y="175"/>
                    </a:cubicBezTo>
                    <a:cubicBezTo>
                      <a:pt x="373" y="147"/>
                      <a:pt x="384" y="139"/>
                      <a:pt x="411" y="139"/>
                    </a:cubicBezTo>
                    <a:cubicBezTo>
                      <a:pt x="433" y="139"/>
                      <a:pt x="466" y="144"/>
                      <a:pt x="493" y="150"/>
                    </a:cubicBezTo>
                    <a:cubicBezTo>
                      <a:pt x="543" y="150"/>
                      <a:pt x="604" y="113"/>
                      <a:pt x="616" y="76"/>
                    </a:cubicBezTo>
                    <a:cubicBezTo>
                      <a:pt x="616" y="53"/>
                      <a:pt x="371" y="0"/>
                      <a:pt x="244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251;p67"/>
              <p:cNvSpPr/>
              <p:nvPr/>
            </p:nvSpPr>
            <p:spPr>
              <a:xfrm>
                <a:off x="3367475" y="4396275"/>
                <a:ext cx="10825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87" extrusionOk="0">
                    <a:moveTo>
                      <a:pt x="247" y="1"/>
                    </a:moveTo>
                    <a:cubicBezTo>
                      <a:pt x="161" y="1"/>
                      <a:pt x="87" y="13"/>
                      <a:pt x="1" y="25"/>
                    </a:cubicBezTo>
                    <a:cubicBezTo>
                      <a:pt x="124" y="50"/>
                      <a:pt x="260" y="74"/>
                      <a:pt x="383" y="87"/>
                    </a:cubicBezTo>
                    <a:cubicBezTo>
                      <a:pt x="432" y="62"/>
                      <a:pt x="297" y="1"/>
                      <a:pt x="247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252;p67"/>
              <p:cNvSpPr/>
              <p:nvPr/>
            </p:nvSpPr>
            <p:spPr>
              <a:xfrm>
                <a:off x="3350550" y="4426950"/>
                <a:ext cx="159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638" h="251" extrusionOk="0">
                    <a:moveTo>
                      <a:pt x="556" y="1"/>
                    </a:moveTo>
                    <a:cubicBezTo>
                      <a:pt x="548" y="1"/>
                      <a:pt x="539" y="2"/>
                      <a:pt x="530" y="6"/>
                    </a:cubicBezTo>
                    <a:cubicBezTo>
                      <a:pt x="444" y="43"/>
                      <a:pt x="222" y="67"/>
                      <a:pt x="173" y="92"/>
                    </a:cubicBezTo>
                    <a:cubicBezTo>
                      <a:pt x="123" y="104"/>
                      <a:pt x="0" y="240"/>
                      <a:pt x="25" y="240"/>
                    </a:cubicBezTo>
                    <a:cubicBezTo>
                      <a:pt x="36" y="240"/>
                      <a:pt x="133" y="251"/>
                      <a:pt x="247" y="251"/>
                    </a:cubicBezTo>
                    <a:cubicBezTo>
                      <a:pt x="375" y="251"/>
                      <a:pt x="526" y="237"/>
                      <a:pt x="604" y="178"/>
                    </a:cubicBezTo>
                    <a:cubicBezTo>
                      <a:pt x="637" y="145"/>
                      <a:pt x="630" y="1"/>
                      <a:pt x="556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253;p67"/>
              <p:cNvSpPr/>
              <p:nvPr/>
            </p:nvSpPr>
            <p:spPr>
              <a:xfrm>
                <a:off x="3210700" y="4440625"/>
                <a:ext cx="340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12" extrusionOk="0">
                    <a:moveTo>
                      <a:pt x="62" y="1"/>
                    </a:moveTo>
                    <a:cubicBezTo>
                      <a:pt x="37" y="1"/>
                      <a:pt x="0" y="124"/>
                      <a:pt x="13" y="136"/>
                    </a:cubicBezTo>
                    <a:cubicBezTo>
                      <a:pt x="13" y="159"/>
                      <a:pt x="23" y="212"/>
                      <a:pt x="34" y="212"/>
                    </a:cubicBezTo>
                    <a:cubicBezTo>
                      <a:pt x="35" y="212"/>
                      <a:pt x="36" y="211"/>
                      <a:pt x="37" y="210"/>
                    </a:cubicBezTo>
                    <a:cubicBezTo>
                      <a:pt x="62" y="198"/>
                      <a:pt x="136" y="149"/>
                      <a:pt x="123" y="99"/>
                    </a:cubicBezTo>
                    <a:cubicBezTo>
                      <a:pt x="99" y="50"/>
                      <a:pt x="87" y="13"/>
                      <a:pt x="62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254;p67"/>
              <p:cNvSpPr/>
              <p:nvPr/>
            </p:nvSpPr>
            <p:spPr>
              <a:xfrm>
                <a:off x="3199600" y="4422725"/>
                <a:ext cx="4650" cy="3200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28" extrusionOk="0">
                    <a:moveTo>
                      <a:pt x="67" y="1"/>
                    </a:moveTo>
                    <a:cubicBezTo>
                      <a:pt x="66" y="1"/>
                      <a:pt x="64" y="1"/>
                      <a:pt x="62" y="2"/>
                    </a:cubicBezTo>
                    <a:cubicBezTo>
                      <a:pt x="25" y="15"/>
                      <a:pt x="1" y="15"/>
                      <a:pt x="25" y="51"/>
                    </a:cubicBezTo>
                    <a:cubicBezTo>
                      <a:pt x="47" y="84"/>
                      <a:pt x="50" y="127"/>
                      <a:pt x="85" y="127"/>
                    </a:cubicBezTo>
                    <a:cubicBezTo>
                      <a:pt x="89" y="127"/>
                      <a:pt x="94" y="127"/>
                      <a:pt x="99" y="125"/>
                    </a:cubicBezTo>
                    <a:cubicBezTo>
                      <a:pt x="136" y="101"/>
                      <a:pt x="186" y="88"/>
                      <a:pt x="161" y="76"/>
                    </a:cubicBezTo>
                    <a:cubicBezTo>
                      <a:pt x="126" y="76"/>
                      <a:pt x="92" y="1"/>
                      <a:pt x="67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255;p67"/>
              <p:cNvSpPr/>
              <p:nvPr/>
            </p:nvSpPr>
            <p:spPr>
              <a:xfrm>
                <a:off x="3409350" y="4333100"/>
                <a:ext cx="3050" cy="180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72" extrusionOk="0">
                    <a:moveTo>
                      <a:pt x="86" y="0"/>
                    </a:moveTo>
                    <a:cubicBezTo>
                      <a:pt x="52" y="0"/>
                      <a:pt x="1" y="38"/>
                      <a:pt x="26" y="63"/>
                    </a:cubicBezTo>
                    <a:cubicBezTo>
                      <a:pt x="32" y="69"/>
                      <a:pt x="40" y="71"/>
                      <a:pt x="50" y="71"/>
                    </a:cubicBezTo>
                    <a:cubicBezTo>
                      <a:pt x="81" y="71"/>
                      <a:pt x="122" y="45"/>
                      <a:pt x="112" y="26"/>
                    </a:cubicBezTo>
                    <a:cubicBezTo>
                      <a:pt x="112" y="7"/>
                      <a:pt x="101" y="0"/>
                      <a:pt x="86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256;p67"/>
              <p:cNvSpPr/>
              <p:nvPr/>
            </p:nvSpPr>
            <p:spPr>
              <a:xfrm>
                <a:off x="3399750" y="4317175"/>
                <a:ext cx="3675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147" h="77" extrusionOk="0">
                    <a:moveTo>
                      <a:pt x="79" y="0"/>
                    </a:moveTo>
                    <a:cubicBezTo>
                      <a:pt x="33" y="0"/>
                      <a:pt x="1" y="52"/>
                      <a:pt x="41" y="72"/>
                    </a:cubicBezTo>
                    <a:cubicBezTo>
                      <a:pt x="48" y="75"/>
                      <a:pt x="55" y="77"/>
                      <a:pt x="62" y="77"/>
                    </a:cubicBezTo>
                    <a:cubicBezTo>
                      <a:pt x="105" y="77"/>
                      <a:pt x="146" y="21"/>
                      <a:pt x="114" y="10"/>
                    </a:cubicBezTo>
                    <a:cubicBezTo>
                      <a:pt x="103" y="3"/>
                      <a:pt x="91" y="0"/>
                      <a:pt x="79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257;p67"/>
              <p:cNvSpPr/>
              <p:nvPr/>
            </p:nvSpPr>
            <p:spPr>
              <a:xfrm>
                <a:off x="3409250" y="4312325"/>
                <a:ext cx="3100" cy="2025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1" extrusionOk="0">
                    <a:moveTo>
                      <a:pt x="90" y="0"/>
                    </a:moveTo>
                    <a:cubicBezTo>
                      <a:pt x="60" y="0"/>
                      <a:pt x="0" y="39"/>
                      <a:pt x="30" y="69"/>
                    </a:cubicBezTo>
                    <a:cubicBezTo>
                      <a:pt x="38" y="77"/>
                      <a:pt x="47" y="80"/>
                      <a:pt x="57" y="80"/>
                    </a:cubicBezTo>
                    <a:cubicBezTo>
                      <a:pt x="90" y="80"/>
                      <a:pt x="123" y="36"/>
                      <a:pt x="104" y="7"/>
                    </a:cubicBezTo>
                    <a:cubicBezTo>
                      <a:pt x="102" y="3"/>
                      <a:pt x="97" y="0"/>
                      <a:pt x="90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258;p67"/>
              <p:cNvSpPr/>
              <p:nvPr/>
            </p:nvSpPr>
            <p:spPr>
              <a:xfrm>
                <a:off x="3083875" y="4339550"/>
                <a:ext cx="55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9" extrusionOk="0">
                    <a:moveTo>
                      <a:pt x="53" y="1"/>
                    </a:moveTo>
                    <a:cubicBezTo>
                      <a:pt x="19" y="1"/>
                      <a:pt x="1" y="4"/>
                      <a:pt x="22" y="15"/>
                    </a:cubicBezTo>
                    <a:cubicBezTo>
                      <a:pt x="42" y="25"/>
                      <a:pt x="83" y="29"/>
                      <a:pt x="121" y="29"/>
                    </a:cubicBezTo>
                    <a:cubicBezTo>
                      <a:pt x="173" y="29"/>
                      <a:pt x="221" y="22"/>
                      <a:pt x="206" y="15"/>
                    </a:cubicBezTo>
                    <a:cubicBezTo>
                      <a:pt x="171" y="8"/>
                      <a:pt x="98" y="1"/>
                      <a:pt x="53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259;p67"/>
              <p:cNvSpPr/>
              <p:nvPr/>
            </p:nvSpPr>
            <p:spPr>
              <a:xfrm>
                <a:off x="3091575" y="4339250"/>
                <a:ext cx="5175" cy="60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4" extrusionOk="0">
                    <a:moveTo>
                      <a:pt x="53" y="0"/>
                    </a:moveTo>
                    <a:cubicBezTo>
                      <a:pt x="20" y="0"/>
                      <a:pt x="1" y="4"/>
                      <a:pt x="22" y="14"/>
                    </a:cubicBezTo>
                    <a:cubicBezTo>
                      <a:pt x="52" y="21"/>
                      <a:pt x="83" y="24"/>
                      <a:pt x="114" y="24"/>
                    </a:cubicBezTo>
                    <a:cubicBezTo>
                      <a:pt x="145" y="24"/>
                      <a:pt x="176" y="21"/>
                      <a:pt x="206" y="14"/>
                    </a:cubicBezTo>
                    <a:cubicBezTo>
                      <a:pt x="171" y="7"/>
                      <a:pt x="98" y="0"/>
                      <a:pt x="53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6" name="Google Shape;8260;p67"/>
            <p:cNvSpPr/>
            <p:nvPr/>
          </p:nvSpPr>
          <p:spPr>
            <a:xfrm>
              <a:off x="4862183" y="3305557"/>
              <a:ext cx="1007599" cy="635138"/>
            </a:xfrm>
            <a:custGeom>
              <a:avLst/>
              <a:gdLst/>
              <a:ahLst/>
              <a:cxnLst/>
              <a:rect l="l" t="t" r="r" b="b"/>
              <a:pathLst>
                <a:path w="69863" h="44038" extrusionOk="0">
                  <a:moveTo>
                    <a:pt x="11582" y="37"/>
                  </a:moveTo>
                  <a:lnTo>
                    <a:pt x="19936" y="1873"/>
                  </a:lnTo>
                  <a:lnTo>
                    <a:pt x="12408" y="12876"/>
                  </a:lnTo>
                  <a:lnTo>
                    <a:pt x="11582" y="37"/>
                  </a:lnTo>
                  <a:close/>
                  <a:moveTo>
                    <a:pt x="41893" y="12568"/>
                  </a:moveTo>
                  <a:lnTo>
                    <a:pt x="28167" y="17497"/>
                  </a:lnTo>
                  <a:lnTo>
                    <a:pt x="30520" y="12728"/>
                  </a:lnTo>
                  <a:lnTo>
                    <a:pt x="41893" y="12568"/>
                  </a:lnTo>
                  <a:close/>
                  <a:moveTo>
                    <a:pt x="4177" y="12568"/>
                  </a:moveTo>
                  <a:lnTo>
                    <a:pt x="12334" y="12950"/>
                  </a:lnTo>
                  <a:lnTo>
                    <a:pt x="3881" y="18766"/>
                  </a:lnTo>
                  <a:lnTo>
                    <a:pt x="4177" y="12568"/>
                  </a:lnTo>
                  <a:close/>
                  <a:moveTo>
                    <a:pt x="51294" y="10104"/>
                  </a:moveTo>
                  <a:lnTo>
                    <a:pt x="58342" y="14293"/>
                  </a:lnTo>
                  <a:lnTo>
                    <a:pt x="53635" y="19197"/>
                  </a:lnTo>
                  <a:lnTo>
                    <a:pt x="36693" y="26763"/>
                  </a:lnTo>
                  <a:lnTo>
                    <a:pt x="51208" y="10203"/>
                  </a:lnTo>
                  <a:lnTo>
                    <a:pt x="46538" y="19542"/>
                  </a:lnTo>
                  <a:lnTo>
                    <a:pt x="46575" y="19567"/>
                  </a:lnTo>
                  <a:lnTo>
                    <a:pt x="51294" y="10104"/>
                  </a:lnTo>
                  <a:close/>
                  <a:moveTo>
                    <a:pt x="41967" y="12642"/>
                  </a:moveTo>
                  <a:lnTo>
                    <a:pt x="36607" y="26775"/>
                  </a:lnTo>
                  <a:lnTo>
                    <a:pt x="36607" y="26799"/>
                  </a:lnTo>
                  <a:lnTo>
                    <a:pt x="30188" y="25493"/>
                  </a:lnTo>
                  <a:lnTo>
                    <a:pt x="41967" y="12642"/>
                  </a:lnTo>
                  <a:close/>
                  <a:moveTo>
                    <a:pt x="12371" y="12975"/>
                  </a:moveTo>
                  <a:lnTo>
                    <a:pt x="12371" y="12987"/>
                  </a:lnTo>
                  <a:lnTo>
                    <a:pt x="16757" y="29744"/>
                  </a:lnTo>
                  <a:lnTo>
                    <a:pt x="3894" y="18815"/>
                  </a:lnTo>
                  <a:lnTo>
                    <a:pt x="12371" y="12975"/>
                  </a:lnTo>
                  <a:close/>
                  <a:moveTo>
                    <a:pt x="3931" y="18901"/>
                  </a:moveTo>
                  <a:lnTo>
                    <a:pt x="16757" y="29794"/>
                  </a:lnTo>
                  <a:lnTo>
                    <a:pt x="13603" y="31938"/>
                  </a:lnTo>
                  <a:lnTo>
                    <a:pt x="13615" y="31974"/>
                  </a:lnTo>
                  <a:lnTo>
                    <a:pt x="16757" y="29843"/>
                  </a:lnTo>
                  <a:lnTo>
                    <a:pt x="14675" y="38098"/>
                  </a:lnTo>
                  <a:lnTo>
                    <a:pt x="3931" y="18901"/>
                  </a:lnTo>
                  <a:close/>
                  <a:moveTo>
                    <a:pt x="11533" y="0"/>
                  </a:moveTo>
                  <a:lnTo>
                    <a:pt x="12358" y="12889"/>
                  </a:lnTo>
                  <a:lnTo>
                    <a:pt x="12358" y="12889"/>
                  </a:lnTo>
                  <a:lnTo>
                    <a:pt x="5138" y="6543"/>
                  </a:lnTo>
                  <a:lnTo>
                    <a:pt x="5114" y="6580"/>
                  </a:lnTo>
                  <a:lnTo>
                    <a:pt x="12334" y="12913"/>
                  </a:lnTo>
                  <a:lnTo>
                    <a:pt x="4165" y="12531"/>
                  </a:lnTo>
                  <a:lnTo>
                    <a:pt x="1084" y="4535"/>
                  </a:lnTo>
                  <a:lnTo>
                    <a:pt x="1047" y="4547"/>
                  </a:lnTo>
                  <a:lnTo>
                    <a:pt x="4140" y="12556"/>
                  </a:lnTo>
                  <a:lnTo>
                    <a:pt x="3844" y="18729"/>
                  </a:lnTo>
                  <a:lnTo>
                    <a:pt x="37" y="10400"/>
                  </a:lnTo>
                  <a:lnTo>
                    <a:pt x="0" y="10412"/>
                  </a:lnTo>
                  <a:lnTo>
                    <a:pt x="3832" y="18803"/>
                  </a:lnTo>
                  <a:lnTo>
                    <a:pt x="3832" y="18815"/>
                  </a:lnTo>
                  <a:lnTo>
                    <a:pt x="14675" y="38148"/>
                  </a:lnTo>
                  <a:lnTo>
                    <a:pt x="12543" y="44025"/>
                  </a:lnTo>
                  <a:lnTo>
                    <a:pt x="12580" y="44037"/>
                  </a:lnTo>
                  <a:lnTo>
                    <a:pt x="14687" y="38184"/>
                  </a:lnTo>
                  <a:lnTo>
                    <a:pt x="16794" y="29855"/>
                  </a:lnTo>
                  <a:lnTo>
                    <a:pt x="18889" y="36041"/>
                  </a:lnTo>
                  <a:lnTo>
                    <a:pt x="18926" y="36028"/>
                  </a:lnTo>
                  <a:lnTo>
                    <a:pt x="16807" y="29794"/>
                  </a:lnTo>
                  <a:lnTo>
                    <a:pt x="16819" y="29744"/>
                  </a:lnTo>
                  <a:lnTo>
                    <a:pt x="16794" y="29757"/>
                  </a:lnTo>
                  <a:lnTo>
                    <a:pt x="12408" y="12950"/>
                  </a:lnTo>
                  <a:lnTo>
                    <a:pt x="30471" y="12728"/>
                  </a:lnTo>
                  <a:lnTo>
                    <a:pt x="28093" y="17571"/>
                  </a:lnTo>
                  <a:lnTo>
                    <a:pt x="28093" y="17571"/>
                  </a:lnTo>
                  <a:lnTo>
                    <a:pt x="41954" y="12593"/>
                  </a:lnTo>
                  <a:lnTo>
                    <a:pt x="30114" y="25518"/>
                  </a:lnTo>
                  <a:lnTo>
                    <a:pt x="36582" y="26836"/>
                  </a:lnTo>
                  <a:lnTo>
                    <a:pt x="34130" y="28685"/>
                  </a:lnTo>
                  <a:lnTo>
                    <a:pt x="34143" y="28709"/>
                  </a:lnTo>
                  <a:lnTo>
                    <a:pt x="36595" y="26861"/>
                  </a:lnTo>
                  <a:lnTo>
                    <a:pt x="35523" y="35498"/>
                  </a:lnTo>
                  <a:lnTo>
                    <a:pt x="35560" y="35498"/>
                  </a:lnTo>
                  <a:lnTo>
                    <a:pt x="36632" y="26873"/>
                  </a:lnTo>
                  <a:lnTo>
                    <a:pt x="40981" y="35190"/>
                  </a:lnTo>
                  <a:lnTo>
                    <a:pt x="41018" y="35178"/>
                  </a:lnTo>
                  <a:lnTo>
                    <a:pt x="36656" y="26824"/>
                  </a:lnTo>
                  <a:lnTo>
                    <a:pt x="53635" y="19234"/>
                  </a:lnTo>
                  <a:lnTo>
                    <a:pt x="59710" y="35942"/>
                  </a:lnTo>
                  <a:lnTo>
                    <a:pt x="59710" y="35954"/>
                  </a:lnTo>
                  <a:lnTo>
                    <a:pt x="69838" y="42509"/>
                  </a:lnTo>
                  <a:lnTo>
                    <a:pt x="69862" y="42485"/>
                  </a:lnTo>
                  <a:lnTo>
                    <a:pt x="59759" y="35942"/>
                  </a:lnTo>
                  <a:lnTo>
                    <a:pt x="62999" y="30533"/>
                  </a:lnTo>
                  <a:lnTo>
                    <a:pt x="62975" y="30508"/>
                  </a:lnTo>
                  <a:lnTo>
                    <a:pt x="59734" y="35905"/>
                  </a:lnTo>
                  <a:lnTo>
                    <a:pt x="53672" y="19222"/>
                  </a:lnTo>
                  <a:lnTo>
                    <a:pt x="58379" y="14306"/>
                  </a:lnTo>
                  <a:lnTo>
                    <a:pt x="58366" y="14293"/>
                  </a:lnTo>
                  <a:lnTo>
                    <a:pt x="58379" y="14269"/>
                  </a:lnTo>
                  <a:lnTo>
                    <a:pt x="51343" y="10104"/>
                  </a:lnTo>
                  <a:lnTo>
                    <a:pt x="62235" y="9648"/>
                  </a:lnTo>
                  <a:lnTo>
                    <a:pt x="68926" y="7356"/>
                  </a:lnTo>
                  <a:lnTo>
                    <a:pt x="68914" y="7319"/>
                  </a:lnTo>
                  <a:lnTo>
                    <a:pt x="62235" y="9599"/>
                  </a:lnTo>
                  <a:lnTo>
                    <a:pt x="51368" y="10067"/>
                  </a:lnTo>
                  <a:lnTo>
                    <a:pt x="51368" y="10067"/>
                  </a:lnTo>
                  <a:lnTo>
                    <a:pt x="58206" y="6642"/>
                  </a:lnTo>
                  <a:lnTo>
                    <a:pt x="58194" y="6629"/>
                  </a:lnTo>
                  <a:lnTo>
                    <a:pt x="58206" y="6605"/>
                  </a:lnTo>
                  <a:lnTo>
                    <a:pt x="52403" y="617"/>
                  </a:lnTo>
                  <a:lnTo>
                    <a:pt x="52378" y="641"/>
                  </a:lnTo>
                  <a:lnTo>
                    <a:pt x="58157" y="6605"/>
                  </a:lnTo>
                  <a:lnTo>
                    <a:pt x="51294" y="10055"/>
                  </a:lnTo>
                  <a:lnTo>
                    <a:pt x="50579" y="4227"/>
                  </a:lnTo>
                  <a:lnTo>
                    <a:pt x="50542" y="4227"/>
                  </a:lnTo>
                  <a:lnTo>
                    <a:pt x="51257" y="10067"/>
                  </a:lnTo>
                  <a:lnTo>
                    <a:pt x="51245" y="10079"/>
                  </a:lnTo>
                  <a:lnTo>
                    <a:pt x="51257" y="10079"/>
                  </a:lnTo>
                  <a:lnTo>
                    <a:pt x="36669" y="26713"/>
                  </a:lnTo>
                  <a:lnTo>
                    <a:pt x="42028" y="12544"/>
                  </a:lnTo>
                  <a:lnTo>
                    <a:pt x="46674" y="8921"/>
                  </a:lnTo>
                  <a:lnTo>
                    <a:pt x="46649" y="8884"/>
                  </a:lnTo>
                  <a:lnTo>
                    <a:pt x="42016" y="12507"/>
                  </a:lnTo>
                  <a:lnTo>
                    <a:pt x="33921" y="1245"/>
                  </a:lnTo>
                  <a:lnTo>
                    <a:pt x="33896" y="1270"/>
                  </a:lnTo>
                  <a:lnTo>
                    <a:pt x="41967" y="12531"/>
                  </a:lnTo>
                  <a:lnTo>
                    <a:pt x="30533" y="12679"/>
                  </a:lnTo>
                  <a:lnTo>
                    <a:pt x="30533" y="12679"/>
                  </a:lnTo>
                  <a:lnTo>
                    <a:pt x="32824" y="8034"/>
                  </a:lnTo>
                  <a:lnTo>
                    <a:pt x="32787" y="8022"/>
                  </a:lnTo>
                  <a:lnTo>
                    <a:pt x="30496" y="12679"/>
                  </a:lnTo>
                  <a:lnTo>
                    <a:pt x="12420" y="12926"/>
                  </a:lnTo>
                  <a:lnTo>
                    <a:pt x="12420" y="12926"/>
                  </a:lnTo>
                  <a:lnTo>
                    <a:pt x="19985" y="1886"/>
                  </a:lnTo>
                  <a:lnTo>
                    <a:pt x="19998" y="1861"/>
                  </a:lnTo>
                  <a:lnTo>
                    <a:pt x="11533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7" name="Google Shape;8261;p67"/>
            <p:cNvGrpSpPr/>
            <p:nvPr/>
          </p:nvGrpSpPr>
          <p:grpSpPr>
            <a:xfrm>
              <a:off x="4851510" y="3282978"/>
              <a:ext cx="1028757" cy="669305"/>
              <a:chOff x="2732000" y="1526850"/>
              <a:chExt cx="1783250" cy="1160175"/>
            </a:xfrm>
            <a:grpFill/>
          </p:grpSpPr>
          <p:sp>
            <p:nvSpPr>
              <p:cNvPr id="268" name="Google Shape;8262;p67"/>
              <p:cNvSpPr/>
              <p:nvPr/>
            </p:nvSpPr>
            <p:spPr>
              <a:xfrm>
                <a:off x="3766400" y="1850425"/>
                <a:ext cx="68700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7" extrusionOk="0">
                    <a:moveTo>
                      <a:pt x="1371" y="1"/>
                    </a:moveTo>
                    <a:cubicBezTo>
                      <a:pt x="1277" y="1"/>
                      <a:pt x="1180" y="12"/>
                      <a:pt x="1084" y="35"/>
                    </a:cubicBezTo>
                    <a:cubicBezTo>
                      <a:pt x="407" y="195"/>
                      <a:pt x="0" y="861"/>
                      <a:pt x="160" y="1538"/>
                    </a:cubicBezTo>
                    <a:cubicBezTo>
                      <a:pt x="287" y="2108"/>
                      <a:pt x="801" y="2497"/>
                      <a:pt x="1364" y="2497"/>
                    </a:cubicBezTo>
                    <a:cubicBezTo>
                      <a:pt x="1459" y="2497"/>
                      <a:pt x="1555" y="2486"/>
                      <a:pt x="1651" y="2462"/>
                    </a:cubicBezTo>
                    <a:cubicBezTo>
                      <a:pt x="2329" y="2302"/>
                      <a:pt x="2748" y="1637"/>
                      <a:pt x="2588" y="959"/>
                    </a:cubicBezTo>
                    <a:cubicBezTo>
                      <a:pt x="2450" y="390"/>
                      <a:pt x="1934" y="1"/>
                      <a:pt x="1371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8263;p67"/>
              <p:cNvSpPr/>
              <p:nvPr/>
            </p:nvSpPr>
            <p:spPr>
              <a:xfrm>
                <a:off x="3469450" y="2168575"/>
                <a:ext cx="687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502" extrusionOk="0">
                    <a:moveTo>
                      <a:pt x="1374" y="0"/>
                    </a:moveTo>
                    <a:cubicBezTo>
                      <a:pt x="1054" y="0"/>
                      <a:pt x="733" y="123"/>
                      <a:pt x="493" y="370"/>
                    </a:cubicBezTo>
                    <a:cubicBezTo>
                      <a:pt x="0" y="850"/>
                      <a:pt x="0" y="1639"/>
                      <a:pt x="493" y="2132"/>
                    </a:cubicBezTo>
                    <a:cubicBezTo>
                      <a:pt x="733" y="2378"/>
                      <a:pt x="1054" y="2501"/>
                      <a:pt x="1374" y="2501"/>
                    </a:cubicBezTo>
                    <a:cubicBezTo>
                      <a:pt x="1694" y="2501"/>
                      <a:pt x="2015" y="2378"/>
                      <a:pt x="2255" y="2132"/>
                    </a:cubicBezTo>
                    <a:cubicBezTo>
                      <a:pt x="2748" y="1639"/>
                      <a:pt x="2748" y="850"/>
                      <a:pt x="2255" y="370"/>
                    </a:cubicBezTo>
                    <a:cubicBezTo>
                      <a:pt x="2015" y="123"/>
                      <a:pt x="1694" y="0"/>
                      <a:pt x="1374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8264;p67"/>
              <p:cNvSpPr/>
              <p:nvPr/>
            </p:nvSpPr>
            <p:spPr>
              <a:xfrm>
                <a:off x="4059625" y="2013625"/>
                <a:ext cx="73050" cy="62500"/>
              </a:xfrm>
              <a:custGeom>
                <a:avLst/>
                <a:gdLst/>
                <a:ahLst/>
                <a:cxnLst/>
                <a:rect l="l" t="t" r="r" b="b"/>
                <a:pathLst>
                  <a:path w="2922" h="2500" extrusionOk="0">
                    <a:moveTo>
                      <a:pt x="1258" y="1"/>
                    </a:moveTo>
                    <a:cubicBezTo>
                      <a:pt x="568" y="1"/>
                      <a:pt x="1" y="555"/>
                      <a:pt x="1" y="1245"/>
                    </a:cubicBezTo>
                    <a:cubicBezTo>
                      <a:pt x="1" y="1997"/>
                      <a:pt x="624" y="2499"/>
                      <a:pt x="1267" y="2499"/>
                    </a:cubicBezTo>
                    <a:cubicBezTo>
                      <a:pt x="1573" y="2499"/>
                      <a:pt x="1883" y="2386"/>
                      <a:pt x="2133" y="2132"/>
                    </a:cubicBezTo>
                    <a:cubicBezTo>
                      <a:pt x="2921" y="1344"/>
                      <a:pt x="2367" y="1"/>
                      <a:pt x="1258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8265;p67"/>
              <p:cNvSpPr/>
              <p:nvPr/>
            </p:nvSpPr>
            <p:spPr>
              <a:xfrm>
                <a:off x="4163450" y="1701900"/>
                <a:ext cx="730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503" extrusionOk="0">
                    <a:moveTo>
                      <a:pt x="1676" y="0"/>
                    </a:moveTo>
                    <a:cubicBezTo>
                      <a:pt x="567" y="0"/>
                      <a:pt x="0" y="1343"/>
                      <a:pt x="789" y="2132"/>
                    </a:cubicBezTo>
                    <a:cubicBezTo>
                      <a:pt x="1045" y="2388"/>
                      <a:pt x="1359" y="2502"/>
                      <a:pt x="1667" y="2502"/>
                    </a:cubicBezTo>
                    <a:cubicBezTo>
                      <a:pt x="2308" y="2502"/>
                      <a:pt x="2920" y="2006"/>
                      <a:pt x="2920" y="1257"/>
                    </a:cubicBezTo>
                    <a:cubicBezTo>
                      <a:pt x="2920" y="567"/>
                      <a:pt x="2366" y="0"/>
                      <a:pt x="1676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8266;p67"/>
              <p:cNvSpPr/>
              <p:nvPr/>
            </p:nvSpPr>
            <p:spPr>
              <a:xfrm>
                <a:off x="3076400" y="2487150"/>
                <a:ext cx="68700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6" extrusionOk="0">
                    <a:moveTo>
                      <a:pt x="1384" y="0"/>
                    </a:moveTo>
                    <a:cubicBezTo>
                      <a:pt x="1289" y="0"/>
                      <a:pt x="1193" y="11"/>
                      <a:pt x="1097" y="34"/>
                    </a:cubicBezTo>
                    <a:cubicBezTo>
                      <a:pt x="419" y="195"/>
                      <a:pt x="0" y="860"/>
                      <a:pt x="160" y="1538"/>
                    </a:cubicBezTo>
                    <a:cubicBezTo>
                      <a:pt x="297" y="2107"/>
                      <a:pt x="813" y="2496"/>
                      <a:pt x="1376" y="2496"/>
                    </a:cubicBezTo>
                    <a:cubicBezTo>
                      <a:pt x="1471" y="2496"/>
                      <a:pt x="1568" y="2485"/>
                      <a:pt x="1664" y="2462"/>
                    </a:cubicBezTo>
                    <a:cubicBezTo>
                      <a:pt x="2341" y="2302"/>
                      <a:pt x="2748" y="1636"/>
                      <a:pt x="2600" y="959"/>
                    </a:cubicBezTo>
                    <a:cubicBezTo>
                      <a:pt x="2463" y="389"/>
                      <a:pt x="1947" y="0"/>
                      <a:pt x="1384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8267;p67"/>
              <p:cNvSpPr/>
              <p:nvPr/>
            </p:nvSpPr>
            <p:spPr>
              <a:xfrm>
                <a:off x="3138925" y="2281300"/>
                <a:ext cx="730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503" extrusionOk="0">
                    <a:moveTo>
                      <a:pt x="1261" y="1"/>
                    </a:moveTo>
                    <a:cubicBezTo>
                      <a:pt x="620" y="1"/>
                      <a:pt x="0" y="500"/>
                      <a:pt x="0" y="1258"/>
                    </a:cubicBezTo>
                    <a:cubicBezTo>
                      <a:pt x="0" y="1948"/>
                      <a:pt x="567" y="2502"/>
                      <a:pt x="1257" y="2502"/>
                    </a:cubicBezTo>
                    <a:cubicBezTo>
                      <a:pt x="2366" y="2502"/>
                      <a:pt x="2921" y="1159"/>
                      <a:pt x="2132" y="370"/>
                    </a:cubicBezTo>
                    <a:cubicBezTo>
                      <a:pt x="1881" y="115"/>
                      <a:pt x="1568" y="1"/>
                      <a:pt x="1261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8268;p67"/>
              <p:cNvSpPr/>
              <p:nvPr/>
            </p:nvSpPr>
            <p:spPr>
              <a:xfrm>
                <a:off x="3187900" y="2440550"/>
                <a:ext cx="625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03" extrusionOk="0">
                    <a:moveTo>
                      <a:pt x="1245" y="1"/>
                    </a:moveTo>
                    <a:cubicBezTo>
                      <a:pt x="555" y="1"/>
                      <a:pt x="0" y="568"/>
                      <a:pt x="0" y="1245"/>
                    </a:cubicBezTo>
                    <a:cubicBezTo>
                      <a:pt x="0" y="1935"/>
                      <a:pt x="555" y="2502"/>
                      <a:pt x="1245" y="2502"/>
                    </a:cubicBezTo>
                    <a:cubicBezTo>
                      <a:pt x="1935" y="2502"/>
                      <a:pt x="2502" y="1935"/>
                      <a:pt x="2502" y="1245"/>
                    </a:cubicBezTo>
                    <a:cubicBezTo>
                      <a:pt x="2502" y="568"/>
                      <a:pt x="1935" y="1"/>
                      <a:pt x="1245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8269;p67"/>
              <p:cNvSpPr/>
              <p:nvPr/>
            </p:nvSpPr>
            <p:spPr>
              <a:xfrm>
                <a:off x="3536275" y="1737400"/>
                <a:ext cx="6872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7" extrusionOk="0">
                    <a:moveTo>
                      <a:pt x="1376" y="0"/>
                    </a:moveTo>
                    <a:cubicBezTo>
                      <a:pt x="1281" y="0"/>
                      <a:pt x="1183" y="11"/>
                      <a:pt x="1085" y="34"/>
                    </a:cubicBezTo>
                    <a:cubicBezTo>
                      <a:pt x="420" y="194"/>
                      <a:pt x="1" y="872"/>
                      <a:pt x="161" y="1537"/>
                    </a:cubicBezTo>
                    <a:cubicBezTo>
                      <a:pt x="298" y="2116"/>
                      <a:pt x="802" y="2496"/>
                      <a:pt x="1368" y="2496"/>
                    </a:cubicBezTo>
                    <a:cubicBezTo>
                      <a:pt x="1465" y="2496"/>
                      <a:pt x="1565" y="2485"/>
                      <a:pt x="1664" y="2462"/>
                    </a:cubicBezTo>
                    <a:cubicBezTo>
                      <a:pt x="2330" y="2314"/>
                      <a:pt x="2749" y="1636"/>
                      <a:pt x="2588" y="958"/>
                    </a:cubicBezTo>
                    <a:cubicBezTo>
                      <a:pt x="2451" y="389"/>
                      <a:pt x="1944" y="0"/>
                      <a:pt x="1376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8270;p67"/>
              <p:cNvSpPr/>
              <p:nvPr/>
            </p:nvSpPr>
            <p:spPr>
              <a:xfrm>
                <a:off x="4294050" y="2299775"/>
                <a:ext cx="73025" cy="623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495" extrusionOk="0">
                    <a:moveTo>
                      <a:pt x="1223" y="1"/>
                    </a:moveTo>
                    <a:cubicBezTo>
                      <a:pt x="543" y="1"/>
                      <a:pt x="1" y="563"/>
                      <a:pt x="1" y="1246"/>
                    </a:cubicBezTo>
                    <a:cubicBezTo>
                      <a:pt x="1" y="1998"/>
                      <a:pt x="618" y="2495"/>
                      <a:pt x="1262" y="2495"/>
                    </a:cubicBezTo>
                    <a:cubicBezTo>
                      <a:pt x="1567" y="2495"/>
                      <a:pt x="1878" y="2383"/>
                      <a:pt x="2132" y="2133"/>
                    </a:cubicBezTo>
                    <a:cubicBezTo>
                      <a:pt x="2921" y="1344"/>
                      <a:pt x="2354" y="1"/>
                      <a:pt x="1245" y="1"/>
                    </a:cubicBezTo>
                    <a:cubicBezTo>
                      <a:pt x="1238" y="1"/>
                      <a:pt x="1230" y="1"/>
                      <a:pt x="1223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8271;p67"/>
              <p:cNvSpPr/>
              <p:nvPr/>
            </p:nvSpPr>
            <p:spPr>
              <a:xfrm>
                <a:off x="3983250" y="1642450"/>
                <a:ext cx="7292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917" h="2502" extrusionOk="0">
                    <a:moveTo>
                      <a:pt x="1260" y="0"/>
                    </a:moveTo>
                    <a:cubicBezTo>
                      <a:pt x="1255" y="0"/>
                      <a:pt x="1250" y="0"/>
                      <a:pt x="1245" y="0"/>
                    </a:cubicBezTo>
                    <a:cubicBezTo>
                      <a:pt x="555" y="0"/>
                      <a:pt x="0" y="555"/>
                      <a:pt x="0" y="1245"/>
                    </a:cubicBezTo>
                    <a:cubicBezTo>
                      <a:pt x="0" y="2003"/>
                      <a:pt x="614" y="2502"/>
                      <a:pt x="1256" y="2502"/>
                    </a:cubicBezTo>
                    <a:cubicBezTo>
                      <a:pt x="1563" y="2502"/>
                      <a:pt x="1876" y="2387"/>
                      <a:pt x="2132" y="2132"/>
                    </a:cubicBezTo>
                    <a:cubicBezTo>
                      <a:pt x="2917" y="1347"/>
                      <a:pt x="2359" y="0"/>
                      <a:pt x="1260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8272;p67"/>
              <p:cNvSpPr/>
              <p:nvPr/>
            </p:nvSpPr>
            <p:spPr>
              <a:xfrm>
                <a:off x="2742800" y="1650150"/>
                <a:ext cx="687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502" extrusionOk="0">
                    <a:moveTo>
                      <a:pt x="1374" y="0"/>
                    </a:moveTo>
                    <a:cubicBezTo>
                      <a:pt x="1054" y="0"/>
                      <a:pt x="733" y="124"/>
                      <a:pt x="493" y="370"/>
                    </a:cubicBezTo>
                    <a:cubicBezTo>
                      <a:pt x="0" y="850"/>
                      <a:pt x="0" y="1639"/>
                      <a:pt x="493" y="2132"/>
                    </a:cubicBezTo>
                    <a:cubicBezTo>
                      <a:pt x="733" y="2378"/>
                      <a:pt x="1054" y="2502"/>
                      <a:pt x="1374" y="2502"/>
                    </a:cubicBezTo>
                    <a:cubicBezTo>
                      <a:pt x="1694" y="2502"/>
                      <a:pt x="2015" y="2378"/>
                      <a:pt x="2255" y="2132"/>
                    </a:cubicBezTo>
                    <a:cubicBezTo>
                      <a:pt x="2748" y="1639"/>
                      <a:pt x="2748" y="850"/>
                      <a:pt x="2255" y="370"/>
                    </a:cubicBezTo>
                    <a:cubicBezTo>
                      <a:pt x="2015" y="124"/>
                      <a:pt x="1694" y="0"/>
                      <a:pt x="1374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8273;p67"/>
              <p:cNvSpPr/>
              <p:nvPr/>
            </p:nvSpPr>
            <p:spPr>
              <a:xfrm>
                <a:off x="3338825" y="1526850"/>
                <a:ext cx="684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496" extrusionOk="0">
                    <a:moveTo>
                      <a:pt x="1369" y="1"/>
                    </a:moveTo>
                    <a:cubicBezTo>
                      <a:pt x="1048" y="1"/>
                      <a:pt x="728" y="121"/>
                      <a:pt x="482" y="361"/>
                    </a:cubicBezTo>
                    <a:cubicBezTo>
                      <a:pt x="1" y="854"/>
                      <a:pt x="1" y="1642"/>
                      <a:pt x="482" y="2135"/>
                    </a:cubicBezTo>
                    <a:cubicBezTo>
                      <a:pt x="728" y="2376"/>
                      <a:pt x="1048" y="2496"/>
                      <a:pt x="1369" y="2496"/>
                    </a:cubicBezTo>
                    <a:cubicBezTo>
                      <a:pt x="1689" y="2496"/>
                      <a:pt x="2009" y="2376"/>
                      <a:pt x="2256" y="2135"/>
                    </a:cubicBezTo>
                    <a:cubicBezTo>
                      <a:pt x="2736" y="1642"/>
                      <a:pt x="2736" y="854"/>
                      <a:pt x="2256" y="361"/>
                    </a:cubicBezTo>
                    <a:cubicBezTo>
                      <a:pt x="2009" y="121"/>
                      <a:pt x="1689" y="1"/>
                      <a:pt x="1369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8274;p67"/>
              <p:cNvSpPr/>
              <p:nvPr/>
            </p:nvSpPr>
            <p:spPr>
              <a:xfrm>
                <a:off x="2812725" y="2006775"/>
                <a:ext cx="68400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6" extrusionOk="0">
                    <a:moveTo>
                      <a:pt x="1368" y="0"/>
                    </a:moveTo>
                    <a:cubicBezTo>
                      <a:pt x="1047" y="0"/>
                      <a:pt x="727" y="121"/>
                      <a:pt x="481" y="361"/>
                    </a:cubicBezTo>
                    <a:cubicBezTo>
                      <a:pt x="0" y="854"/>
                      <a:pt x="0" y="1642"/>
                      <a:pt x="481" y="2135"/>
                    </a:cubicBezTo>
                    <a:cubicBezTo>
                      <a:pt x="727" y="2375"/>
                      <a:pt x="1047" y="2495"/>
                      <a:pt x="1368" y="2495"/>
                    </a:cubicBezTo>
                    <a:cubicBezTo>
                      <a:pt x="1688" y="2495"/>
                      <a:pt x="2008" y="2375"/>
                      <a:pt x="2255" y="2135"/>
                    </a:cubicBezTo>
                    <a:cubicBezTo>
                      <a:pt x="2735" y="1642"/>
                      <a:pt x="2735" y="854"/>
                      <a:pt x="2255" y="361"/>
                    </a:cubicBezTo>
                    <a:cubicBezTo>
                      <a:pt x="2008" y="121"/>
                      <a:pt x="1688" y="0"/>
                      <a:pt x="1368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8275;p67"/>
              <p:cNvSpPr/>
              <p:nvPr/>
            </p:nvSpPr>
            <p:spPr>
              <a:xfrm>
                <a:off x="3025250" y="1857425"/>
                <a:ext cx="727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2503" extrusionOk="0">
                    <a:moveTo>
                      <a:pt x="1254" y="1"/>
                    </a:moveTo>
                    <a:cubicBezTo>
                      <a:pt x="614" y="1"/>
                      <a:pt x="1" y="497"/>
                      <a:pt x="1" y="1246"/>
                    </a:cubicBezTo>
                    <a:cubicBezTo>
                      <a:pt x="1" y="1936"/>
                      <a:pt x="555" y="2503"/>
                      <a:pt x="1245" y="2503"/>
                    </a:cubicBezTo>
                    <a:cubicBezTo>
                      <a:pt x="2354" y="2503"/>
                      <a:pt x="2909" y="1160"/>
                      <a:pt x="2132" y="371"/>
                    </a:cubicBezTo>
                    <a:cubicBezTo>
                      <a:pt x="1877" y="115"/>
                      <a:pt x="1562" y="1"/>
                      <a:pt x="1254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8276;p67"/>
              <p:cNvSpPr/>
              <p:nvPr/>
            </p:nvSpPr>
            <p:spPr>
              <a:xfrm>
                <a:off x="2844125" y="1700725"/>
                <a:ext cx="6872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7" extrusionOk="0">
                    <a:moveTo>
                      <a:pt x="1385" y="1"/>
                    </a:moveTo>
                    <a:cubicBezTo>
                      <a:pt x="1290" y="1"/>
                      <a:pt x="1193" y="12"/>
                      <a:pt x="1097" y="35"/>
                    </a:cubicBezTo>
                    <a:cubicBezTo>
                      <a:pt x="420" y="195"/>
                      <a:pt x="1" y="860"/>
                      <a:pt x="161" y="1538"/>
                    </a:cubicBezTo>
                    <a:cubicBezTo>
                      <a:pt x="298" y="2108"/>
                      <a:pt x="814" y="2496"/>
                      <a:pt x="1377" y="2496"/>
                    </a:cubicBezTo>
                    <a:cubicBezTo>
                      <a:pt x="1472" y="2496"/>
                      <a:pt x="1568" y="2485"/>
                      <a:pt x="1664" y="2462"/>
                    </a:cubicBezTo>
                    <a:cubicBezTo>
                      <a:pt x="2342" y="2302"/>
                      <a:pt x="2749" y="1637"/>
                      <a:pt x="2601" y="959"/>
                    </a:cubicBezTo>
                    <a:cubicBezTo>
                      <a:pt x="2464" y="390"/>
                      <a:pt x="1948" y="1"/>
                      <a:pt x="1385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8277;p67"/>
              <p:cNvSpPr/>
              <p:nvPr/>
            </p:nvSpPr>
            <p:spPr>
              <a:xfrm>
                <a:off x="3873900" y="1758625"/>
                <a:ext cx="68700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7" extrusionOk="0">
                    <a:moveTo>
                      <a:pt x="1389" y="1"/>
                    </a:moveTo>
                    <a:cubicBezTo>
                      <a:pt x="1293" y="1"/>
                      <a:pt x="1195" y="12"/>
                      <a:pt x="1097" y="35"/>
                    </a:cubicBezTo>
                    <a:cubicBezTo>
                      <a:pt x="419" y="183"/>
                      <a:pt x="0" y="861"/>
                      <a:pt x="160" y="1526"/>
                    </a:cubicBezTo>
                    <a:cubicBezTo>
                      <a:pt x="297" y="2106"/>
                      <a:pt x="814" y="2497"/>
                      <a:pt x="1377" y="2497"/>
                    </a:cubicBezTo>
                    <a:cubicBezTo>
                      <a:pt x="1472" y="2497"/>
                      <a:pt x="1568" y="2486"/>
                      <a:pt x="1664" y="2463"/>
                    </a:cubicBezTo>
                    <a:cubicBezTo>
                      <a:pt x="2341" y="2303"/>
                      <a:pt x="2748" y="1625"/>
                      <a:pt x="2588" y="959"/>
                    </a:cubicBezTo>
                    <a:cubicBezTo>
                      <a:pt x="2462" y="381"/>
                      <a:pt x="1950" y="1"/>
                      <a:pt x="1389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8278;p67"/>
              <p:cNvSpPr/>
              <p:nvPr/>
            </p:nvSpPr>
            <p:spPr>
              <a:xfrm>
                <a:off x="4437900" y="1719900"/>
                <a:ext cx="7087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97" extrusionOk="0">
                    <a:moveTo>
                      <a:pt x="1416" y="0"/>
                    </a:moveTo>
                    <a:cubicBezTo>
                      <a:pt x="1256" y="0"/>
                      <a:pt x="1094" y="30"/>
                      <a:pt x="937" y="93"/>
                    </a:cubicBezTo>
                    <a:cubicBezTo>
                      <a:pt x="309" y="352"/>
                      <a:pt x="1" y="1092"/>
                      <a:pt x="272" y="1732"/>
                    </a:cubicBezTo>
                    <a:cubicBezTo>
                      <a:pt x="466" y="2205"/>
                      <a:pt x="926" y="2496"/>
                      <a:pt x="1414" y="2496"/>
                    </a:cubicBezTo>
                    <a:cubicBezTo>
                      <a:pt x="1575" y="2496"/>
                      <a:pt x="1739" y="2465"/>
                      <a:pt x="1898" y="2398"/>
                    </a:cubicBezTo>
                    <a:cubicBezTo>
                      <a:pt x="2539" y="2139"/>
                      <a:pt x="2835" y="1412"/>
                      <a:pt x="2576" y="771"/>
                    </a:cubicBezTo>
                    <a:cubicBezTo>
                      <a:pt x="2380" y="287"/>
                      <a:pt x="1911" y="0"/>
                      <a:pt x="1416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8279;p67"/>
              <p:cNvSpPr/>
              <p:nvPr/>
            </p:nvSpPr>
            <p:spPr>
              <a:xfrm>
                <a:off x="3885600" y="2022800"/>
                <a:ext cx="687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6" extrusionOk="0">
                    <a:moveTo>
                      <a:pt x="1374" y="0"/>
                    </a:moveTo>
                    <a:cubicBezTo>
                      <a:pt x="1054" y="0"/>
                      <a:pt x="734" y="120"/>
                      <a:pt x="493" y="360"/>
                    </a:cubicBezTo>
                    <a:cubicBezTo>
                      <a:pt x="0" y="853"/>
                      <a:pt x="0" y="1642"/>
                      <a:pt x="493" y="2135"/>
                    </a:cubicBezTo>
                    <a:cubicBezTo>
                      <a:pt x="734" y="2375"/>
                      <a:pt x="1054" y="2495"/>
                      <a:pt x="1374" y="2495"/>
                    </a:cubicBezTo>
                    <a:cubicBezTo>
                      <a:pt x="1695" y="2495"/>
                      <a:pt x="2015" y="2375"/>
                      <a:pt x="2255" y="2135"/>
                    </a:cubicBezTo>
                    <a:cubicBezTo>
                      <a:pt x="2748" y="1642"/>
                      <a:pt x="2748" y="853"/>
                      <a:pt x="2255" y="360"/>
                    </a:cubicBezTo>
                    <a:cubicBezTo>
                      <a:pt x="2015" y="120"/>
                      <a:pt x="1695" y="0"/>
                      <a:pt x="1374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8280;p67"/>
              <p:cNvSpPr/>
              <p:nvPr/>
            </p:nvSpPr>
            <p:spPr>
              <a:xfrm>
                <a:off x="3596350" y="2418150"/>
                <a:ext cx="687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6" extrusionOk="0">
                    <a:moveTo>
                      <a:pt x="1376" y="0"/>
                    </a:moveTo>
                    <a:cubicBezTo>
                      <a:pt x="1280" y="0"/>
                      <a:pt x="1183" y="11"/>
                      <a:pt x="1085" y="34"/>
                    </a:cubicBezTo>
                    <a:cubicBezTo>
                      <a:pt x="420" y="195"/>
                      <a:pt x="1" y="860"/>
                      <a:pt x="161" y="1538"/>
                    </a:cubicBezTo>
                    <a:cubicBezTo>
                      <a:pt x="298" y="2107"/>
                      <a:pt x="805" y="2496"/>
                      <a:pt x="1373" y="2496"/>
                    </a:cubicBezTo>
                    <a:cubicBezTo>
                      <a:pt x="1469" y="2496"/>
                      <a:pt x="1566" y="2485"/>
                      <a:pt x="1664" y="2462"/>
                    </a:cubicBezTo>
                    <a:cubicBezTo>
                      <a:pt x="2329" y="2302"/>
                      <a:pt x="2748" y="1636"/>
                      <a:pt x="2588" y="959"/>
                    </a:cubicBezTo>
                    <a:cubicBezTo>
                      <a:pt x="2451" y="389"/>
                      <a:pt x="1944" y="0"/>
                      <a:pt x="1376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8281;p67"/>
              <p:cNvSpPr/>
              <p:nvPr/>
            </p:nvSpPr>
            <p:spPr>
              <a:xfrm>
                <a:off x="3004925" y="1537175"/>
                <a:ext cx="68725" cy="626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505" extrusionOk="0">
                    <a:moveTo>
                      <a:pt x="1384" y="0"/>
                    </a:moveTo>
                    <a:cubicBezTo>
                      <a:pt x="1289" y="0"/>
                      <a:pt x="1193" y="11"/>
                      <a:pt x="1097" y="34"/>
                    </a:cubicBezTo>
                    <a:cubicBezTo>
                      <a:pt x="420" y="194"/>
                      <a:pt x="1" y="872"/>
                      <a:pt x="161" y="1538"/>
                    </a:cubicBezTo>
                    <a:cubicBezTo>
                      <a:pt x="299" y="2122"/>
                      <a:pt x="821" y="2504"/>
                      <a:pt x="1389" y="2504"/>
                    </a:cubicBezTo>
                    <a:cubicBezTo>
                      <a:pt x="1480" y="2504"/>
                      <a:pt x="1572" y="2494"/>
                      <a:pt x="1664" y="2474"/>
                    </a:cubicBezTo>
                    <a:cubicBezTo>
                      <a:pt x="2342" y="2314"/>
                      <a:pt x="2748" y="1636"/>
                      <a:pt x="2600" y="971"/>
                    </a:cubicBezTo>
                    <a:cubicBezTo>
                      <a:pt x="2463" y="391"/>
                      <a:pt x="1947" y="0"/>
                      <a:pt x="1384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8282;p67"/>
              <p:cNvSpPr/>
              <p:nvPr/>
            </p:nvSpPr>
            <p:spPr>
              <a:xfrm>
                <a:off x="2835825" y="1863000"/>
                <a:ext cx="376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492" extrusionOk="0">
                    <a:moveTo>
                      <a:pt x="752" y="0"/>
                    </a:moveTo>
                    <a:cubicBezTo>
                      <a:pt x="333" y="0"/>
                      <a:pt x="0" y="333"/>
                      <a:pt x="0" y="740"/>
                    </a:cubicBezTo>
                    <a:cubicBezTo>
                      <a:pt x="0" y="1159"/>
                      <a:pt x="333" y="1491"/>
                      <a:pt x="752" y="1491"/>
                    </a:cubicBezTo>
                    <a:cubicBezTo>
                      <a:pt x="1158" y="1491"/>
                      <a:pt x="1503" y="1159"/>
                      <a:pt x="1503" y="740"/>
                    </a:cubicBezTo>
                    <a:cubicBezTo>
                      <a:pt x="1503" y="333"/>
                      <a:pt x="1158" y="0"/>
                      <a:pt x="752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8283;p67"/>
              <p:cNvSpPr/>
              <p:nvPr/>
            </p:nvSpPr>
            <p:spPr>
              <a:xfrm>
                <a:off x="4013750" y="1801075"/>
                <a:ext cx="376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4" extrusionOk="0">
                    <a:moveTo>
                      <a:pt x="752" y="1"/>
                    </a:moveTo>
                    <a:cubicBezTo>
                      <a:pt x="333" y="1"/>
                      <a:pt x="0" y="333"/>
                      <a:pt x="0" y="752"/>
                    </a:cubicBezTo>
                    <a:cubicBezTo>
                      <a:pt x="0" y="1159"/>
                      <a:pt x="333" y="1504"/>
                      <a:pt x="752" y="1504"/>
                    </a:cubicBezTo>
                    <a:cubicBezTo>
                      <a:pt x="1171" y="1504"/>
                      <a:pt x="1503" y="1159"/>
                      <a:pt x="1503" y="752"/>
                    </a:cubicBezTo>
                    <a:cubicBezTo>
                      <a:pt x="1503" y="333"/>
                      <a:pt x="1171" y="1"/>
                      <a:pt x="752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8284;p67"/>
              <p:cNvSpPr/>
              <p:nvPr/>
            </p:nvSpPr>
            <p:spPr>
              <a:xfrm>
                <a:off x="3645325" y="2219575"/>
                <a:ext cx="41000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1502" extrusionOk="0">
                    <a:moveTo>
                      <a:pt x="805" y="1"/>
                    </a:moveTo>
                    <a:cubicBezTo>
                      <a:pt x="751" y="1"/>
                      <a:pt x="696" y="6"/>
                      <a:pt x="641" y="18"/>
                    </a:cubicBezTo>
                    <a:cubicBezTo>
                      <a:pt x="247" y="116"/>
                      <a:pt x="1" y="523"/>
                      <a:pt x="87" y="930"/>
                    </a:cubicBezTo>
                    <a:cubicBezTo>
                      <a:pt x="172" y="1271"/>
                      <a:pt x="488" y="1501"/>
                      <a:pt x="827" y="1501"/>
                    </a:cubicBezTo>
                    <a:cubicBezTo>
                      <a:pt x="880" y="1501"/>
                      <a:pt x="933" y="1496"/>
                      <a:pt x="986" y="1484"/>
                    </a:cubicBezTo>
                    <a:cubicBezTo>
                      <a:pt x="1393" y="1386"/>
                      <a:pt x="1639" y="979"/>
                      <a:pt x="1553" y="585"/>
                    </a:cubicBezTo>
                    <a:cubicBezTo>
                      <a:pt x="1468" y="233"/>
                      <a:pt x="1152" y="1"/>
                      <a:pt x="805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8285;p67"/>
              <p:cNvSpPr/>
              <p:nvPr/>
            </p:nvSpPr>
            <p:spPr>
              <a:xfrm>
                <a:off x="3072075" y="2347850"/>
                <a:ext cx="373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504" extrusionOk="0">
                    <a:moveTo>
                      <a:pt x="740" y="0"/>
                    </a:moveTo>
                    <a:cubicBezTo>
                      <a:pt x="333" y="0"/>
                      <a:pt x="1" y="333"/>
                      <a:pt x="1" y="752"/>
                    </a:cubicBezTo>
                    <a:cubicBezTo>
                      <a:pt x="1" y="1158"/>
                      <a:pt x="333" y="1503"/>
                      <a:pt x="740" y="1503"/>
                    </a:cubicBezTo>
                    <a:cubicBezTo>
                      <a:pt x="1159" y="1503"/>
                      <a:pt x="1492" y="1158"/>
                      <a:pt x="1492" y="752"/>
                    </a:cubicBezTo>
                    <a:cubicBezTo>
                      <a:pt x="1492" y="333"/>
                      <a:pt x="1159" y="0"/>
                      <a:pt x="740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8286;p67"/>
              <p:cNvSpPr/>
              <p:nvPr/>
            </p:nvSpPr>
            <p:spPr>
              <a:xfrm>
                <a:off x="2732000" y="1809100"/>
                <a:ext cx="376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4" extrusionOk="0">
                    <a:moveTo>
                      <a:pt x="752" y="0"/>
                    </a:moveTo>
                    <a:cubicBezTo>
                      <a:pt x="346" y="0"/>
                      <a:pt x="1" y="333"/>
                      <a:pt x="1" y="752"/>
                    </a:cubicBezTo>
                    <a:cubicBezTo>
                      <a:pt x="1" y="1171"/>
                      <a:pt x="346" y="1503"/>
                      <a:pt x="752" y="1503"/>
                    </a:cubicBezTo>
                    <a:cubicBezTo>
                      <a:pt x="1171" y="1503"/>
                      <a:pt x="1504" y="1171"/>
                      <a:pt x="1504" y="752"/>
                    </a:cubicBezTo>
                    <a:cubicBezTo>
                      <a:pt x="1504" y="333"/>
                      <a:pt x="1171" y="0"/>
                      <a:pt x="752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8287;p67"/>
              <p:cNvSpPr/>
              <p:nvPr/>
            </p:nvSpPr>
            <p:spPr>
              <a:xfrm>
                <a:off x="3434950" y="198712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1"/>
                    </a:moveTo>
                    <a:cubicBezTo>
                      <a:pt x="333" y="1"/>
                      <a:pt x="0" y="334"/>
                      <a:pt x="0" y="753"/>
                    </a:cubicBezTo>
                    <a:cubicBezTo>
                      <a:pt x="0" y="1171"/>
                      <a:pt x="333" y="1504"/>
                      <a:pt x="752" y="1504"/>
                    </a:cubicBezTo>
                    <a:cubicBezTo>
                      <a:pt x="1158" y="1504"/>
                      <a:pt x="1503" y="1171"/>
                      <a:pt x="1503" y="753"/>
                    </a:cubicBezTo>
                    <a:cubicBezTo>
                      <a:pt x="1503" y="334"/>
                      <a:pt x="1158" y="1"/>
                      <a:pt x="752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8288;p67"/>
              <p:cNvSpPr/>
              <p:nvPr/>
            </p:nvSpPr>
            <p:spPr>
              <a:xfrm>
                <a:off x="4287575" y="1789375"/>
                <a:ext cx="376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4" extrusionOk="0">
                    <a:moveTo>
                      <a:pt x="752" y="1"/>
                    </a:moveTo>
                    <a:cubicBezTo>
                      <a:pt x="333" y="1"/>
                      <a:pt x="1" y="346"/>
                      <a:pt x="1" y="752"/>
                    </a:cubicBezTo>
                    <a:cubicBezTo>
                      <a:pt x="1" y="1171"/>
                      <a:pt x="333" y="1504"/>
                      <a:pt x="752" y="1504"/>
                    </a:cubicBezTo>
                    <a:cubicBezTo>
                      <a:pt x="1159" y="1504"/>
                      <a:pt x="1504" y="1171"/>
                      <a:pt x="1504" y="752"/>
                    </a:cubicBezTo>
                    <a:cubicBezTo>
                      <a:pt x="1504" y="346"/>
                      <a:pt x="1159" y="1"/>
                      <a:pt x="752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8289;p67"/>
              <p:cNvSpPr/>
              <p:nvPr/>
            </p:nvSpPr>
            <p:spPr>
              <a:xfrm>
                <a:off x="4039300" y="1562675"/>
                <a:ext cx="373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504" extrusionOk="0">
                    <a:moveTo>
                      <a:pt x="752" y="0"/>
                    </a:moveTo>
                    <a:cubicBezTo>
                      <a:pt x="333" y="0"/>
                      <a:pt x="1" y="333"/>
                      <a:pt x="1" y="752"/>
                    </a:cubicBezTo>
                    <a:cubicBezTo>
                      <a:pt x="1" y="1158"/>
                      <a:pt x="333" y="1503"/>
                      <a:pt x="752" y="1503"/>
                    </a:cubicBezTo>
                    <a:cubicBezTo>
                      <a:pt x="1159" y="1503"/>
                      <a:pt x="1492" y="1158"/>
                      <a:pt x="1492" y="752"/>
                    </a:cubicBezTo>
                    <a:cubicBezTo>
                      <a:pt x="1492" y="333"/>
                      <a:pt x="1159" y="0"/>
                      <a:pt x="752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8290;p67"/>
              <p:cNvSpPr/>
              <p:nvPr/>
            </p:nvSpPr>
            <p:spPr>
              <a:xfrm>
                <a:off x="3754075" y="2428650"/>
                <a:ext cx="4252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1496" extrusionOk="0">
                    <a:moveTo>
                      <a:pt x="847" y="0"/>
                    </a:moveTo>
                    <a:cubicBezTo>
                      <a:pt x="552" y="0"/>
                      <a:pt x="272" y="176"/>
                      <a:pt x="160" y="465"/>
                    </a:cubicBezTo>
                    <a:cubicBezTo>
                      <a:pt x="0" y="847"/>
                      <a:pt x="185" y="1278"/>
                      <a:pt x="567" y="1438"/>
                    </a:cubicBezTo>
                    <a:cubicBezTo>
                      <a:pt x="661" y="1477"/>
                      <a:pt x="757" y="1496"/>
                      <a:pt x="852" y="1496"/>
                    </a:cubicBezTo>
                    <a:cubicBezTo>
                      <a:pt x="1144" y="1496"/>
                      <a:pt x="1419" y="1320"/>
                      <a:pt x="1540" y="1031"/>
                    </a:cubicBezTo>
                    <a:cubicBezTo>
                      <a:pt x="1701" y="649"/>
                      <a:pt x="1516" y="218"/>
                      <a:pt x="1134" y="58"/>
                    </a:cubicBezTo>
                    <a:cubicBezTo>
                      <a:pt x="1040" y="19"/>
                      <a:pt x="943" y="0"/>
                      <a:pt x="847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8291;p67"/>
              <p:cNvSpPr/>
              <p:nvPr/>
            </p:nvSpPr>
            <p:spPr>
              <a:xfrm>
                <a:off x="4471475" y="2611600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1000" y="0"/>
                    </a:moveTo>
                    <a:cubicBezTo>
                      <a:pt x="818" y="0"/>
                      <a:pt x="632" y="68"/>
                      <a:pt x="481" y="219"/>
                    </a:cubicBezTo>
                    <a:cubicBezTo>
                      <a:pt x="1" y="687"/>
                      <a:pt x="346" y="1488"/>
                      <a:pt x="1011" y="1501"/>
                    </a:cubicBezTo>
                    <a:cubicBezTo>
                      <a:pt x="1418" y="1501"/>
                      <a:pt x="1750" y="1156"/>
                      <a:pt x="1750" y="749"/>
                    </a:cubicBezTo>
                    <a:cubicBezTo>
                      <a:pt x="1750" y="298"/>
                      <a:pt x="1383" y="0"/>
                      <a:pt x="1000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8292;p67"/>
              <p:cNvSpPr/>
              <p:nvPr/>
            </p:nvSpPr>
            <p:spPr>
              <a:xfrm>
                <a:off x="3045900" y="2649725"/>
                <a:ext cx="373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492" extrusionOk="0">
                    <a:moveTo>
                      <a:pt x="740" y="0"/>
                    </a:moveTo>
                    <a:cubicBezTo>
                      <a:pt x="333" y="0"/>
                      <a:pt x="0" y="333"/>
                      <a:pt x="0" y="752"/>
                    </a:cubicBezTo>
                    <a:cubicBezTo>
                      <a:pt x="0" y="1158"/>
                      <a:pt x="333" y="1491"/>
                      <a:pt x="740" y="1491"/>
                    </a:cubicBezTo>
                    <a:cubicBezTo>
                      <a:pt x="1159" y="1491"/>
                      <a:pt x="1491" y="1158"/>
                      <a:pt x="1491" y="752"/>
                    </a:cubicBezTo>
                    <a:cubicBezTo>
                      <a:pt x="1491" y="333"/>
                      <a:pt x="1159" y="0"/>
                      <a:pt x="740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8293;p67"/>
              <p:cNvSpPr/>
              <p:nvPr/>
            </p:nvSpPr>
            <p:spPr>
              <a:xfrm>
                <a:off x="3583225" y="2266300"/>
                <a:ext cx="448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1501" extrusionOk="0">
                    <a:moveTo>
                      <a:pt x="809" y="1"/>
                    </a:moveTo>
                    <a:cubicBezTo>
                      <a:pt x="446" y="1"/>
                      <a:pt x="127" y="269"/>
                      <a:pt x="82" y="638"/>
                    </a:cubicBezTo>
                    <a:cubicBezTo>
                      <a:pt x="0" y="1130"/>
                      <a:pt x="390" y="1501"/>
                      <a:pt x="818" y="1501"/>
                    </a:cubicBezTo>
                    <a:cubicBezTo>
                      <a:pt x="969" y="1501"/>
                      <a:pt x="1124" y="1455"/>
                      <a:pt x="1265" y="1352"/>
                    </a:cubicBezTo>
                    <a:cubicBezTo>
                      <a:pt x="1795" y="946"/>
                      <a:pt x="1585" y="108"/>
                      <a:pt x="920" y="9"/>
                    </a:cubicBezTo>
                    <a:cubicBezTo>
                      <a:pt x="883" y="4"/>
                      <a:pt x="845" y="1"/>
                      <a:pt x="809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8294;p67"/>
              <p:cNvSpPr/>
              <p:nvPr/>
            </p:nvSpPr>
            <p:spPr>
              <a:xfrm>
                <a:off x="4225050" y="2447725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750" y="0"/>
                    </a:moveTo>
                    <a:cubicBezTo>
                      <a:pt x="368" y="0"/>
                      <a:pt x="1" y="298"/>
                      <a:pt x="1" y="749"/>
                    </a:cubicBezTo>
                    <a:cubicBezTo>
                      <a:pt x="1" y="1168"/>
                      <a:pt x="333" y="1501"/>
                      <a:pt x="752" y="1501"/>
                    </a:cubicBezTo>
                    <a:cubicBezTo>
                      <a:pt x="1418" y="1501"/>
                      <a:pt x="1750" y="687"/>
                      <a:pt x="1270" y="219"/>
                    </a:cubicBezTo>
                    <a:cubicBezTo>
                      <a:pt x="1119" y="68"/>
                      <a:pt x="933" y="0"/>
                      <a:pt x="750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8295;p67"/>
              <p:cNvSpPr/>
              <p:nvPr/>
            </p:nvSpPr>
            <p:spPr>
              <a:xfrm>
                <a:off x="4184700" y="1906425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998" y="1"/>
                    </a:moveTo>
                    <a:cubicBezTo>
                      <a:pt x="333" y="1"/>
                      <a:pt x="0" y="802"/>
                      <a:pt x="469" y="1282"/>
                    </a:cubicBezTo>
                    <a:cubicBezTo>
                      <a:pt x="624" y="1433"/>
                      <a:pt x="812" y="1501"/>
                      <a:pt x="996" y="1501"/>
                    </a:cubicBezTo>
                    <a:cubicBezTo>
                      <a:pt x="1383" y="1501"/>
                      <a:pt x="1750" y="1203"/>
                      <a:pt x="1750" y="752"/>
                    </a:cubicBezTo>
                    <a:cubicBezTo>
                      <a:pt x="1750" y="333"/>
                      <a:pt x="1417" y="1"/>
                      <a:pt x="998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8296;p67"/>
              <p:cNvSpPr/>
              <p:nvPr/>
            </p:nvSpPr>
            <p:spPr>
              <a:xfrm>
                <a:off x="3575400" y="1583100"/>
                <a:ext cx="4222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496" extrusionOk="0">
                    <a:moveTo>
                      <a:pt x="848" y="0"/>
                    </a:moveTo>
                    <a:cubicBezTo>
                      <a:pt x="552" y="0"/>
                      <a:pt x="270" y="176"/>
                      <a:pt x="149" y="464"/>
                    </a:cubicBezTo>
                    <a:cubicBezTo>
                      <a:pt x="1" y="846"/>
                      <a:pt x="173" y="1278"/>
                      <a:pt x="555" y="1438"/>
                    </a:cubicBezTo>
                    <a:cubicBezTo>
                      <a:pt x="649" y="1477"/>
                      <a:pt x="746" y="1496"/>
                      <a:pt x="842" y="1496"/>
                    </a:cubicBezTo>
                    <a:cubicBezTo>
                      <a:pt x="1138" y="1496"/>
                      <a:pt x="1420" y="1320"/>
                      <a:pt x="1541" y="1031"/>
                    </a:cubicBezTo>
                    <a:cubicBezTo>
                      <a:pt x="1689" y="649"/>
                      <a:pt x="1516" y="218"/>
                      <a:pt x="1134" y="58"/>
                    </a:cubicBezTo>
                    <a:cubicBezTo>
                      <a:pt x="1041" y="19"/>
                      <a:pt x="943" y="0"/>
                      <a:pt x="848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8297;p67"/>
              <p:cNvSpPr/>
              <p:nvPr/>
            </p:nvSpPr>
            <p:spPr>
              <a:xfrm>
                <a:off x="3231025" y="1595925"/>
                <a:ext cx="373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492" extrusionOk="0">
                    <a:moveTo>
                      <a:pt x="752" y="1"/>
                    </a:moveTo>
                    <a:cubicBezTo>
                      <a:pt x="333" y="1"/>
                      <a:pt x="0" y="333"/>
                      <a:pt x="0" y="752"/>
                    </a:cubicBezTo>
                    <a:cubicBezTo>
                      <a:pt x="0" y="1159"/>
                      <a:pt x="333" y="1492"/>
                      <a:pt x="752" y="1492"/>
                    </a:cubicBezTo>
                    <a:cubicBezTo>
                      <a:pt x="1159" y="1492"/>
                      <a:pt x="1491" y="1159"/>
                      <a:pt x="1491" y="752"/>
                    </a:cubicBezTo>
                    <a:cubicBezTo>
                      <a:pt x="1491" y="333"/>
                      <a:pt x="1159" y="1"/>
                      <a:pt x="752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04637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46" name="Google Shape;8646;p61"/>
          <p:cNvGrpSpPr/>
          <p:nvPr/>
        </p:nvGrpSpPr>
        <p:grpSpPr>
          <a:xfrm>
            <a:off x="2126623" y="3607908"/>
            <a:ext cx="1102891" cy="760337"/>
            <a:chOff x="4967783" y="2151471"/>
            <a:chExt cx="3920692" cy="2702940"/>
          </a:xfrm>
        </p:grpSpPr>
        <p:grpSp>
          <p:nvGrpSpPr>
            <p:cNvPr id="8647" name="Google Shape;8647;p61"/>
            <p:cNvGrpSpPr/>
            <p:nvPr/>
          </p:nvGrpSpPr>
          <p:grpSpPr>
            <a:xfrm>
              <a:off x="5045709" y="2252109"/>
              <a:ext cx="3761071" cy="2501708"/>
              <a:chOff x="2691784" y="1805334"/>
              <a:chExt cx="3761071" cy="2501708"/>
            </a:xfrm>
          </p:grpSpPr>
          <p:sp>
            <p:nvSpPr>
              <p:cNvPr id="8648" name="Google Shape;8648;p61"/>
              <p:cNvSpPr/>
              <p:nvPr/>
            </p:nvSpPr>
            <p:spPr>
              <a:xfrm>
                <a:off x="4306153" y="4266675"/>
                <a:ext cx="932050" cy="40353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9" name="Google Shape;8649;p61"/>
              <p:cNvSpPr/>
              <p:nvPr/>
            </p:nvSpPr>
            <p:spPr>
              <a:xfrm>
                <a:off x="2691784" y="3762285"/>
                <a:ext cx="1916675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28485" h="36518" extrusionOk="0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0" name="Google Shape;8650;p61"/>
              <p:cNvSpPr/>
              <p:nvPr/>
            </p:nvSpPr>
            <p:spPr>
              <a:xfrm>
                <a:off x="2695021" y="3035999"/>
                <a:ext cx="754960" cy="529407"/>
              </a:xfrm>
              <a:custGeom>
                <a:avLst/>
                <a:gdLst/>
                <a:ahLst/>
                <a:cxnLst/>
                <a:rect l="l" t="t" r="r" b="b"/>
                <a:pathLst>
                  <a:path w="50609" h="35489" extrusionOk="0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1" name="Google Shape;8651;p61"/>
              <p:cNvSpPr/>
              <p:nvPr/>
            </p:nvSpPr>
            <p:spPr>
              <a:xfrm>
                <a:off x="3661791" y="2531620"/>
                <a:ext cx="2791064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87100" h="36518" extrusionOk="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2" name="Google Shape;8652;p61"/>
              <p:cNvSpPr/>
              <p:nvPr/>
            </p:nvSpPr>
            <p:spPr>
              <a:xfrm>
                <a:off x="5153124" y="1805334"/>
                <a:ext cx="1294451" cy="512461"/>
              </a:xfrm>
              <a:custGeom>
                <a:avLst/>
                <a:gdLst/>
                <a:ahLst/>
                <a:cxnLst/>
                <a:rect l="l" t="t" r="r" b="b"/>
                <a:pathLst>
                  <a:path w="86774" h="34353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3" name="Google Shape;8653;p61"/>
              <p:cNvSpPr/>
              <p:nvPr/>
            </p:nvSpPr>
            <p:spPr>
              <a:xfrm>
                <a:off x="2785807" y="1805334"/>
                <a:ext cx="2143839" cy="40367"/>
              </a:xfrm>
              <a:custGeom>
                <a:avLst/>
                <a:gdLst/>
                <a:ahLst/>
                <a:cxnLst/>
                <a:rect l="l" t="t" r="r" b="b"/>
                <a:pathLst>
                  <a:path w="143713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4" name="Google Shape;8654;p61"/>
              <p:cNvSpPr/>
              <p:nvPr/>
            </p:nvSpPr>
            <p:spPr>
              <a:xfrm>
                <a:off x="5447728" y="4266675"/>
                <a:ext cx="932050" cy="40353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55" name="Google Shape;8655;p61"/>
            <p:cNvGrpSpPr/>
            <p:nvPr/>
          </p:nvGrpSpPr>
          <p:grpSpPr>
            <a:xfrm>
              <a:off x="4967783" y="2151471"/>
              <a:ext cx="3920692" cy="2702940"/>
              <a:chOff x="2613858" y="1704696"/>
              <a:chExt cx="3920692" cy="2702940"/>
            </a:xfrm>
          </p:grpSpPr>
          <p:sp>
            <p:nvSpPr>
              <p:cNvPr id="8656" name="Google Shape;8656;p61"/>
              <p:cNvSpPr/>
              <p:nvPr/>
            </p:nvSpPr>
            <p:spPr>
              <a:xfrm rot="5400000">
                <a:off x="4924676" y="1720789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7" name="Google Shape;8657;p61"/>
              <p:cNvSpPr/>
              <p:nvPr/>
            </p:nvSpPr>
            <p:spPr>
              <a:xfrm rot="5400000">
                <a:off x="6309028" y="2311963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8" name="Google Shape;8658;p61"/>
              <p:cNvSpPr/>
              <p:nvPr/>
            </p:nvSpPr>
            <p:spPr>
              <a:xfrm rot="5400000">
                <a:off x="5222154" y="4182115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9" name="Google Shape;8659;p61"/>
              <p:cNvSpPr/>
              <p:nvPr/>
            </p:nvSpPr>
            <p:spPr>
              <a:xfrm rot="5400000">
                <a:off x="2597765" y="3554395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0" name="Google Shape;8660;p61"/>
              <p:cNvSpPr/>
              <p:nvPr/>
            </p:nvSpPr>
            <p:spPr>
              <a:xfrm rot="5400000">
                <a:off x="3433899" y="2945028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661" name="Google Shape;8661;p61"/>
          <p:cNvGrpSpPr/>
          <p:nvPr/>
        </p:nvGrpSpPr>
        <p:grpSpPr>
          <a:xfrm>
            <a:off x="3530532" y="1496185"/>
            <a:ext cx="1561911" cy="708580"/>
            <a:chOff x="3530532" y="1496185"/>
            <a:chExt cx="1561911" cy="708580"/>
          </a:xfrm>
        </p:grpSpPr>
        <p:grpSp>
          <p:nvGrpSpPr>
            <p:cNvPr id="8662" name="Google Shape;8662;p61"/>
            <p:cNvGrpSpPr/>
            <p:nvPr/>
          </p:nvGrpSpPr>
          <p:grpSpPr>
            <a:xfrm>
              <a:off x="3720318" y="1857562"/>
              <a:ext cx="1372125" cy="54"/>
              <a:chOff x="3720318" y="1857562"/>
              <a:chExt cx="1372125" cy="54"/>
            </a:xfrm>
          </p:grpSpPr>
          <p:cxnSp>
            <p:nvCxnSpPr>
              <p:cNvPr id="8663" name="Google Shape;8663;p61"/>
              <p:cNvCxnSpPr>
                <a:endCxn id="8664" idx="2"/>
              </p:cNvCxnSpPr>
              <p:nvPr/>
            </p:nvCxnSpPr>
            <p:spPr>
              <a:xfrm>
                <a:off x="4440243" y="1857616"/>
                <a:ext cx="173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65" name="Google Shape;8665;p61"/>
              <p:cNvCxnSpPr/>
              <p:nvPr/>
            </p:nvCxnSpPr>
            <p:spPr>
              <a:xfrm>
                <a:off x="4074943" y="1857562"/>
                <a:ext cx="173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66" name="Google Shape;8666;p61"/>
              <p:cNvCxnSpPr/>
              <p:nvPr/>
            </p:nvCxnSpPr>
            <p:spPr>
              <a:xfrm>
                <a:off x="3720318" y="1857562"/>
                <a:ext cx="173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67" name="Google Shape;8667;p61"/>
              <p:cNvCxnSpPr>
                <a:stCxn id="8664" idx="6"/>
              </p:cNvCxnSpPr>
              <p:nvPr/>
            </p:nvCxnSpPr>
            <p:spPr>
              <a:xfrm>
                <a:off x="4801443" y="1857616"/>
                <a:ext cx="2910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8668" name="Google Shape;8668;p61"/>
            <p:cNvGrpSpPr/>
            <p:nvPr/>
          </p:nvGrpSpPr>
          <p:grpSpPr>
            <a:xfrm>
              <a:off x="3567462" y="1496185"/>
              <a:ext cx="286500" cy="272914"/>
              <a:chOff x="3567462" y="1496185"/>
              <a:chExt cx="286500" cy="272914"/>
            </a:xfrm>
          </p:grpSpPr>
          <p:cxnSp>
            <p:nvCxnSpPr>
              <p:cNvPr id="8669" name="Google Shape;8669;p61"/>
              <p:cNvCxnSpPr/>
              <p:nvPr/>
            </p:nvCxnSpPr>
            <p:spPr>
              <a:xfrm rot="10800000">
                <a:off x="3626625" y="1596000"/>
                <a:ext cx="0" cy="173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670" name="Google Shape;8670;p61"/>
              <p:cNvSpPr/>
              <p:nvPr/>
            </p:nvSpPr>
            <p:spPr>
              <a:xfrm>
                <a:off x="3567462" y="1496185"/>
                <a:ext cx="286500" cy="99900"/>
              </a:xfrm>
              <a:prstGeom prst="rect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71" name="Google Shape;8671;p61"/>
            <p:cNvSpPr/>
            <p:nvPr/>
          </p:nvSpPr>
          <p:spPr>
            <a:xfrm>
              <a:off x="3530532" y="1771972"/>
              <a:ext cx="187800" cy="187800"/>
            </a:xfrm>
            <a:prstGeom prst="ellipse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2" name="Google Shape;8672;p61"/>
            <p:cNvSpPr/>
            <p:nvPr/>
          </p:nvSpPr>
          <p:spPr>
            <a:xfrm>
              <a:off x="3891569" y="1779209"/>
              <a:ext cx="187800" cy="187800"/>
            </a:xfrm>
            <a:prstGeom prst="ellipse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73" name="Google Shape;8673;p61"/>
            <p:cNvGrpSpPr/>
            <p:nvPr/>
          </p:nvGrpSpPr>
          <p:grpSpPr>
            <a:xfrm>
              <a:off x="3929014" y="1960574"/>
              <a:ext cx="286500" cy="242342"/>
              <a:chOff x="3929014" y="1960574"/>
              <a:chExt cx="286500" cy="242342"/>
            </a:xfrm>
          </p:grpSpPr>
          <p:cxnSp>
            <p:nvCxnSpPr>
              <p:cNvPr id="8674" name="Google Shape;8674;p61"/>
              <p:cNvCxnSpPr/>
              <p:nvPr/>
            </p:nvCxnSpPr>
            <p:spPr>
              <a:xfrm rot="10800000">
                <a:off x="3988400" y="1960574"/>
                <a:ext cx="0" cy="144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675" name="Google Shape;8675;p61"/>
              <p:cNvSpPr/>
              <p:nvPr/>
            </p:nvSpPr>
            <p:spPr>
              <a:xfrm>
                <a:off x="3929014" y="2103016"/>
                <a:ext cx="286500" cy="99900"/>
              </a:xfrm>
              <a:prstGeom prst="rect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76" name="Google Shape;8676;p61"/>
            <p:cNvGrpSpPr/>
            <p:nvPr/>
          </p:nvGrpSpPr>
          <p:grpSpPr>
            <a:xfrm>
              <a:off x="4290828" y="1496185"/>
              <a:ext cx="286500" cy="272914"/>
              <a:chOff x="4290828" y="1496185"/>
              <a:chExt cx="286500" cy="272914"/>
            </a:xfrm>
          </p:grpSpPr>
          <p:cxnSp>
            <p:nvCxnSpPr>
              <p:cNvPr id="8677" name="Google Shape;8677;p61"/>
              <p:cNvCxnSpPr/>
              <p:nvPr/>
            </p:nvCxnSpPr>
            <p:spPr>
              <a:xfrm rot="10800000">
                <a:off x="4350000" y="1596000"/>
                <a:ext cx="0" cy="173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678" name="Google Shape;8678;p61"/>
              <p:cNvSpPr/>
              <p:nvPr/>
            </p:nvSpPr>
            <p:spPr>
              <a:xfrm>
                <a:off x="4290828" y="1496185"/>
                <a:ext cx="286500" cy="99900"/>
              </a:xfrm>
              <a:prstGeom prst="rect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79" name="Google Shape;8679;p61"/>
            <p:cNvSpPr/>
            <p:nvPr/>
          </p:nvSpPr>
          <p:spPr>
            <a:xfrm>
              <a:off x="4252606" y="1771972"/>
              <a:ext cx="187800" cy="187800"/>
            </a:xfrm>
            <a:prstGeom prst="ellipse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4" name="Google Shape;8664;p61"/>
            <p:cNvSpPr/>
            <p:nvPr/>
          </p:nvSpPr>
          <p:spPr>
            <a:xfrm>
              <a:off x="4613643" y="1763716"/>
              <a:ext cx="187800" cy="187800"/>
            </a:xfrm>
            <a:prstGeom prst="ellipse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80" name="Google Shape;8680;p61"/>
            <p:cNvGrpSpPr/>
            <p:nvPr/>
          </p:nvGrpSpPr>
          <p:grpSpPr>
            <a:xfrm>
              <a:off x="4657726" y="1959674"/>
              <a:ext cx="286500" cy="245092"/>
              <a:chOff x="4657726" y="1959674"/>
              <a:chExt cx="286500" cy="245092"/>
            </a:xfrm>
          </p:grpSpPr>
          <p:cxnSp>
            <p:nvCxnSpPr>
              <p:cNvPr id="8681" name="Google Shape;8681;p61"/>
              <p:cNvCxnSpPr/>
              <p:nvPr/>
            </p:nvCxnSpPr>
            <p:spPr>
              <a:xfrm rot="10800000">
                <a:off x="4707475" y="1959674"/>
                <a:ext cx="0" cy="145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682" name="Google Shape;8682;p61"/>
              <p:cNvSpPr/>
              <p:nvPr/>
            </p:nvSpPr>
            <p:spPr>
              <a:xfrm>
                <a:off x="4657726" y="2104866"/>
                <a:ext cx="286500" cy="99900"/>
              </a:xfrm>
              <a:prstGeom prst="rect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683" name="Google Shape;8683;p61"/>
          <p:cNvGrpSpPr/>
          <p:nvPr/>
        </p:nvGrpSpPr>
        <p:grpSpPr>
          <a:xfrm>
            <a:off x="3512551" y="2358282"/>
            <a:ext cx="1597032" cy="378649"/>
            <a:chOff x="3512551" y="2358282"/>
            <a:chExt cx="1597032" cy="378649"/>
          </a:xfrm>
        </p:grpSpPr>
        <p:grpSp>
          <p:nvGrpSpPr>
            <p:cNvPr id="8684" name="Google Shape;8684;p61"/>
            <p:cNvGrpSpPr/>
            <p:nvPr/>
          </p:nvGrpSpPr>
          <p:grpSpPr>
            <a:xfrm>
              <a:off x="3738198" y="2553002"/>
              <a:ext cx="1145834" cy="117"/>
              <a:chOff x="3738198" y="2553002"/>
              <a:chExt cx="1145834" cy="117"/>
            </a:xfrm>
          </p:grpSpPr>
          <p:cxnSp>
            <p:nvCxnSpPr>
              <p:cNvPr id="8685" name="Google Shape;8685;p61"/>
              <p:cNvCxnSpPr/>
              <p:nvPr/>
            </p:nvCxnSpPr>
            <p:spPr>
              <a:xfrm>
                <a:off x="4195395" y="2553002"/>
                <a:ext cx="231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86" name="Google Shape;8686;p61"/>
              <p:cNvCxnSpPr/>
              <p:nvPr/>
            </p:nvCxnSpPr>
            <p:spPr>
              <a:xfrm>
                <a:off x="4652432" y="2553002"/>
                <a:ext cx="231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87" name="Google Shape;8687;p61"/>
              <p:cNvCxnSpPr>
                <a:stCxn id="8688" idx="6"/>
                <a:endCxn id="8689" idx="2"/>
              </p:cNvCxnSpPr>
              <p:nvPr/>
            </p:nvCxnSpPr>
            <p:spPr>
              <a:xfrm>
                <a:off x="3738198" y="2553118"/>
                <a:ext cx="231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690" name="Google Shape;8690;p61"/>
            <p:cNvGrpSpPr/>
            <p:nvPr/>
          </p:nvGrpSpPr>
          <p:grpSpPr>
            <a:xfrm>
              <a:off x="3969644" y="2440153"/>
              <a:ext cx="225900" cy="296779"/>
              <a:chOff x="3969644" y="2440153"/>
              <a:chExt cx="225900" cy="296779"/>
            </a:xfrm>
          </p:grpSpPr>
          <p:cxnSp>
            <p:nvCxnSpPr>
              <p:cNvPr id="8691" name="Google Shape;8691;p61"/>
              <p:cNvCxnSpPr/>
              <p:nvPr/>
            </p:nvCxnSpPr>
            <p:spPr>
              <a:xfrm>
                <a:off x="4082390" y="2637031"/>
                <a:ext cx="0" cy="99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689" name="Google Shape;8689;p61"/>
              <p:cNvSpPr/>
              <p:nvPr/>
            </p:nvSpPr>
            <p:spPr>
              <a:xfrm>
                <a:off x="3969644" y="2440153"/>
                <a:ext cx="225900" cy="225900"/>
              </a:xfrm>
              <a:prstGeom prst="ellipse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2" name="Google Shape;8692;p61"/>
              <p:cNvSpPr/>
              <p:nvPr/>
            </p:nvSpPr>
            <p:spPr>
              <a:xfrm>
                <a:off x="3998471" y="2468982"/>
                <a:ext cx="168300" cy="168300"/>
              </a:xfrm>
              <a:prstGeom prst="ellipse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93" name="Google Shape;8693;p61"/>
            <p:cNvGrpSpPr/>
            <p:nvPr/>
          </p:nvGrpSpPr>
          <p:grpSpPr>
            <a:xfrm>
              <a:off x="4426818" y="2358282"/>
              <a:ext cx="225600" cy="307471"/>
              <a:chOff x="4426818" y="2358282"/>
              <a:chExt cx="225600" cy="307471"/>
            </a:xfrm>
          </p:grpSpPr>
          <p:cxnSp>
            <p:nvCxnSpPr>
              <p:cNvPr id="8694" name="Google Shape;8694;p61"/>
              <p:cNvCxnSpPr>
                <a:stCxn id="8695" idx="0"/>
              </p:cNvCxnSpPr>
              <p:nvPr/>
            </p:nvCxnSpPr>
            <p:spPr>
              <a:xfrm rot="10800000">
                <a:off x="4539644" y="2358282"/>
                <a:ext cx="0" cy="110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696" name="Google Shape;8696;p61"/>
              <p:cNvSpPr/>
              <p:nvPr/>
            </p:nvSpPr>
            <p:spPr>
              <a:xfrm>
                <a:off x="4426818" y="2440153"/>
                <a:ext cx="225600" cy="225600"/>
              </a:xfrm>
              <a:prstGeom prst="ellipse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5" name="Google Shape;8695;p61"/>
              <p:cNvSpPr/>
              <p:nvPr/>
            </p:nvSpPr>
            <p:spPr>
              <a:xfrm>
                <a:off x="4455644" y="2468982"/>
                <a:ext cx="168000" cy="168000"/>
              </a:xfrm>
              <a:prstGeom prst="ellipse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97" name="Google Shape;8697;p61"/>
            <p:cNvGrpSpPr/>
            <p:nvPr/>
          </p:nvGrpSpPr>
          <p:grpSpPr>
            <a:xfrm>
              <a:off x="4883984" y="2440153"/>
              <a:ext cx="225600" cy="296479"/>
              <a:chOff x="4883984" y="2440153"/>
              <a:chExt cx="225600" cy="296479"/>
            </a:xfrm>
          </p:grpSpPr>
          <p:cxnSp>
            <p:nvCxnSpPr>
              <p:cNvPr id="8698" name="Google Shape;8698;p61"/>
              <p:cNvCxnSpPr/>
              <p:nvPr/>
            </p:nvCxnSpPr>
            <p:spPr>
              <a:xfrm>
                <a:off x="4996858" y="2637031"/>
                <a:ext cx="0" cy="99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699" name="Google Shape;8699;p61"/>
              <p:cNvSpPr/>
              <p:nvPr/>
            </p:nvSpPr>
            <p:spPr>
              <a:xfrm>
                <a:off x="4883984" y="2440153"/>
                <a:ext cx="225600" cy="225600"/>
              </a:xfrm>
              <a:prstGeom prst="ellipse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0" name="Google Shape;8700;p61"/>
              <p:cNvSpPr/>
              <p:nvPr/>
            </p:nvSpPr>
            <p:spPr>
              <a:xfrm>
                <a:off x="4912810" y="2468982"/>
                <a:ext cx="168000" cy="168000"/>
              </a:xfrm>
              <a:prstGeom prst="ellipse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01" name="Google Shape;8701;p61"/>
            <p:cNvGrpSpPr/>
            <p:nvPr/>
          </p:nvGrpSpPr>
          <p:grpSpPr>
            <a:xfrm>
              <a:off x="3512551" y="2358356"/>
              <a:ext cx="225647" cy="307629"/>
              <a:chOff x="2182679" y="2005014"/>
              <a:chExt cx="792300" cy="1080158"/>
            </a:xfrm>
          </p:grpSpPr>
          <p:cxnSp>
            <p:nvCxnSpPr>
              <p:cNvPr id="8702" name="Google Shape;8702;p61"/>
              <p:cNvCxnSpPr>
                <a:stCxn id="8703" idx="0"/>
              </p:cNvCxnSpPr>
              <p:nvPr/>
            </p:nvCxnSpPr>
            <p:spPr>
              <a:xfrm rot="10800000">
                <a:off x="2578961" y="2005014"/>
                <a:ext cx="0" cy="38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688" name="Google Shape;8688;p61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3" name="Google Shape;8703;p61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704" name="Google Shape;8704;p61"/>
          <p:cNvGrpSpPr/>
          <p:nvPr/>
        </p:nvGrpSpPr>
        <p:grpSpPr>
          <a:xfrm>
            <a:off x="6872633" y="1182079"/>
            <a:ext cx="1559809" cy="722610"/>
            <a:chOff x="634175" y="2986275"/>
            <a:chExt cx="3147949" cy="1458344"/>
          </a:xfrm>
        </p:grpSpPr>
        <p:cxnSp>
          <p:nvCxnSpPr>
            <p:cNvPr id="8705" name="Google Shape;8705;p61"/>
            <p:cNvCxnSpPr>
              <a:stCxn id="8706" idx="4"/>
              <a:endCxn id="8707" idx="0"/>
            </p:cNvCxnSpPr>
            <p:nvPr/>
          </p:nvCxnSpPr>
          <p:spPr>
            <a:xfrm>
              <a:off x="929975" y="3577875"/>
              <a:ext cx="591600" cy="2748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08" name="Google Shape;8708;p61"/>
            <p:cNvCxnSpPr>
              <a:stCxn id="8707" idx="0"/>
              <a:endCxn id="8709" idx="4"/>
            </p:cNvCxnSpPr>
            <p:nvPr/>
          </p:nvCxnSpPr>
          <p:spPr>
            <a:xfrm rot="10800000" flipH="1">
              <a:off x="1521366" y="3578219"/>
              <a:ext cx="686700" cy="2748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10" name="Google Shape;8710;p61"/>
            <p:cNvCxnSpPr>
              <a:stCxn id="8709" idx="4"/>
              <a:endCxn id="8711" idx="0"/>
            </p:cNvCxnSpPr>
            <p:nvPr/>
          </p:nvCxnSpPr>
          <p:spPr>
            <a:xfrm>
              <a:off x="2208152" y="3577875"/>
              <a:ext cx="686700" cy="2748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12" name="Google Shape;8712;p61"/>
            <p:cNvCxnSpPr>
              <a:stCxn id="8711" idx="0"/>
              <a:endCxn id="8713" idx="4"/>
            </p:cNvCxnSpPr>
            <p:nvPr/>
          </p:nvCxnSpPr>
          <p:spPr>
            <a:xfrm rot="10800000" flipH="1">
              <a:off x="2894933" y="3578218"/>
              <a:ext cx="591600" cy="2748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713" name="Google Shape;8713;p61"/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9" name="Google Shape;8709;p61"/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6" name="Google Shape;8706;p61"/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1" name="Google Shape;8711;p61"/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7" name="Google Shape;8707;p61"/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14" name="Google Shape;8714;p61"/>
          <p:cNvGrpSpPr/>
          <p:nvPr/>
        </p:nvGrpSpPr>
        <p:grpSpPr>
          <a:xfrm>
            <a:off x="3526424" y="2891987"/>
            <a:ext cx="1570719" cy="294123"/>
            <a:chOff x="998425" y="1182125"/>
            <a:chExt cx="1065400" cy="199500"/>
          </a:xfrm>
        </p:grpSpPr>
        <p:sp>
          <p:nvSpPr>
            <p:cNvPr id="8715" name="Google Shape;8715;p61"/>
            <p:cNvSpPr/>
            <p:nvPr/>
          </p:nvSpPr>
          <p:spPr>
            <a:xfrm>
              <a:off x="998425" y="1182125"/>
              <a:ext cx="1065400" cy="199500"/>
            </a:xfrm>
            <a:custGeom>
              <a:avLst/>
              <a:gdLst/>
              <a:ahLst/>
              <a:cxnLst/>
              <a:rect l="l" t="t" r="r" b="b"/>
              <a:pathLst>
                <a:path w="42616" h="7980" extrusionOk="0">
                  <a:moveTo>
                    <a:pt x="4324" y="1"/>
                  </a:moveTo>
                  <a:cubicBezTo>
                    <a:pt x="3159" y="1"/>
                    <a:pt x="1997" y="512"/>
                    <a:pt x="1246" y="1424"/>
                  </a:cubicBezTo>
                  <a:cubicBezTo>
                    <a:pt x="180" y="2720"/>
                    <a:pt x="1" y="4577"/>
                    <a:pt x="867" y="6031"/>
                  </a:cubicBezTo>
                  <a:cubicBezTo>
                    <a:pt x="1600" y="7262"/>
                    <a:pt x="2935" y="7980"/>
                    <a:pt x="4331" y="7980"/>
                  </a:cubicBezTo>
                  <a:cubicBezTo>
                    <a:pt x="4576" y="7980"/>
                    <a:pt x="4822" y="7958"/>
                    <a:pt x="5067" y="7913"/>
                  </a:cubicBezTo>
                  <a:cubicBezTo>
                    <a:pt x="6219" y="7700"/>
                    <a:pt x="7170" y="6971"/>
                    <a:pt x="7733" y="6006"/>
                  </a:cubicBezTo>
                  <a:cubicBezTo>
                    <a:pt x="8105" y="5370"/>
                    <a:pt x="8773" y="4970"/>
                    <a:pt x="9508" y="4970"/>
                  </a:cubicBezTo>
                  <a:lnTo>
                    <a:pt x="10488" y="4970"/>
                  </a:lnTo>
                  <a:cubicBezTo>
                    <a:pt x="11237" y="4970"/>
                    <a:pt x="11919" y="5376"/>
                    <a:pt x="12300" y="6020"/>
                  </a:cubicBezTo>
                  <a:lnTo>
                    <a:pt x="12307" y="6031"/>
                  </a:lnTo>
                  <a:cubicBezTo>
                    <a:pt x="13039" y="7262"/>
                    <a:pt x="14375" y="7980"/>
                    <a:pt x="15771" y="7980"/>
                  </a:cubicBezTo>
                  <a:cubicBezTo>
                    <a:pt x="16016" y="7980"/>
                    <a:pt x="16262" y="7958"/>
                    <a:pt x="16507" y="7913"/>
                  </a:cubicBezTo>
                  <a:cubicBezTo>
                    <a:pt x="17658" y="7700"/>
                    <a:pt x="18610" y="6971"/>
                    <a:pt x="19173" y="6006"/>
                  </a:cubicBezTo>
                  <a:cubicBezTo>
                    <a:pt x="19545" y="5370"/>
                    <a:pt x="20213" y="4970"/>
                    <a:pt x="20946" y="4970"/>
                  </a:cubicBezTo>
                  <a:lnTo>
                    <a:pt x="21928" y="4970"/>
                  </a:lnTo>
                  <a:cubicBezTo>
                    <a:pt x="22677" y="4970"/>
                    <a:pt x="23359" y="5376"/>
                    <a:pt x="23740" y="6020"/>
                  </a:cubicBezTo>
                  <a:lnTo>
                    <a:pt x="23747" y="6031"/>
                  </a:lnTo>
                  <a:cubicBezTo>
                    <a:pt x="24479" y="7262"/>
                    <a:pt x="25815" y="7980"/>
                    <a:pt x="27210" y="7980"/>
                  </a:cubicBezTo>
                  <a:cubicBezTo>
                    <a:pt x="27454" y="7980"/>
                    <a:pt x="27700" y="7958"/>
                    <a:pt x="27945" y="7913"/>
                  </a:cubicBezTo>
                  <a:cubicBezTo>
                    <a:pt x="29098" y="7700"/>
                    <a:pt x="30048" y="6971"/>
                    <a:pt x="30613" y="6006"/>
                  </a:cubicBezTo>
                  <a:cubicBezTo>
                    <a:pt x="30985" y="5370"/>
                    <a:pt x="31652" y="4970"/>
                    <a:pt x="32388" y="4970"/>
                  </a:cubicBezTo>
                  <a:lnTo>
                    <a:pt x="33368" y="4970"/>
                  </a:lnTo>
                  <a:cubicBezTo>
                    <a:pt x="34117" y="4970"/>
                    <a:pt x="34799" y="5376"/>
                    <a:pt x="35180" y="6020"/>
                  </a:cubicBezTo>
                  <a:lnTo>
                    <a:pt x="35187" y="6031"/>
                  </a:lnTo>
                  <a:cubicBezTo>
                    <a:pt x="35920" y="7262"/>
                    <a:pt x="37255" y="7980"/>
                    <a:pt x="38651" y="7980"/>
                  </a:cubicBezTo>
                  <a:cubicBezTo>
                    <a:pt x="38896" y="7980"/>
                    <a:pt x="39142" y="7958"/>
                    <a:pt x="39387" y="7913"/>
                  </a:cubicBezTo>
                  <a:cubicBezTo>
                    <a:pt x="41256" y="7567"/>
                    <a:pt x="42594" y="5866"/>
                    <a:pt x="42615" y="3993"/>
                  </a:cubicBezTo>
                  <a:cubicBezTo>
                    <a:pt x="42599" y="2323"/>
                    <a:pt x="41557" y="833"/>
                    <a:pt x="39994" y="246"/>
                  </a:cubicBezTo>
                  <a:cubicBezTo>
                    <a:pt x="39559" y="81"/>
                    <a:pt x="39100" y="2"/>
                    <a:pt x="38642" y="2"/>
                  </a:cubicBezTo>
                  <a:cubicBezTo>
                    <a:pt x="37477" y="2"/>
                    <a:pt x="36315" y="513"/>
                    <a:pt x="35565" y="1426"/>
                  </a:cubicBezTo>
                  <a:cubicBezTo>
                    <a:pt x="35428" y="1592"/>
                    <a:pt x="35304" y="1770"/>
                    <a:pt x="35195" y="1957"/>
                  </a:cubicBezTo>
                  <a:cubicBezTo>
                    <a:pt x="34817" y="2606"/>
                    <a:pt x="34133" y="3018"/>
                    <a:pt x="33382" y="3018"/>
                  </a:cubicBezTo>
                  <a:lnTo>
                    <a:pt x="32420" y="3018"/>
                  </a:lnTo>
                  <a:cubicBezTo>
                    <a:pt x="31683" y="3018"/>
                    <a:pt x="30996" y="2632"/>
                    <a:pt x="30624" y="1994"/>
                  </a:cubicBezTo>
                  <a:cubicBezTo>
                    <a:pt x="30157" y="1190"/>
                    <a:pt x="29425" y="572"/>
                    <a:pt x="28556" y="244"/>
                  </a:cubicBezTo>
                  <a:cubicBezTo>
                    <a:pt x="28121" y="80"/>
                    <a:pt x="27663" y="1"/>
                    <a:pt x="27205" y="1"/>
                  </a:cubicBezTo>
                  <a:cubicBezTo>
                    <a:pt x="26039" y="1"/>
                    <a:pt x="24877" y="513"/>
                    <a:pt x="24125" y="1426"/>
                  </a:cubicBezTo>
                  <a:cubicBezTo>
                    <a:pt x="23989" y="1592"/>
                    <a:pt x="23865" y="1770"/>
                    <a:pt x="23755" y="1957"/>
                  </a:cubicBezTo>
                  <a:cubicBezTo>
                    <a:pt x="23377" y="2606"/>
                    <a:pt x="22695" y="3018"/>
                    <a:pt x="21944" y="3018"/>
                  </a:cubicBezTo>
                  <a:lnTo>
                    <a:pt x="20981" y="3018"/>
                  </a:lnTo>
                  <a:cubicBezTo>
                    <a:pt x="20243" y="3018"/>
                    <a:pt x="19556" y="2632"/>
                    <a:pt x="19185" y="1994"/>
                  </a:cubicBezTo>
                  <a:cubicBezTo>
                    <a:pt x="18717" y="1190"/>
                    <a:pt x="17987" y="572"/>
                    <a:pt x="17116" y="244"/>
                  </a:cubicBezTo>
                  <a:cubicBezTo>
                    <a:pt x="16681" y="80"/>
                    <a:pt x="16223" y="1"/>
                    <a:pt x="15766" y="1"/>
                  </a:cubicBezTo>
                  <a:cubicBezTo>
                    <a:pt x="14600" y="1"/>
                    <a:pt x="13437" y="513"/>
                    <a:pt x="12686" y="1426"/>
                  </a:cubicBezTo>
                  <a:cubicBezTo>
                    <a:pt x="12549" y="1592"/>
                    <a:pt x="12425" y="1770"/>
                    <a:pt x="12316" y="1957"/>
                  </a:cubicBezTo>
                  <a:cubicBezTo>
                    <a:pt x="11937" y="2606"/>
                    <a:pt x="11255" y="3016"/>
                    <a:pt x="10504" y="3016"/>
                  </a:cubicBezTo>
                  <a:lnTo>
                    <a:pt x="9541" y="3016"/>
                  </a:lnTo>
                  <a:cubicBezTo>
                    <a:pt x="8805" y="3016"/>
                    <a:pt x="8116" y="2632"/>
                    <a:pt x="7745" y="1994"/>
                  </a:cubicBezTo>
                  <a:cubicBezTo>
                    <a:pt x="7277" y="1190"/>
                    <a:pt x="6547" y="572"/>
                    <a:pt x="5676" y="244"/>
                  </a:cubicBezTo>
                  <a:cubicBezTo>
                    <a:pt x="5241" y="80"/>
                    <a:pt x="4782" y="1"/>
                    <a:pt x="432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6" name="Google Shape;8716;p61"/>
            <p:cNvSpPr/>
            <p:nvPr/>
          </p:nvSpPr>
          <p:spPr>
            <a:xfrm>
              <a:off x="1017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7" name="Google Shape;8717;p61"/>
            <p:cNvSpPr/>
            <p:nvPr/>
          </p:nvSpPr>
          <p:spPr>
            <a:xfrm>
              <a:off x="1303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8" name="Google Shape;8718;p61"/>
            <p:cNvSpPr/>
            <p:nvPr/>
          </p:nvSpPr>
          <p:spPr>
            <a:xfrm>
              <a:off x="1589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49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49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4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9" name="Google Shape;8719;p61"/>
            <p:cNvSpPr/>
            <p:nvPr/>
          </p:nvSpPr>
          <p:spPr>
            <a:xfrm>
              <a:off x="1875200" y="1193175"/>
              <a:ext cx="177525" cy="177500"/>
            </a:xfrm>
            <a:custGeom>
              <a:avLst/>
              <a:gdLst/>
              <a:ahLst/>
              <a:cxnLst/>
              <a:rect l="l" t="t" r="r" b="b"/>
              <a:pathLst>
                <a:path w="7101" h="7100" extrusionOk="0">
                  <a:moveTo>
                    <a:pt x="3551" y="1"/>
                  </a:moveTo>
                  <a:cubicBezTo>
                    <a:pt x="1590" y="1"/>
                    <a:pt x="0" y="1589"/>
                    <a:pt x="0" y="3551"/>
                  </a:cubicBezTo>
                  <a:cubicBezTo>
                    <a:pt x="0" y="5511"/>
                    <a:pt x="1590" y="7099"/>
                    <a:pt x="3551" y="7099"/>
                  </a:cubicBezTo>
                  <a:cubicBezTo>
                    <a:pt x="5511" y="7099"/>
                    <a:pt x="7101" y="5511"/>
                    <a:pt x="7101" y="3551"/>
                  </a:cubicBezTo>
                  <a:cubicBezTo>
                    <a:pt x="7101" y="1589"/>
                    <a:pt x="5511" y="1"/>
                    <a:pt x="355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0" name="Google Shape;8720;p61"/>
          <p:cNvGrpSpPr/>
          <p:nvPr/>
        </p:nvGrpSpPr>
        <p:grpSpPr>
          <a:xfrm>
            <a:off x="6869680" y="2009474"/>
            <a:ext cx="1565716" cy="366729"/>
            <a:chOff x="1247650" y="2075423"/>
            <a:chExt cx="6648477" cy="1557238"/>
          </a:xfrm>
        </p:grpSpPr>
        <p:sp>
          <p:nvSpPr>
            <p:cNvPr id="8721" name="Google Shape;8721;p61"/>
            <p:cNvSpPr/>
            <p:nvPr/>
          </p:nvSpPr>
          <p:spPr>
            <a:xfrm>
              <a:off x="6633862" y="2075423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8722;p61"/>
            <p:cNvSpPr/>
            <p:nvPr/>
          </p:nvSpPr>
          <p:spPr>
            <a:xfrm>
              <a:off x="5359252" y="2806965"/>
              <a:ext cx="953461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3" name="Google Shape;8723;p61"/>
            <p:cNvSpPr/>
            <p:nvPr/>
          </p:nvSpPr>
          <p:spPr>
            <a:xfrm>
              <a:off x="1601478" y="2075425"/>
              <a:ext cx="953316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4" name="Google Shape;8724;p61"/>
            <p:cNvSpPr/>
            <p:nvPr/>
          </p:nvSpPr>
          <p:spPr>
            <a:xfrm>
              <a:off x="2857827" y="2807112"/>
              <a:ext cx="953370" cy="825320"/>
            </a:xfrm>
            <a:custGeom>
              <a:avLst/>
              <a:gdLst/>
              <a:ahLst/>
              <a:cxnLst/>
              <a:rect l="l" t="t" r="r" b="b"/>
              <a:pathLst>
                <a:path w="57780" h="50027" extrusionOk="0">
                  <a:moveTo>
                    <a:pt x="14452" y="0"/>
                  </a:moveTo>
                  <a:lnTo>
                    <a:pt x="0" y="25013"/>
                  </a:lnTo>
                  <a:lnTo>
                    <a:pt x="14452" y="50027"/>
                  </a:lnTo>
                  <a:lnTo>
                    <a:pt x="43328" y="50027"/>
                  </a:lnTo>
                  <a:lnTo>
                    <a:pt x="57780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5" name="Google Shape;8725;p61"/>
            <p:cNvSpPr/>
            <p:nvPr/>
          </p:nvSpPr>
          <p:spPr>
            <a:xfrm>
              <a:off x="4097386" y="2075425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8726;p61"/>
            <p:cNvSpPr/>
            <p:nvPr/>
          </p:nvSpPr>
          <p:spPr>
            <a:xfrm>
              <a:off x="1247650" y="2490334"/>
              <a:ext cx="6648477" cy="729445"/>
            </a:xfrm>
            <a:custGeom>
              <a:avLst/>
              <a:gdLst/>
              <a:ahLst/>
              <a:cxnLst/>
              <a:rect l="l" t="t" r="r" b="b"/>
              <a:pathLst>
                <a:path w="285373" h="31310" fill="none" extrusionOk="0">
                  <a:moveTo>
                    <a:pt x="285373" y="3317"/>
                  </a:moveTo>
                  <a:lnTo>
                    <a:pt x="269256" y="31309"/>
                  </a:lnTo>
                  <a:lnTo>
                    <a:pt x="233095" y="31309"/>
                  </a:lnTo>
                  <a:lnTo>
                    <a:pt x="215067" y="352"/>
                  </a:lnTo>
                  <a:lnTo>
                    <a:pt x="179426" y="352"/>
                  </a:lnTo>
                  <a:lnTo>
                    <a:pt x="161606" y="31218"/>
                  </a:lnTo>
                  <a:lnTo>
                    <a:pt x="125718" y="31309"/>
                  </a:lnTo>
                  <a:lnTo>
                    <a:pt x="107651" y="0"/>
                  </a:lnTo>
                  <a:lnTo>
                    <a:pt x="71490" y="0"/>
                  </a:lnTo>
                  <a:lnTo>
                    <a:pt x="53669" y="31075"/>
                  </a:lnTo>
                  <a:lnTo>
                    <a:pt x="18042" y="31075"/>
                  </a:lnTo>
                  <a:lnTo>
                    <a:pt x="0" y="118"/>
                  </a:lnTo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miter lim="1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7" name="Google Shape;8727;p61"/>
          <p:cNvGrpSpPr/>
          <p:nvPr/>
        </p:nvGrpSpPr>
        <p:grpSpPr>
          <a:xfrm>
            <a:off x="6853992" y="3158289"/>
            <a:ext cx="1597061" cy="663440"/>
            <a:chOff x="6796238" y="3158297"/>
            <a:chExt cx="1630319" cy="677257"/>
          </a:xfrm>
        </p:grpSpPr>
        <p:cxnSp>
          <p:nvCxnSpPr>
            <p:cNvPr id="8728" name="Google Shape;8728;p61"/>
            <p:cNvCxnSpPr/>
            <p:nvPr/>
          </p:nvCxnSpPr>
          <p:spPr>
            <a:xfrm>
              <a:off x="7012244" y="3664854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8729" name="Google Shape;8729;p61"/>
            <p:cNvCxnSpPr/>
            <p:nvPr/>
          </p:nvCxnSpPr>
          <p:spPr>
            <a:xfrm>
              <a:off x="7810957" y="3664854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8730" name="Google Shape;8730;p61"/>
            <p:cNvCxnSpPr/>
            <p:nvPr/>
          </p:nvCxnSpPr>
          <p:spPr>
            <a:xfrm rot="10800000">
              <a:off x="8196652" y="3170826"/>
              <a:ext cx="0" cy="1698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8731" name="Google Shape;8731;p61"/>
            <p:cNvCxnSpPr/>
            <p:nvPr/>
          </p:nvCxnSpPr>
          <p:spPr>
            <a:xfrm rot="10800000">
              <a:off x="7411601" y="3158297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grpSp>
          <p:nvGrpSpPr>
            <p:cNvPr id="8732" name="Google Shape;8732;p61"/>
            <p:cNvGrpSpPr/>
            <p:nvPr/>
          </p:nvGrpSpPr>
          <p:grpSpPr>
            <a:xfrm>
              <a:off x="6796238" y="3311904"/>
              <a:ext cx="1630319" cy="377697"/>
              <a:chOff x="6796238" y="3311904"/>
              <a:chExt cx="1630319" cy="377697"/>
            </a:xfrm>
          </p:grpSpPr>
          <p:sp>
            <p:nvSpPr>
              <p:cNvPr id="8733" name="Google Shape;8733;p61"/>
              <p:cNvSpPr/>
              <p:nvPr/>
            </p:nvSpPr>
            <p:spPr>
              <a:xfrm>
                <a:off x="6796238" y="3311904"/>
                <a:ext cx="798025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4368" h="16266" extrusionOk="0">
                    <a:moveTo>
                      <a:pt x="4679" y="0"/>
                    </a:moveTo>
                    <a:lnTo>
                      <a:pt x="0" y="8133"/>
                    </a:lnTo>
                    <a:lnTo>
                      <a:pt x="4679" y="16265"/>
                    </a:lnTo>
                    <a:lnTo>
                      <a:pt x="14094" y="16265"/>
                    </a:lnTo>
                    <a:lnTo>
                      <a:pt x="17913" y="9590"/>
                    </a:lnTo>
                    <a:lnTo>
                      <a:pt x="22591" y="1458"/>
                    </a:lnTo>
                    <a:lnTo>
                      <a:pt x="30301" y="1458"/>
                    </a:lnTo>
                    <a:lnTo>
                      <a:pt x="33522" y="7098"/>
                    </a:lnTo>
                    <a:lnTo>
                      <a:pt x="34367" y="5640"/>
                    </a:lnTo>
                    <a:lnTo>
                      <a:pt x="33522" y="4183"/>
                    </a:lnTo>
                    <a:lnTo>
                      <a:pt x="31146" y="0"/>
                    </a:lnTo>
                    <a:lnTo>
                      <a:pt x="21746" y="0"/>
                    </a:lnTo>
                    <a:lnTo>
                      <a:pt x="17067" y="8133"/>
                    </a:lnTo>
                    <a:lnTo>
                      <a:pt x="13234" y="14808"/>
                    </a:lnTo>
                    <a:lnTo>
                      <a:pt x="5524" y="14808"/>
                    </a:lnTo>
                    <a:lnTo>
                      <a:pt x="1706" y="8133"/>
                    </a:lnTo>
                    <a:lnTo>
                      <a:pt x="5524" y="1458"/>
                    </a:lnTo>
                    <a:lnTo>
                      <a:pt x="13234" y="1458"/>
                    </a:lnTo>
                    <a:lnTo>
                      <a:pt x="16455" y="7098"/>
                    </a:lnTo>
                    <a:lnTo>
                      <a:pt x="17301" y="5640"/>
                    </a:lnTo>
                    <a:lnTo>
                      <a:pt x="16455" y="4183"/>
                    </a:lnTo>
                    <a:lnTo>
                      <a:pt x="14094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4" name="Google Shape;8734;p61"/>
              <p:cNvSpPr/>
              <p:nvPr/>
            </p:nvSpPr>
            <p:spPr>
              <a:xfrm>
                <a:off x="7628207" y="3311904"/>
                <a:ext cx="798350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4382" h="16266" extrusionOk="0">
                    <a:moveTo>
                      <a:pt x="20288" y="0"/>
                    </a:moveTo>
                    <a:lnTo>
                      <a:pt x="16470" y="6675"/>
                    </a:lnTo>
                    <a:lnTo>
                      <a:pt x="11791" y="14808"/>
                    </a:lnTo>
                    <a:lnTo>
                      <a:pt x="4081" y="14808"/>
                    </a:lnTo>
                    <a:lnTo>
                      <a:pt x="860" y="9167"/>
                    </a:lnTo>
                    <a:lnTo>
                      <a:pt x="0" y="10625"/>
                    </a:lnTo>
                    <a:lnTo>
                      <a:pt x="860" y="12082"/>
                    </a:lnTo>
                    <a:lnTo>
                      <a:pt x="3221" y="16265"/>
                    </a:lnTo>
                    <a:lnTo>
                      <a:pt x="12637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858" y="1458"/>
                    </a:lnTo>
                    <a:lnTo>
                      <a:pt x="32677" y="8133"/>
                    </a:lnTo>
                    <a:lnTo>
                      <a:pt x="28858" y="14808"/>
                    </a:lnTo>
                    <a:lnTo>
                      <a:pt x="21134" y="14808"/>
                    </a:lnTo>
                    <a:lnTo>
                      <a:pt x="17927" y="9167"/>
                    </a:lnTo>
                    <a:lnTo>
                      <a:pt x="17067" y="10625"/>
                    </a:lnTo>
                    <a:lnTo>
                      <a:pt x="17927" y="12082"/>
                    </a:lnTo>
                    <a:lnTo>
                      <a:pt x="20288" y="16265"/>
                    </a:lnTo>
                    <a:lnTo>
                      <a:pt x="29703" y="16265"/>
                    </a:lnTo>
                    <a:lnTo>
                      <a:pt x="34382" y="8133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5" name="Google Shape;8735;p61"/>
              <p:cNvSpPr/>
              <p:nvPr/>
            </p:nvSpPr>
            <p:spPr>
              <a:xfrm>
                <a:off x="7229098" y="3311904"/>
                <a:ext cx="762823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2852" h="16266" extrusionOk="0">
                    <a:moveTo>
                      <a:pt x="20347" y="0"/>
                    </a:moveTo>
                    <a:lnTo>
                      <a:pt x="16455" y="6675"/>
                    </a:lnTo>
                    <a:lnTo>
                      <a:pt x="11850" y="14808"/>
                    </a:lnTo>
                    <a:lnTo>
                      <a:pt x="4125" y="14808"/>
                    </a:lnTo>
                    <a:lnTo>
                      <a:pt x="846" y="9167"/>
                    </a:lnTo>
                    <a:lnTo>
                      <a:pt x="0" y="10625"/>
                    </a:lnTo>
                    <a:lnTo>
                      <a:pt x="846" y="12082"/>
                    </a:lnTo>
                    <a:lnTo>
                      <a:pt x="3280" y="16265"/>
                    </a:lnTo>
                    <a:lnTo>
                      <a:pt x="12695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902" y="1458"/>
                    </a:lnTo>
                    <a:lnTo>
                      <a:pt x="32065" y="6981"/>
                    </a:lnTo>
                    <a:lnTo>
                      <a:pt x="32852" y="5524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736" name="Google Shape;8736;p61"/>
          <p:cNvGrpSpPr/>
          <p:nvPr/>
        </p:nvGrpSpPr>
        <p:grpSpPr>
          <a:xfrm>
            <a:off x="5375130" y="1179681"/>
            <a:ext cx="1368606" cy="1593805"/>
            <a:chOff x="1839112" y="2209163"/>
            <a:chExt cx="1918159" cy="2233784"/>
          </a:xfrm>
        </p:grpSpPr>
        <p:sp>
          <p:nvSpPr>
            <p:cNvPr id="8737" name="Google Shape;8737;p61"/>
            <p:cNvSpPr/>
            <p:nvPr/>
          </p:nvSpPr>
          <p:spPr>
            <a:xfrm>
              <a:off x="1839112" y="2209163"/>
              <a:ext cx="575100" cy="575100"/>
            </a:xfrm>
            <a:prstGeom prst="flowChartConnector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8738;p61"/>
            <p:cNvSpPr/>
            <p:nvPr/>
          </p:nvSpPr>
          <p:spPr>
            <a:xfrm>
              <a:off x="3182171" y="2209163"/>
              <a:ext cx="575100" cy="575100"/>
            </a:xfrm>
            <a:prstGeom prst="flowChartConnector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8739;p61"/>
            <p:cNvSpPr/>
            <p:nvPr/>
          </p:nvSpPr>
          <p:spPr>
            <a:xfrm>
              <a:off x="3182171" y="3040766"/>
              <a:ext cx="575100" cy="575100"/>
            </a:xfrm>
            <a:prstGeom prst="flowChartConnector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740" name="Google Shape;8740;p61"/>
            <p:cNvCxnSpPr>
              <a:stCxn id="8737" idx="6"/>
              <a:endCxn id="8738" idx="2"/>
            </p:cNvCxnSpPr>
            <p:nvPr/>
          </p:nvCxnSpPr>
          <p:spPr>
            <a:xfrm>
              <a:off x="2414212" y="2496713"/>
              <a:ext cx="767700" cy="900"/>
            </a:xfrm>
            <a:prstGeom prst="bentConnector3">
              <a:avLst>
                <a:gd name="adj1" fmla="val 50017"/>
              </a:avLst>
            </a:prstGeom>
            <a:noFill/>
            <a:ln w="9525" cap="flat" cmpd="sng">
              <a:solidFill>
                <a:srgbClr val="325D7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41" name="Google Shape;8741;p61"/>
            <p:cNvCxnSpPr>
              <a:stCxn id="8738" idx="4"/>
              <a:endCxn id="8742" idx="0"/>
            </p:cNvCxnSpPr>
            <p:nvPr/>
          </p:nvCxnSpPr>
          <p:spPr>
            <a:xfrm rot="5400000">
              <a:off x="2669921" y="2240963"/>
              <a:ext cx="256500" cy="1343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325D7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43" name="Google Shape;8743;p61"/>
            <p:cNvCxnSpPr>
              <a:stCxn id="8742" idx="6"/>
              <a:endCxn id="8739" idx="2"/>
            </p:cNvCxnSpPr>
            <p:nvPr/>
          </p:nvCxnSpPr>
          <p:spPr>
            <a:xfrm>
              <a:off x="2414212" y="3328316"/>
              <a:ext cx="767700" cy="900"/>
            </a:xfrm>
            <a:prstGeom prst="bentConnector3">
              <a:avLst>
                <a:gd name="adj1" fmla="val 50017"/>
              </a:avLst>
            </a:prstGeom>
            <a:noFill/>
            <a:ln w="9525" cap="flat" cmpd="sng">
              <a:solidFill>
                <a:srgbClr val="325D7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44" name="Google Shape;8744;p61"/>
            <p:cNvCxnSpPr>
              <a:stCxn id="8739" idx="4"/>
              <a:endCxn id="8745" idx="0"/>
            </p:cNvCxnSpPr>
            <p:nvPr/>
          </p:nvCxnSpPr>
          <p:spPr>
            <a:xfrm rot="5400000">
              <a:off x="2672171" y="3070316"/>
              <a:ext cx="252000" cy="1343100"/>
            </a:xfrm>
            <a:prstGeom prst="bentConnector3">
              <a:avLst>
                <a:gd name="adj1" fmla="val 49996"/>
              </a:avLst>
            </a:prstGeom>
            <a:noFill/>
            <a:ln w="9525" cap="flat" cmpd="sng">
              <a:solidFill>
                <a:srgbClr val="325D7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742" name="Google Shape;8742;p61"/>
            <p:cNvSpPr/>
            <p:nvPr/>
          </p:nvSpPr>
          <p:spPr>
            <a:xfrm>
              <a:off x="1839112" y="3040766"/>
              <a:ext cx="575100" cy="575100"/>
            </a:xfrm>
            <a:prstGeom prst="flowChartConnector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5" name="Google Shape;8745;p61"/>
            <p:cNvSpPr/>
            <p:nvPr/>
          </p:nvSpPr>
          <p:spPr>
            <a:xfrm>
              <a:off x="1839112" y="3867848"/>
              <a:ext cx="575100" cy="575100"/>
            </a:xfrm>
            <a:prstGeom prst="flowChartConnector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6" name="Google Shape;8746;p61"/>
            <p:cNvSpPr/>
            <p:nvPr/>
          </p:nvSpPr>
          <p:spPr>
            <a:xfrm>
              <a:off x="3182171" y="3867848"/>
              <a:ext cx="575100" cy="575100"/>
            </a:xfrm>
            <a:prstGeom prst="flowChartConnector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747" name="Google Shape;8747;p61"/>
            <p:cNvCxnSpPr>
              <a:endCxn id="8746" idx="2"/>
            </p:cNvCxnSpPr>
            <p:nvPr/>
          </p:nvCxnSpPr>
          <p:spPr>
            <a:xfrm>
              <a:off x="2413871" y="4154498"/>
              <a:ext cx="768300" cy="9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325D7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748" name="Google Shape;8748;p61"/>
          <p:cNvGrpSpPr/>
          <p:nvPr/>
        </p:nvGrpSpPr>
        <p:grpSpPr>
          <a:xfrm>
            <a:off x="3507503" y="1185917"/>
            <a:ext cx="1637968" cy="154942"/>
            <a:chOff x="238125" y="2506075"/>
            <a:chExt cx="7115411" cy="673075"/>
          </a:xfrm>
        </p:grpSpPr>
        <p:sp>
          <p:nvSpPr>
            <p:cNvPr id="8749" name="Google Shape;8749;p61"/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0" name="Google Shape;8750;p61"/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1" name="Google Shape;8751;p61"/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2" name="Google Shape;8752;p61"/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3" name="Google Shape;8753;p61"/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4" name="Google Shape;8754;p61"/>
          <p:cNvGrpSpPr/>
          <p:nvPr/>
        </p:nvGrpSpPr>
        <p:grpSpPr>
          <a:xfrm>
            <a:off x="746187" y="1507514"/>
            <a:ext cx="2476762" cy="91743"/>
            <a:chOff x="1464850" y="436376"/>
            <a:chExt cx="6001362" cy="222300"/>
          </a:xfrm>
        </p:grpSpPr>
        <p:sp>
          <p:nvSpPr>
            <p:cNvPr id="8755" name="Google Shape;8755;p61"/>
            <p:cNvSpPr/>
            <p:nvPr/>
          </p:nvSpPr>
          <p:spPr>
            <a:xfrm>
              <a:off x="1464850" y="436376"/>
              <a:ext cx="222300" cy="222300"/>
            </a:xfrm>
            <a:prstGeom prst="diamond">
              <a:avLst/>
            </a:pr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6" name="Google Shape;8756;p61"/>
            <p:cNvSpPr/>
            <p:nvPr/>
          </p:nvSpPr>
          <p:spPr>
            <a:xfrm>
              <a:off x="4410215" y="436376"/>
              <a:ext cx="222300" cy="222300"/>
            </a:xfrm>
            <a:prstGeom prst="diamond">
              <a:avLst/>
            </a:pr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7" name="Google Shape;8757;p61"/>
            <p:cNvSpPr/>
            <p:nvPr/>
          </p:nvSpPr>
          <p:spPr>
            <a:xfrm>
              <a:off x="7243912" y="436376"/>
              <a:ext cx="222300" cy="222300"/>
            </a:xfrm>
            <a:prstGeom prst="diamond">
              <a:avLst/>
            </a:pr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8" name="Google Shape;8758;p61"/>
            <p:cNvSpPr/>
            <p:nvPr/>
          </p:nvSpPr>
          <p:spPr>
            <a:xfrm>
              <a:off x="2920366" y="436376"/>
              <a:ext cx="222300" cy="222300"/>
            </a:xfrm>
            <a:prstGeom prst="diamond">
              <a:avLst/>
            </a:pr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9" name="Google Shape;8759;p61"/>
            <p:cNvSpPr/>
            <p:nvPr/>
          </p:nvSpPr>
          <p:spPr>
            <a:xfrm>
              <a:off x="5831847" y="436376"/>
              <a:ext cx="222300" cy="222300"/>
            </a:xfrm>
            <a:prstGeom prst="diamond">
              <a:avLst/>
            </a:pr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760" name="Google Shape;8760;p61"/>
            <p:cNvCxnSpPr/>
            <p:nvPr/>
          </p:nvCxnSpPr>
          <p:spPr>
            <a:xfrm>
              <a:off x="1798637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61" name="Google Shape;8761;p61"/>
            <p:cNvCxnSpPr/>
            <p:nvPr/>
          </p:nvCxnSpPr>
          <p:spPr>
            <a:xfrm>
              <a:off x="3276248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62" name="Google Shape;8762;p61"/>
            <p:cNvCxnSpPr/>
            <p:nvPr/>
          </p:nvCxnSpPr>
          <p:spPr>
            <a:xfrm>
              <a:off x="4753898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63" name="Google Shape;8763;p61"/>
            <p:cNvCxnSpPr/>
            <p:nvPr/>
          </p:nvCxnSpPr>
          <p:spPr>
            <a:xfrm>
              <a:off x="6143961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764" name="Google Shape;8764;p61"/>
          <p:cNvGrpSpPr/>
          <p:nvPr/>
        </p:nvGrpSpPr>
        <p:grpSpPr>
          <a:xfrm>
            <a:off x="732455" y="2742980"/>
            <a:ext cx="1452710" cy="651923"/>
            <a:chOff x="803162" y="2667727"/>
            <a:chExt cx="1411906" cy="633611"/>
          </a:xfrm>
        </p:grpSpPr>
        <p:cxnSp>
          <p:nvCxnSpPr>
            <p:cNvPr id="8765" name="Google Shape;8765;p61"/>
            <p:cNvCxnSpPr>
              <a:stCxn id="8766" idx="2"/>
              <a:endCxn id="8767" idx="0"/>
            </p:cNvCxnSpPr>
            <p:nvPr/>
          </p:nvCxnSpPr>
          <p:spPr>
            <a:xfrm rot="-5400000" flipH="1">
              <a:off x="1629114" y="2672827"/>
              <a:ext cx="129300" cy="369300"/>
            </a:xfrm>
            <a:prstGeom prst="bentConnector3">
              <a:avLst>
                <a:gd name="adj1" fmla="val 49963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8" name="Google Shape;8768;p61"/>
            <p:cNvCxnSpPr>
              <a:stCxn id="8769" idx="0"/>
              <a:endCxn id="8766" idx="2"/>
            </p:cNvCxnSpPr>
            <p:nvPr/>
          </p:nvCxnSpPr>
          <p:spPr>
            <a:xfrm rot="-5400000">
              <a:off x="1259830" y="2672682"/>
              <a:ext cx="129300" cy="369300"/>
            </a:xfrm>
            <a:prstGeom prst="bentConnector3">
              <a:avLst>
                <a:gd name="adj1" fmla="val 49963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0" name="Google Shape;8770;p61"/>
            <p:cNvCxnSpPr>
              <a:stCxn id="8769" idx="2"/>
              <a:endCxn id="8771" idx="0"/>
            </p:cNvCxnSpPr>
            <p:nvPr/>
          </p:nvCxnSpPr>
          <p:spPr>
            <a:xfrm rot="-5400000" flipH="1">
              <a:off x="1163380" y="3023532"/>
              <a:ext cx="129300" cy="176400"/>
            </a:xfrm>
            <a:prstGeom prst="bentConnector3">
              <a:avLst>
                <a:gd name="adj1" fmla="val 49963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2" name="Google Shape;8772;p61"/>
            <p:cNvCxnSpPr>
              <a:stCxn id="8773" idx="0"/>
              <a:endCxn id="8769" idx="2"/>
            </p:cNvCxnSpPr>
            <p:nvPr/>
          </p:nvCxnSpPr>
          <p:spPr>
            <a:xfrm rot="-5400000">
              <a:off x="987062" y="3023388"/>
              <a:ext cx="129300" cy="176400"/>
            </a:xfrm>
            <a:prstGeom prst="bentConnector3">
              <a:avLst>
                <a:gd name="adj1" fmla="val 49963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4" name="Google Shape;8774;p61"/>
            <p:cNvCxnSpPr>
              <a:stCxn id="8767" idx="2"/>
              <a:endCxn id="8775" idx="0"/>
            </p:cNvCxnSpPr>
            <p:nvPr/>
          </p:nvCxnSpPr>
          <p:spPr>
            <a:xfrm rot="-5400000" flipH="1">
              <a:off x="1901948" y="3023532"/>
              <a:ext cx="129300" cy="176400"/>
            </a:xfrm>
            <a:prstGeom prst="bentConnector3">
              <a:avLst>
                <a:gd name="adj1" fmla="val 49963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6" name="Google Shape;8776;p61"/>
            <p:cNvCxnSpPr>
              <a:stCxn id="8777" idx="0"/>
              <a:endCxn id="8767" idx="2"/>
            </p:cNvCxnSpPr>
            <p:nvPr/>
          </p:nvCxnSpPr>
          <p:spPr>
            <a:xfrm rot="-5400000">
              <a:off x="1725631" y="3023388"/>
              <a:ext cx="129300" cy="176400"/>
            </a:xfrm>
            <a:prstGeom prst="bentConnector3">
              <a:avLst>
                <a:gd name="adj1" fmla="val 49963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73" name="Google Shape;8773;p61"/>
            <p:cNvSpPr/>
            <p:nvPr/>
          </p:nvSpPr>
          <p:spPr>
            <a:xfrm>
              <a:off x="803162" y="3176238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771" name="Google Shape;8771;p61"/>
            <p:cNvSpPr/>
            <p:nvPr/>
          </p:nvSpPr>
          <p:spPr>
            <a:xfrm>
              <a:off x="1155799" y="3176238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777" name="Google Shape;8777;p61"/>
            <p:cNvSpPr/>
            <p:nvPr/>
          </p:nvSpPr>
          <p:spPr>
            <a:xfrm>
              <a:off x="1541731" y="3176238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775" name="Google Shape;8775;p61"/>
            <p:cNvSpPr/>
            <p:nvPr/>
          </p:nvSpPr>
          <p:spPr>
            <a:xfrm>
              <a:off x="1894368" y="3176238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767" name="Google Shape;8767;p61"/>
            <p:cNvSpPr/>
            <p:nvPr/>
          </p:nvSpPr>
          <p:spPr>
            <a:xfrm>
              <a:off x="1718048" y="2921982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769" name="Google Shape;8769;p61"/>
            <p:cNvSpPr/>
            <p:nvPr/>
          </p:nvSpPr>
          <p:spPr>
            <a:xfrm>
              <a:off x="979480" y="2921982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766" name="Google Shape;8766;p61"/>
            <p:cNvSpPr/>
            <p:nvPr/>
          </p:nvSpPr>
          <p:spPr>
            <a:xfrm>
              <a:off x="1348764" y="2667727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778" name="Google Shape;8778;p61"/>
          <p:cNvGrpSpPr/>
          <p:nvPr/>
        </p:nvGrpSpPr>
        <p:grpSpPr>
          <a:xfrm>
            <a:off x="732456" y="1178518"/>
            <a:ext cx="2518541" cy="209309"/>
            <a:chOff x="803163" y="1111966"/>
            <a:chExt cx="2447800" cy="203430"/>
          </a:xfrm>
        </p:grpSpPr>
        <p:grpSp>
          <p:nvGrpSpPr>
            <p:cNvPr id="8779" name="Google Shape;8779;p61"/>
            <p:cNvGrpSpPr/>
            <p:nvPr/>
          </p:nvGrpSpPr>
          <p:grpSpPr>
            <a:xfrm>
              <a:off x="1958180" y="1111966"/>
              <a:ext cx="588019" cy="121396"/>
              <a:chOff x="4808316" y="2800065"/>
              <a:chExt cx="1999386" cy="412910"/>
            </a:xfrm>
          </p:grpSpPr>
          <p:sp>
            <p:nvSpPr>
              <p:cNvPr id="8780" name="Google Shape;8780;p61"/>
              <p:cNvSpPr/>
              <p:nvPr/>
            </p:nvSpPr>
            <p:spPr>
              <a:xfrm>
                <a:off x="4849302" y="3079475"/>
                <a:ext cx="1958400" cy="1335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781" name="Google Shape;8781;p61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8782" name="Google Shape;8782;p61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8783" name="Google Shape;8783;p61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8784" name="Google Shape;8784;p61"/>
            <p:cNvCxnSpPr/>
            <p:nvPr/>
          </p:nvCxnSpPr>
          <p:spPr>
            <a:xfrm>
              <a:off x="3237251" y="1127387"/>
              <a:ext cx="0" cy="10560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85" name="Google Shape;8785;p61"/>
            <p:cNvSpPr/>
            <p:nvPr/>
          </p:nvSpPr>
          <p:spPr>
            <a:xfrm>
              <a:off x="3223663" y="1111974"/>
              <a:ext cx="27300" cy="27300"/>
            </a:xfrm>
            <a:prstGeom prst="ellipse">
              <a:avLst/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86" name="Google Shape;8786;p61"/>
            <p:cNvGrpSpPr/>
            <p:nvPr/>
          </p:nvGrpSpPr>
          <p:grpSpPr>
            <a:xfrm>
              <a:off x="803163" y="1111974"/>
              <a:ext cx="591158" cy="121545"/>
              <a:chOff x="803163" y="1111974"/>
              <a:chExt cx="591158" cy="121545"/>
            </a:xfrm>
          </p:grpSpPr>
          <p:grpSp>
            <p:nvGrpSpPr>
              <p:cNvPr id="8787" name="Google Shape;8787;p61"/>
              <p:cNvGrpSpPr/>
              <p:nvPr/>
            </p:nvGrpSpPr>
            <p:grpSpPr>
              <a:xfrm>
                <a:off x="803163" y="1111974"/>
                <a:ext cx="27175" cy="121077"/>
                <a:chOff x="845575" y="2563700"/>
                <a:chExt cx="92400" cy="411825"/>
              </a:xfrm>
            </p:grpSpPr>
            <p:cxnSp>
              <p:nvCxnSpPr>
                <p:cNvPr id="8788" name="Google Shape;8788;p61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8789" name="Google Shape;8789;p61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790" name="Google Shape;8790;p61"/>
              <p:cNvSpPr/>
              <p:nvPr/>
            </p:nvSpPr>
            <p:spPr>
              <a:xfrm>
                <a:off x="818321" y="1194219"/>
                <a:ext cx="576000" cy="393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91" name="Google Shape;8791;p61"/>
            <p:cNvGrpSpPr/>
            <p:nvPr/>
          </p:nvGrpSpPr>
          <p:grpSpPr>
            <a:xfrm>
              <a:off x="1381910" y="1194219"/>
              <a:ext cx="588341" cy="121177"/>
              <a:chOff x="1381910" y="1194219"/>
              <a:chExt cx="588341" cy="121177"/>
            </a:xfrm>
          </p:grpSpPr>
          <p:grpSp>
            <p:nvGrpSpPr>
              <p:cNvPr id="8792" name="Google Shape;8792;p61"/>
              <p:cNvGrpSpPr/>
              <p:nvPr/>
            </p:nvGrpSpPr>
            <p:grpSpPr>
              <a:xfrm rot="10800000">
                <a:off x="1381910" y="1194319"/>
                <a:ext cx="27175" cy="121077"/>
                <a:chOff x="2070100" y="2563700"/>
                <a:chExt cx="92400" cy="411825"/>
              </a:xfrm>
            </p:grpSpPr>
            <p:cxnSp>
              <p:nvCxnSpPr>
                <p:cNvPr id="8793" name="Google Shape;8793;p61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8794" name="Google Shape;8794;p61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795" name="Google Shape;8795;p61"/>
              <p:cNvSpPr/>
              <p:nvPr/>
            </p:nvSpPr>
            <p:spPr>
              <a:xfrm>
                <a:off x="1394250" y="1194219"/>
                <a:ext cx="576000" cy="39300"/>
              </a:xfrm>
              <a:prstGeom prst="rect">
                <a:avLst/>
              </a:pr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96" name="Google Shape;8796;p61"/>
            <p:cNvGrpSpPr/>
            <p:nvPr/>
          </p:nvGrpSpPr>
          <p:grpSpPr>
            <a:xfrm>
              <a:off x="2532079" y="1194219"/>
              <a:ext cx="704927" cy="121177"/>
              <a:chOff x="2532079" y="1194219"/>
              <a:chExt cx="704927" cy="121177"/>
            </a:xfrm>
          </p:grpSpPr>
          <p:grpSp>
            <p:nvGrpSpPr>
              <p:cNvPr id="8797" name="Google Shape;8797;p61"/>
              <p:cNvGrpSpPr/>
              <p:nvPr/>
            </p:nvGrpSpPr>
            <p:grpSpPr>
              <a:xfrm rot="10800000">
                <a:off x="2532079" y="1194319"/>
                <a:ext cx="27175" cy="121077"/>
                <a:chOff x="2070100" y="2563700"/>
                <a:chExt cx="92400" cy="411825"/>
              </a:xfrm>
            </p:grpSpPr>
            <p:cxnSp>
              <p:nvCxnSpPr>
                <p:cNvPr id="8798" name="Google Shape;8798;p61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8799" name="Google Shape;8799;p61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800" name="Google Shape;8800;p61"/>
              <p:cNvSpPr/>
              <p:nvPr/>
            </p:nvSpPr>
            <p:spPr>
              <a:xfrm>
                <a:off x="2546107" y="1194219"/>
                <a:ext cx="690900" cy="39300"/>
              </a:xfrm>
              <a:prstGeom prst="rect">
                <a:avLst/>
              </a:pr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801" name="Google Shape;8801;p61"/>
          <p:cNvGrpSpPr/>
          <p:nvPr/>
        </p:nvGrpSpPr>
        <p:grpSpPr>
          <a:xfrm>
            <a:off x="3525467" y="3875150"/>
            <a:ext cx="1567778" cy="491677"/>
            <a:chOff x="5194708" y="3484366"/>
            <a:chExt cx="3148148" cy="987304"/>
          </a:xfrm>
        </p:grpSpPr>
        <p:grpSp>
          <p:nvGrpSpPr>
            <p:cNvPr id="8802" name="Google Shape;8802;p61"/>
            <p:cNvGrpSpPr/>
            <p:nvPr/>
          </p:nvGrpSpPr>
          <p:grpSpPr>
            <a:xfrm>
              <a:off x="7531521" y="3484366"/>
              <a:ext cx="811335" cy="987304"/>
              <a:chOff x="3379425" y="1617275"/>
              <a:chExt cx="1090650" cy="1327200"/>
            </a:xfrm>
          </p:grpSpPr>
          <p:sp>
            <p:nvSpPr>
              <p:cNvPr id="8803" name="Google Shape;8803;p61"/>
              <p:cNvSpPr/>
              <p:nvPr/>
            </p:nvSpPr>
            <p:spPr>
              <a:xfrm>
                <a:off x="3554475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4" name="Google Shape;8804;p61"/>
              <p:cNvSpPr/>
              <p:nvPr/>
            </p:nvSpPr>
            <p:spPr>
              <a:xfrm>
                <a:off x="3379425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5" y="42750"/>
                    </a:cubicBezTo>
                    <a:lnTo>
                      <a:pt x="20935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5" name="Google Shape;8805;p61"/>
              <p:cNvSpPr/>
              <p:nvPr/>
            </p:nvSpPr>
            <p:spPr>
              <a:xfrm>
                <a:off x="3775050" y="2771175"/>
                <a:ext cx="300875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5" h="6932" extrusionOk="0">
                    <a:moveTo>
                      <a:pt x="11087" y="1"/>
                    </a:moveTo>
                    <a:cubicBezTo>
                      <a:pt x="10861" y="1"/>
                      <a:pt x="10636" y="87"/>
                      <a:pt x="10465" y="260"/>
                    </a:cubicBezTo>
                    <a:lnTo>
                      <a:pt x="6866" y="3859"/>
                    </a:lnTo>
                    <a:lnTo>
                      <a:pt x="5979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6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3" y="1306"/>
                      <a:pt x="350" y="1636"/>
                    </a:cubicBezTo>
                    <a:lnTo>
                      <a:pt x="5389" y="6675"/>
                    </a:lnTo>
                    <a:cubicBezTo>
                      <a:pt x="5559" y="6846"/>
                      <a:pt x="5784" y="6931"/>
                      <a:pt x="6009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6" y="1250"/>
                      <a:pt x="12034" y="668"/>
                      <a:pt x="11712" y="260"/>
                    </a:cubicBezTo>
                    <a:cubicBezTo>
                      <a:pt x="11539" y="87"/>
                      <a:pt x="11313" y="1"/>
                      <a:pt x="1108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06" name="Google Shape;8806;p61"/>
            <p:cNvGrpSpPr/>
            <p:nvPr/>
          </p:nvGrpSpPr>
          <p:grpSpPr>
            <a:xfrm>
              <a:off x="6752546" y="3484366"/>
              <a:ext cx="811428" cy="987304"/>
              <a:chOff x="2332275" y="1617275"/>
              <a:chExt cx="1090775" cy="1327200"/>
            </a:xfrm>
          </p:grpSpPr>
          <p:sp>
            <p:nvSpPr>
              <p:cNvPr id="8807" name="Google Shape;8807;p61"/>
              <p:cNvSpPr/>
              <p:nvPr/>
            </p:nvSpPr>
            <p:spPr>
              <a:xfrm>
                <a:off x="2507425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8" name="Google Shape;8808;p61"/>
              <p:cNvSpPr/>
              <p:nvPr/>
            </p:nvSpPr>
            <p:spPr>
              <a:xfrm>
                <a:off x="2332275" y="1617275"/>
                <a:ext cx="1090775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1" h="50958" extrusionOk="0">
                    <a:moveTo>
                      <a:pt x="21816" y="0"/>
                    </a:moveTo>
                    <a:cubicBezTo>
                      <a:pt x="9786" y="0"/>
                      <a:pt x="1" y="9788"/>
                      <a:pt x="1" y="21814"/>
                    </a:cubicBezTo>
                    <a:cubicBezTo>
                      <a:pt x="12" y="22289"/>
                      <a:pt x="402" y="22672"/>
                      <a:pt x="880" y="22672"/>
                    </a:cubicBezTo>
                    <a:cubicBezTo>
                      <a:pt x="1355" y="22672"/>
                      <a:pt x="1745" y="22289"/>
                      <a:pt x="1756" y="21814"/>
                    </a:cubicBezTo>
                    <a:cubicBezTo>
                      <a:pt x="1756" y="10757"/>
                      <a:pt x="10754" y="1755"/>
                      <a:pt x="21812" y="1755"/>
                    </a:cubicBezTo>
                    <a:cubicBezTo>
                      <a:pt x="32869" y="1755"/>
                      <a:pt x="41871" y="10753"/>
                      <a:pt x="41871" y="21814"/>
                    </a:cubicBezTo>
                    <a:cubicBezTo>
                      <a:pt x="41871" y="32872"/>
                      <a:pt x="32873" y="41870"/>
                      <a:pt x="21816" y="41870"/>
                    </a:cubicBezTo>
                    <a:cubicBezTo>
                      <a:pt x="21329" y="41870"/>
                      <a:pt x="20936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7" y="43147"/>
                      <a:pt x="43630" y="33547"/>
                      <a:pt x="43627" y="21814"/>
                    </a:cubicBezTo>
                    <a:cubicBezTo>
                      <a:pt x="43627" y="9785"/>
                      <a:pt x="33842" y="0"/>
                      <a:pt x="2181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9" name="Google Shape;8809;p61"/>
              <p:cNvSpPr/>
              <p:nvPr/>
            </p:nvSpPr>
            <p:spPr>
              <a:xfrm>
                <a:off x="2727925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7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8" y="6675"/>
                    </a:lnTo>
                    <a:cubicBezTo>
                      <a:pt x="5561" y="6846"/>
                      <a:pt x="5785" y="6931"/>
                      <a:pt x="6010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10" name="Google Shape;8810;p61"/>
            <p:cNvGrpSpPr/>
            <p:nvPr/>
          </p:nvGrpSpPr>
          <p:grpSpPr>
            <a:xfrm>
              <a:off x="5973664" y="3484366"/>
              <a:ext cx="811335" cy="987304"/>
              <a:chOff x="1285250" y="1617275"/>
              <a:chExt cx="1090650" cy="1327200"/>
            </a:xfrm>
          </p:grpSpPr>
          <p:sp>
            <p:nvSpPr>
              <p:cNvPr id="8811" name="Google Shape;8811;p61"/>
              <p:cNvSpPr/>
              <p:nvPr/>
            </p:nvSpPr>
            <p:spPr>
              <a:xfrm>
                <a:off x="1460300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445D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2" name="Google Shape;8812;p61"/>
              <p:cNvSpPr/>
              <p:nvPr/>
            </p:nvSpPr>
            <p:spPr>
              <a:xfrm>
                <a:off x="1285250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3" name="Google Shape;8813;p61"/>
              <p:cNvSpPr/>
              <p:nvPr/>
            </p:nvSpPr>
            <p:spPr>
              <a:xfrm>
                <a:off x="1680900" y="2771175"/>
                <a:ext cx="3008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4" h="6932" extrusionOk="0">
                    <a:moveTo>
                      <a:pt x="11086" y="1"/>
                    </a:moveTo>
                    <a:cubicBezTo>
                      <a:pt x="10860" y="1"/>
                      <a:pt x="10635" y="87"/>
                      <a:pt x="10464" y="260"/>
                    </a:cubicBezTo>
                    <a:lnTo>
                      <a:pt x="6865" y="3859"/>
                    </a:lnTo>
                    <a:lnTo>
                      <a:pt x="5978" y="4742"/>
                    </a:lnTo>
                    <a:lnTo>
                      <a:pt x="5110" y="3874"/>
                    </a:lnTo>
                    <a:lnTo>
                      <a:pt x="1495" y="260"/>
                    </a:lnTo>
                    <a:cubicBezTo>
                      <a:pt x="1341" y="153"/>
                      <a:pt x="1165" y="102"/>
                      <a:pt x="989" y="102"/>
                    </a:cubicBezTo>
                    <a:cubicBezTo>
                      <a:pt x="730" y="102"/>
                      <a:pt x="474" y="214"/>
                      <a:pt x="297" y="427"/>
                    </a:cubicBezTo>
                    <a:cubicBezTo>
                      <a:pt x="0" y="783"/>
                      <a:pt x="22" y="1306"/>
                      <a:pt x="349" y="1636"/>
                    </a:cubicBezTo>
                    <a:lnTo>
                      <a:pt x="5388" y="6675"/>
                    </a:lnTo>
                    <a:cubicBezTo>
                      <a:pt x="5559" y="6846"/>
                      <a:pt x="5783" y="6931"/>
                      <a:pt x="6008" y="6931"/>
                    </a:cubicBezTo>
                    <a:cubicBezTo>
                      <a:pt x="6233" y="6931"/>
                      <a:pt x="6458" y="6846"/>
                      <a:pt x="6631" y="6675"/>
                    </a:cubicBezTo>
                    <a:lnTo>
                      <a:pt x="11666" y="1636"/>
                    </a:lnTo>
                    <a:cubicBezTo>
                      <a:pt x="12015" y="1250"/>
                      <a:pt x="12034" y="668"/>
                      <a:pt x="11711" y="260"/>
                    </a:cubicBezTo>
                    <a:cubicBezTo>
                      <a:pt x="11538" y="87"/>
                      <a:pt x="11312" y="1"/>
                      <a:pt x="1108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14" name="Google Shape;8814;p61"/>
            <p:cNvGrpSpPr/>
            <p:nvPr/>
          </p:nvGrpSpPr>
          <p:grpSpPr>
            <a:xfrm>
              <a:off x="5194708" y="3484366"/>
              <a:ext cx="811409" cy="987304"/>
              <a:chOff x="238125" y="1617275"/>
              <a:chExt cx="1090750" cy="1327200"/>
            </a:xfrm>
          </p:grpSpPr>
          <p:sp>
            <p:nvSpPr>
              <p:cNvPr id="8815" name="Google Shape;8815;p61"/>
              <p:cNvSpPr/>
              <p:nvPr/>
            </p:nvSpPr>
            <p:spPr>
              <a:xfrm>
                <a:off x="413250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6" name="Google Shape;8816;p61"/>
              <p:cNvSpPr/>
              <p:nvPr/>
            </p:nvSpPr>
            <p:spPr>
              <a:xfrm>
                <a:off x="238125" y="1617275"/>
                <a:ext cx="10907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0" h="50958" extrusionOk="0">
                    <a:moveTo>
                      <a:pt x="21815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11" y="22289"/>
                      <a:pt x="401" y="22672"/>
                      <a:pt x="879" y="22672"/>
                    </a:cubicBezTo>
                    <a:cubicBezTo>
                      <a:pt x="1354" y="22672"/>
                      <a:pt x="1744" y="22289"/>
                      <a:pt x="1755" y="21814"/>
                    </a:cubicBezTo>
                    <a:cubicBezTo>
                      <a:pt x="1755" y="10757"/>
                      <a:pt x="10753" y="1755"/>
                      <a:pt x="21811" y="1755"/>
                    </a:cubicBezTo>
                    <a:cubicBezTo>
                      <a:pt x="32869" y="1755"/>
                      <a:pt x="41870" y="10753"/>
                      <a:pt x="41870" y="21814"/>
                    </a:cubicBezTo>
                    <a:cubicBezTo>
                      <a:pt x="41870" y="32872"/>
                      <a:pt x="32872" y="41870"/>
                      <a:pt x="21815" y="41870"/>
                    </a:cubicBezTo>
                    <a:cubicBezTo>
                      <a:pt x="21329" y="41870"/>
                      <a:pt x="20935" y="42263"/>
                      <a:pt x="20935" y="42750"/>
                    </a:cubicBezTo>
                    <a:lnTo>
                      <a:pt x="20935" y="50957"/>
                    </a:lnTo>
                    <a:lnTo>
                      <a:pt x="22694" y="50942"/>
                    </a:lnTo>
                    <a:lnTo>
                      <a:pt x="22694" y="43610"/>
                    </a:lnTo>
                    <a:cubicBezTo>
                      <a:pt x="34316" y="43147"/>
                      <a:pt x="43629" y="33547"/>
                      <a:pt x="43626" y="21814"/>
                    </a:cubicBezTo>
                    <a:cubicBezTo>
                      <a:pt x="43626" y="9785"/>
                      <a:pt x="33841" y="0"/>
                      <a:pt x="2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7" name="Google Shape;8817;p61"/>
              <p:cNvSpPr/>
              <p:nvPr/>
            </p:nvSpPr>
            <p:spPr>
              <a:xfrm>
                <a:off x="633750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9" y="6675"/>
                    </a:lnTo>
                    <a:cubicBezTo>
                      <a:pt x="5561" y="6846"/>
                      <a:pt x="5786" y="6931"/>
                      <a:pt x="6010" y="6931"/>
                    </a:cubicBezTo>
                    <a:cubicBezTo>
                      <a:pt x="6235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818" name="Google Shape;8818;p61"/>
          <p:cNvGrpSpPr/>
          <p:nvPr/>
        </p:nvGrpSpPr>
        <p:grpSpPr>
          <a:xfrm>
            <a:off x="3486076" y="3355561"/>
            <a:ext cx="1616964" cy="346256"/>
            <a:chOff x="1808063" y="4294338"/>
            <a:chExt cx="3370782" cy="721817"/>
          </a:xfrm>
        </p:grpSpPr>
        <p:sp>
          <p:nvSpPr>
            <p:cNvPr id="8819" name="Google Shape;8819;p61"/>
            <p:cNvSpPr/>
            <p:nvPr/>
          </p:nvSpPr>
          <p:spPr>
            <a:xfrm>
              <a:off x="1906300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0" name="Google Shape;8820;p61"/>
            <p:cNvSpPr/>
            <p:nvPr/>
          </p:nvSpPr>
          <p:spPr>
            <a:xfrm>
              <a:off x="379503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1" name="Google Shape;8821;p61"/>
            <p:cNvSpPr/>
            <p:nvPr/>
          </p:nvSpPr>
          <p:spPr>
            <a:xfrm>
              <a:off x="3133137" y="4294338"/>
              <a:ext cx="721729" cy="360865"/>
            </a:xfrm>
            <a:custGeom>
              <a:avLst/>
              <a:gdLst/>
              <a:ahLst/>
              <a:cxnLst/>
              <a:rect l="l" t="t" r="r" b="b"/>
              <a:pathLst>
                <a:path w="7902" h="3951" extrusionOk="0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2" name="Google Shape;8822;p61"/>
            <p:cNvSpPr/>
            <p:nvPr/>
          </p:nvSpPr>
          <p:spPr>
            <a:xfrm>
              <a:off x="1808063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3" name="Google Shape;8823;p61"/>
            <p:cNvSpPr/>
            <p:nvPr/>
          </p:nvSpPr>
          <p:spPr>
            <a:xfrm>
              <a:off x="247096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4" name="Google Shape;8824;p61"/>
            <p:cNvSpPr/>
            <p:nvPr/>
          </p:nvSpPr>
          <p:spPr>
            <a:xfrm>
              <a:off x="4456385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5" name="Google Shape;8825;p61"/>
            <p:cNvSpPr/>
            <p:nvPr/>
          </p:nvSpPr>
          <p:spPr>
            <a:xfrm>
              <a:off x="2568813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6" name="Google Shape;8826;p61"/>
            <p:cNvSpPr/>
            <p:nvPr/>
          </p:nvSpPr>
          <p:spPr>
            <a:xfrm>
              <a:off x="3231883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7" name="Google Shape;8827;p61"/>
            <p:cNvSpPr/>
            <p:nvPr/>
          </p:nvSpPr>
          <p:spPr>
            <a:xfrm>
              <a:off x="3894395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8" name="Google Shape;8828;p61"/>
            <p:cNvSpPr/>
            <p:nvPr/>
          </p:nvSpPr>
          <p:spPr>
            <a:xfrm>
              <a:off x="4560958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9" name="Google Shape;8829;p61"/>
          <p:cNvGrpSpPr/>
          <p:nvPr/>
        </p:nvGrpSpPr>
        <p:grpSpPr>
          <a:xfrm>
            <a:off x="764288" y="3641590"/>
            <a:ext cx="1295882" cy="646587"/>
            <a:chOff x="834100" y="3642869"/>
            <a:chExt cx="1259483" cy="628426"/>
          </a:xfrm>
        </p:grpSpPr>
        <p:sp>
          <p:nvSpPr>
            <p:cNvPr id="8830" name="Google Shape;8830;p61"/>
            <p:cNvSpPr/>
            <p:nvPr/>
          </p:nvSpPr>
          <p:spPr>
            <a:xfrm>
              <a:off x="1557115" y="4061516"/>
              <a:ext cx="127079" cy="163426"/>
            </a:xfrm>
            <a:custGeom>
              <a:avLst/>
              <a:gdLst/>
              <a:ahLst/>
              <a:cxnLst/>
              <a:rect l="l" t="t" r="r" b="b"/>
              <a:pathLst>
                <a:path w="28816" h="37079" fill="none" extrusionOk="0">
                  <a:moveTo>
                    <a:pt x="28815" y="37078"/>
                  </a:moveTo>
                  <a:lnTo>
                    <a:pt x="17922" y="37078"/>
                  </a:lnTo>
                  <a:cubicBezTo>
                    <a:pt x="14829" y="37078"/>
                    <a:pt x="14212" y="33613"/>
                    <a:pt x="14212" y="33613"/>
                  </a:cubicBezTo>
                  <a:lnTo>
                    <a:pt x="14212" y="10631"/>
                  </a:lnTo>
                  <a:lnTo>
                    <a:pt x="0" y="10631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1" name="Google Shape;8831;p61"/>
            <p:cNvSpPr/>
            <p:nvPr/>
          </p:nvSpPr>
          <p:spPr>
            <a:xfrm>
              <a:off x="1847875" y="4224937"/>
              <a:ext cx="161119" cy="4"/>
            </a:xfrm>
            <a:custGeom>
              <a:avLst/>
              <a:gdLst/>
              <a:ahLst/>
              <a:cxnLst/>
              <a:rect l="l" t="t" r="r" b="b"/>
              <a:pathLst>
                <a:path w="36535" h="1" fill="none" extrusionOk="0">
                  <a:moveTo>
                    <a:pt x="1" y="0"/>
                  </a:moveTo>
                  <a:lnTo>
                    <a:pt x="36535" y="0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2" name="Google Shape;8832;p61"/>
            <p:cNvSpPr/>
            <p:nvPr/>
          </p:nvSpPr>
          <p:spPr>
            <a:xfrm>
              <a:off x="1684189" y="4176763"/>
              <a:ext cx="163690" cy="94532"/>
            </a:xfrm>
            <a:custGeom>
              <a:avLst/>
              <a:gdLst/>
              <a:ahLst/>
              <a:cxnLst/>
              <a:rect l="l" t="t" r="r" b="b"/>
              <a:pathLst>
                <a:path w="37118" h="21448" extrusionOk="0">
                  <a:moveTo>
                    <a:pt x="4950" y="1"/>
                  </a:moveTo>
                  <a:cubicBezTo>
                    <a:pt x="2218" y="1"/>
                    <a:pt x="0" y="2679"/>
                    <a:pt x="0" y="5984"/>
                  </a:cubicBezTo>
                  <a:lnTo>
                    <a:pt x="0" y="15461"/>
                  </a:lnTo>
                  <a:cubicBezTo>
                    <a:pt x="0" y="18766"/>
                    <a:pt x="2218" y="21447"/>
                    <a:pt x="4950" y="21447"/>
                  </a:cubicBezTo>
                  <a:lnTo>
                    <a:pt x="32168" y="21447"/>
                  </a:lnTo>
                  <a:cubicBezTo>
                    <a:pt x="34904" y="21447"/>
                    <a:pt x="37118" y="18766"/>
                    <a:pt x="37118" y="15461"/>
                  </a:cubicBezTo>
                  <a:lnTo>
                    <a:pt x="37118" y="5984"/>
                  </a:lnTo>
                  <a:cubicBezTo>
                    <a:pt x="37118" y="2679"/>
                    <a:pt x="34904" y="1"/>
                    <a:pt x="321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3" name="Google Shape;8833;p61"/>
            <p:cNvSpPr/>
            <p:nvPr/>
          </p:nvSpPr>
          <p:spPr>
            <a:xfrm>
              <a:off x="1246916" y="3961205"/>
              <a:ext cx="77612" cy="4"/>
            </a:xfrm>
            <a:custGeom>
              <a:avLst/>
              <a:gdLst/>
              <a:ahLst/>
              <a:cxnLst/>
              <a:rect l="l" t="t" r="r" b="b"/>
              <a:pathLst>
                <a:path w="17599" h="1" fill="none" extrusionOk="0">
                  <a:moveTo>
                    <a:pt x="17598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4" name="Google Shape;8834;p61"/>
            <p:cNvSpPr/>
            <p:nvPr/>
          </p:nvSpPr>
          <p:spPr>
            <a:xfrm>
              <a:off x="854078" y="3861292"/>
              <a:ext cx="154429" cy="4"/>
            </a:xfrm>
            <a:custGeom>
              <a:avLst/>
              <a:gdLst/>
              <a:ahLst/>
              <a:cxnLst/>
              <a:rect l="l" t="t" r="r" b="b"/>
              <a:pathLst>
                <a:path w="35018" h="1" fill="none" extrusionOk="0">
                  <a:moveTo>
                    <a:pt x="35017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5" name="Google Shape;8835;p61"/>
            <p:cNvSpPr/>
            <p:nvPr/>
          </p:nvSpPr>
          <p:spPr>
            <a:xfrm>
              <a:off x="1164630" y="3861309"/>
              <a:ext cx="79574" cy="199792"/>
            </a:xfrm>
            <a:custGeom>
              <a:avLst/>
              <a:gdLst/>
              <a:ahLst/>
              <a:cxnLst/>
              <a:rect l="l" t="t" r="r" b="b"/>
              <a:pathLst>
                <a:path w="18044" h="45330" fill="none" extrusionOk="0">
                  <a:moveTo>
                    <a:pt x="0" y="45330"/>
                  </a:moveTo>
                  <a:lnTo>
                    <a:pt x="12418" y="45330"/>
                  </a:lnTo>
                  <a:cubicBezTo>
                    <a:pt x="15150" y="45330"/>
                    <a:pt x="18043" y="42619"/>
                    <a:pt x="18043" y="35634"/>
                  </a:cubicBezTo>
                  <a:lnTo>
                    <a:pt x="18043" y="9697"/>
                  </a:lnTo>
                  <a:cubicBezTo>
                    <a:pt x="18043" y="2711"/>
                    <a:pt x="15150" y="1"/>
                    <a:pt x="12418" y="1"/>
                  </a:cubicBezTo>
                  <a:lnTo>
                    <a:pt x="1715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6" name="Google Shape;8836;p61"/>
            <p:cNvSpPr/>
            <p:nvPr/>
          </p:nvSpPr>
          <p:spPr>
            <a:xfrm>
              <a:off x="854078" y="4061097"/>
              <a:ext cx="146866" cy="4"/>
            </a:xfrm>
            <a:custGeom>
              <a:avLst/>
              <a:gdLst/>
              <a:ahLst/>
              <a:cxnLst/>
              <a:rect l="l" t="t" r="r" b="b"/>
              <a:pathLst>
                <a:path w="33303" h="1" fill="none" extrusionOk="0">
                  <a:moveTo>
                    <a:pt x="1" y="1"/>
                  </a:moveTo>
                  <a:lnTo>
                    <a:pt x="33303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7" name="Google Shape;8837;p61"/>
            <p:cNvSpPr/>
            <p:nvPr/>
          </p:nvSpPr>
          <p:spPr>
            <a:xfrm>
              <a:off x="1000939" y="4005884"/>
              <a:ext cx="163695" cy="94514"/>
            </a:xfrm>
            <a:custGeom>
              <a:avLst/>
              <a:gdLst/>
              <a:ahLst/>
              <a:cxnLst/>
              <a:rect l="l" t="t" r="r" b="b"/>
              <a:pathLst>
                <a:path w="37119" h="21444" extrusionOk="0">
                  <a:moveTo>
                    <a:pt x="4947" y="1"/>
                  </a:moveTo>
                  <a:cubicBezTo>
                    <a:pt x="2215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5" y="21443"/>
                    <a:pt x="4947" y="21443"/>
                  </a:cubicBezTo>
                  <a:lnTo>
                    <a:pt x="32168" y="21443"/>
                  </a:lnTo>
                  <a:cubicBezTo>
                    <a:pt x="34901" y="21443"/>
                    <a:pt x="37118" y="18766"/>
                    <a:pt x="37118" y="15461"/>
                  </a:cubicBezTo>
                  <a:lnTo>
                    <a:pt x="37118" y="5983"/>
                  </a:lnTo>
                  <a:cubicBezTo>
                    <a:pt x="37118" y="2678"/>
                    <a:pt x="34901" y="1"/>
                    <a:pt x="321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8" name="Google Shape;8838;p61"/>
            <p:cNvSpPr/>
            <p:nvPr/>
          </p:nvSpPr>
          <p:spPr>
            <a:xfrm>
              <a:off x="1008502" y="3822418"/>
              <a:ext cx="163690" cy="94528"/>
            </a:xfrm>
            <a:custGeom>
              <a:avLst/>
              <a:gdLst/>
              <a:ahLst/>
              <a:cxnLst/>
              <a:rect l="l" t="t" r="r" b="b"/>
              <a:pathLst>
                <a:path w="37118" h="21447" extrusionOk="0">
                  <a:moveTo>
                    <a:pt x="4951" y="0"/>
                  </a:moveTo>
                  <a:cubicBezTo>
                    <a:pt x="2218" y="0"/>
                    <a:pt x="0" y="2678"/>
                    <a:pt x="0" y="5983"/>
                  </a:cubicBezTo>
                  <a:lnTo>
                    <a:pt x="0" y="15460"/>
                  </a:lnTo>
                  <a:cubicBezTo>
                    <a:pt x="0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0" y="21446"/>
                    <a:pt x="37118" y="18765"/>
                    <a:pt x="37118" y="15460"/>
                  </a:cubicBezTo>
                  <a:lnTo>
                    <a:pt x="37118" y="5983"/>
                  </a:lnTo>
                  <a:cubicBezTo>
                    <a:pt x="37118" y="2678"/>
                    <a:pt x="34900" y="0"/>
                    <a:pt x="3216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9" name="Google Shape;8839;p61"/>
            <p:cNvSpPr/>
            <p:nvPr/>
          </p:nvSpPr>
          <p:spPr>
            <a:xfrm>
              <a:off x="1603156" y="3961205"/>
              <a:ext cx="77612" cy="4"/>
            </a:xfrm>
            <a:custGeom>
              <a:avLst/>
              <a:gdLst/>
              <a:ahLst/>
              <a:cxnLst/>
              <a:rect l="l" t="t" r="r" b="b"/>
              <a:pathLst>
                <a:path w="17599" h="1" fill="none" extrusionOk="0">
                  <a:moveTo>
                    <a:pt x="1" y="0"/>
                  </a:moveTo>
                  <a:lnTo>
                    <a:pt x="17598" y="0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0" name="Google Shape;8840;p61"/>
            <p:cNvSpPr/>
            <p:nvPr/>
          </p:nvSpPr>
          <p:spPr>
            <a:xfrm>
              <a:off x="1926576" y="3861292"/>
              <a:ext cx="144308" cy="4"/>
            </a:xfrm>
            <a:custGeom>
              <a:avLst/>
              <a:gdLst/>
              <a:ahLst/>
              <a:cxnLst/>
              <a:rect l="l" t="t" r="r" b="b"/>
              <a:pathLst>
                <a:path w="32723" h="1" fill="none" extrusionOk="0">
                  <a:moveTo>
                    <a:pt x="1" y="1"/>
                  </a:moveTo>
                  <a:lnTo>
                    <a:pt x="32723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1" name="Google Shape;8841;p61"/>
            <p:cNvSpPr/>
            <p:nvPr/>
          </p:nvSpPr>
          <p:spPr>
            <a:xfrm>
              <a:off x="1680763" y="3861309"/>
              <a:ext cx="82127" cy="199792"/>
            </a:xfrm>
            <a:custGeom>
              <a:avLst/>
              <a:gdLst/>
              <a:ahLst/>
              <a:cxnLst/>
              <a:rect l="l" t="t" r="r" b="b"/>
              <a:pathLst>
                <a:path w="18623" h="45330" fill="none" extrusionOk="0">
                  <a:moveTo>
                    <a:pt x="18623" y="45330"/>
                  </a:moveTo>
                  <a:lnTo>
                    <a:pt x="5625" y="45330"/>
                  </a:lnTo>
                  <a:cubicBezTo>
                    <a:pt x="2889" y="45330"/>
                    <a:pt x="0" y="42619"/>
                    <a:pt x="0" y="35634"/>
                  </a:cubicBezTo>
                  <a:lnTo>
                    <a:pt x="0" y="9697"/>
                  </a:lnTo>
                  <a:cubicBezTo>
                    <a:pt x="0" y="2711"/>
                    <a:pt x="2889" y="1"/>
                    <a:pt x="5625" y="1"/>
                  </a:cubicBezTo>
                  <a:lnTo>
                    <a:pt x="18623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2" name="Google Shape;8842;p61"/>
            <p:cNvSpPr/>
            <p:nvPr/>
          </p:nvSpPr>
          <p:spPr>
            <a:xfrm>
              <a:off x="1926576" y="4061097"/>
              <a:ext cx="144308" cy="4"/>
            </a:xfrm>
            <a:custGeom>
              <a:avLst/>
              <a:gdLst/>
              <a:ahLst/>
              <a:cxnLst/>
              <a:rect l="l" t="t" r="r" b="b"/>
              <a:pathLst>
                <a:path w="32723" h="1" fill="none" extrusionOk="0">
                  <a:moveTo>
                    <a:pt x="32723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3" name="Google Shape;8843;p61"/>
            <p:cNvSpPr/>
            <p:nvPr/>
          </p:nvSpPr>
          <p:spPr>
            <a:xfrm>
              <a:off x="1762436" y="3822418"/>
              <a:ext cx="163677" cy="94528"/>
            </a:xfrm>
            <a:custGeom>
              <a:avLst/>
              <a:gdLst/>
              <a:ahLst/>
              <a:cxnLst/>
              <a:rect l="l" t="t" r="r" b="b"/>
              <a:pathLst>
                <a:path w="37115" h="21447" extrusionOk="0">
                  <a:moveTo>
                    <a:pt x="4951" y="0"/>
                  </a:moveTo>
                  <a:cubicBezTo>
                    <a:pt x="2215" y="0"/>
                    <a:pt x="1" y="2678"/>
                    <a:pt x="1" y="5983"/>
                  </a:cubicBezTo>
                  <a:lnTo>
                    <a:pt x="1" y="15460"/>
                  </a:lnTo>
                  <a:cubicBezTo>
                    <a:pt x="1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1" y="21446"/>
                    <a:pt x="37115" y="18765"/>
                    <a:pt x="37115" y="15460"/>
                  </a:cubicBezTo>
                  <a:lnTo>
                    <a:pt x="37115" y="5983"/>
                  </a:lnTo>
                  <a:cubicBezTo>
                    <a:pt x="37115" y="2678"/>
                    <a:pt x="34901" y="0"/>
                    <a:pt x="3216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4" name="Google Shape;8844;p61"/>
            <p:cNvSpPr/>
            <p:nvPr/>
          </p:nvSpPr>
          <p:spPr>
            <a:xfrm>
              <a:off x="1762886" y="4005884"/>
              <a:ext cx="163695" cy="94514"/>
            </a:xfrm>
            <a:custGeom>
              <a:avLst/>
              <a:gdLst/>
              <a:ahLst/>
              <a:cxnLst/>
              <a:rect l="l" t="t" r="r" b="b"/>
              <a:pathLst>
                <a:path w="37119" h="21444" extrusionOk="0">
                  <a:moveTo>
                    <a:pt x="4951" y="1"/>
                  </a:moveTo>
                  <a:cubicBezTo>
                    <a:pt x="2219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9" y="21443"/>
                    <a:pt x="4951" y="21443"/>
                  </a:cubicBezTo>
                  <a:lnTo>
                    <a:pt x="32168" y="21443"/>
                  </a:lnTo>
                  <a:cubicBezTo>
                    <a:pt x="34901" y="21443"/>
                    <a:pt x="37119" y="18766"/>
                    <a:pt x="37119" y="15461"/>
                  </a:cubicBezTo>
                  <a:lnTo>
                    <a:pt x="37119" y="5983"/>
                  </a:lnTo>
                  <a:cubicBezTo>
                    <a:pt x="37119" y="2678"/>
                    <a:pt x="34901" y="1"/>
                    <a:pt x="321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5" name="Google Shape;8845;p61"/>
            <p:cNvSpPr/>
            <p:nvPr/>
          </p:nvSpPr>
          <p:spPr>
            <a:xfrm>
              <a:off x="1325004" y="3820086"/>
              <a:ext cx="278558" cy="278382"/>
            </a:xfrm>
            <a:custGeom>
              <a:avLst/>
              <a:gdLst/>
              <a:ahLst/>
              <a:cxnLst/>
              <a:rect l="l" t="t" r="r" b="b"/>
              <a:pathLst>
                <a:path w="63165" h="63161" fill="none" extrusionOk="0">
                  <a:moveTo>
                    <a:pt x="63165" y="31580"/>
                  </a:moveTo>
                  <a:cubicBezTo>
                    <a:pt x="63165" y="49021"/>
                    <a:pt x="49025" y="63161"/>
                    <a:pt x="31585" y="63161"/>
                  </a:cubicBezTo>
                  <a:cubicBezTo>
                    <a:pt x="14140" y="63161"/>
                    <a:pt x="1" y="49021"/>
                    <a:pt x="1" y="31580"/>
                  </a:cubicBezTo>
                  <a:cubicBezTo>
                    <a:pt x="1" y="14140"/>
                    <a:pt x="14140" y="0"/>
                    <a:pt x="31585" y="0"/>
                  </a:cubicBezTo>
                  <a:cubicBezTo>
                    <a:pt x="49025" y="0"/>
                    <a:pt x="63165" y="14140"/>
                    <a:pt x="63165" y="3158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6" name="Google Shape;8846;p61"/>
            <p:cNvSpPr/>
            <p:nvPr/>
          </p:nvSpPr>
          <p:spPr>
            <a:xfrm>
              <a:off x="1235816" y="3689223"/>
              <a:ext cx="134752" cy="171223"/>
            </a:xfrm>
            <a:custGeom>
              <a:avLst/>
              <a:gdLst/>
              <a:ahLst/>
              <a:cxnLst/>
              <a:rect l="l" t="t" r="r" b="b"/>
              <a:pathLst>
                <a:path w="30556" h="38848" fill="none" extrusionOk="0">
                  <a:moveTo>
                    <a:pt x="1" y="1"/>
                  </a:moveTo>
                  <a:lnTo>
                    <a:pt x="12633" y="1"/>
                  </a:lnTo>
                  <a:cubicBezTo>
                    <a:pt x="15723" y="1"/>
                    <a:pt x="16343" y="3466"/>
                    <a:pt x="16343" y="3466"/>
                  </a:cubicBezTo>
                  <a:lnTo>
                    <a:pt x="16343" y="26448"/>
                  </a:lnTo>
                  <a:lnTo>
                    <a:pt x="30556" y="26448"/>
                  </a:lnTo>
                  <a:lnTo>
                    <a:pt x="30556" y="38848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7" name="Google Shape;8847;p61"/>
            <p:cNvSpPr/>
            <p:nvPr/>
          </p:nvSpPr>
          <p:spPr>
            <a:xfrm>
              <a:off x="910512" y="3689223"/>
              <a:ext cx="161618" cy="4"/>
            </a:xfrm>
            <a:custGeom>
              <a:avLst/>
              <a:gdLst/>
              <a:ahLst/>
              <a:cxnLst/>
              <a:rect l="l" t="t" r="r" b="b"/>
              <a:pathLst>
                <a:path w="36648" h="1" fill="none" extrusionOk="0">
                  <a:moveTo>
                    <a:pt x="36648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8" name="Google Shape;8848;p61"/>
            <p:cNvSpPr/>
            <p:nvPr/>
          </p:nvSpPr>
          <p:spPr>
            <a:xfrm>
              <a:off x="1072126" y="3642869"/>
              <a:ext cx="163695" cy="94532"/>
            </a:xfrm>
            <a:custGeom>
              <a:avLst/>
              <a:gdLst/>
              <a:ahLst/>
              <a:cxnLst/>
              <a:rect l="l" t="t" r="r" b="b"/>
              <a:pathLst>
                <a:path w="37119" h="21448" extrusionOk="0">
                  <a:moveTo>
                    <a:pt x="4951" y="1"/>
                  </a:moveTo>
                  <a:cubicBezTo>
                    <a:pt x="2219" y="1"/>
                    <a:pt x="1" y="2682"/>
                    <a:pt x="1" y="5987"/>
                  </a:cubicBezTo>
                  <a:lnTo>
                    <a:pt x="1" y="15464"/>
                  </a:lnTo>
                  <a:cubicBezTo>
                    <a:pt x="1" y="18769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9"/>
                    <a:pt x="37119" y="15464"/>
                  </a:cubicBezTo>
                  <a:lnTo>
                    <a:pt x="37119" y="5987"/>
                  </a:lnTo>
                  <a:cubicBezTo>
                    <a:pt x="37119" y="2682"/>
                    <a:pt x="34904" y="1"/>
                    <a:pt x="3217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9" name="Google Shape;8849;p61"/>
            <p:cNvSpPr/>
            <p:nvPr/>
          </p:nvSpPr>
          <p:spPr>
            <a:xfrm>
              <a:off x="1235913" y="4073301"/>
              <a:ext cx="134655" cy="151640"/>
            </a:xfrm>
            <a:custGeom>
              <a:avLst/>
              <a:gdLst/>
              <a:ahLst/>
              <a:cxnLst/>
              <a:rect l="l" t="t" r="r" b="b"/>
              <a:pathLst>
                <a:path w="30534" h="34405" fill="none" extrusionOk="0">
                  <a:moveTo>
                    <a:pt x="0" y="34404"/>
                  </a:moveTo>
                  <a:lnTo>
                    <a:pt x="12611" y="34404"/>
                  </a:lnTo>
                  <a:cubicBezTo>
                    <a:pt x="15705" y="34404"/>
                    <a:pt x="16325" y="30939"/>
                    <a:pt x="16325" y="30939"/>
                  </a:cubicBezTo>
                  <a:lnTo>
                    <a:pt x="16325" y="7957"/>
                  </a:lnTo>
                  <a:lnTo>
                    <a:pt x="30534" y="7957"/>
                  </a:lnTo>
                  <a:lnTo>
                    <a:pt x="30534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0" name="Google Shape;8850;p61"/>
            <p:cNvSpPr/>
            <p:nvPr/>
          </p:nvSpPr>
          <p:spPr>
            <a:xfrm>
              <a:off x="910512" y="4224937"/>
              <a:ext cx="161618" cy="4"/>
            </a:xfrm>
            <a:custGeom>
              <a:avLst/>
              <a:gdLst/>
              <a:ahLst/>
              <a:cxnLst/>
              <a:rect l="l" t="t" r="r" b="b"/>
              <a:pathLst>
                <a:path w="36648" h="1" fill="none" extrusionOk="0">
                  <a:moveTo>
                    <a:pt x="36648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1" name="Google Shape;8851;p61"/>
            <p:cNvSpPr/>
            <p:nvPr/>
          </p:nvSpPr>
          <p:spPr>
            <a:xfrm>
              <a:off x="1072126" y="4176763"/>
              <a:ext cx="163695" cy="94532"/>
            </a:xfrm>
            <a:custGeom>
              <a:avLst/>
              <a:gdLst/>
              <a:ahLst/>
              <a:cxnLst/>
              <a:rect l="l" t="t" r="r" b="b"/>
              <a:pathLst>
                <a:path w="37119" h="21448" extrusionOk="0">
                  <a:moveTo>
                    <a:pt x="4951" y="1"/>
                  </a:moveTo>
                  <a:cubicBezTo>
                    <a:pt x="2219" y="1"/>
                    <a:pt x="1" y="2679"/>
                    <a:pt x="1" y="5984"/>
                  </a:cubicBezTo>
                  <a:lnTo>
                    <a:pt x="1" y="15461"/>
                  </a:lnTo>
                  <a:cubicBezTo>
                    <a:pt x="1" y="18766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6"/>
                    <a:pt x="37119" y="15461"/>
                  </a:cubicBezTo>
                  <a:lnTo>
                    <a:pt x="37119" y="5984"/>
                  </a:lnTo>
                  <a:cubicBezTo>
                    <a:pt x="37119" y="2679"/>
                    <a:pt x="34904" y="1"/>
                    <a:pt x="3217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2" name="Google Shape;8852;p61"/>
            <p:cNvSpPr/>
            <p:nvPr/>
          </p:nvSpPr>
          <p:spPr>
            <a:xfrm>
              <a:off x="1562328" y="3689223"/>
              <a:ext cx="128816" cy="171223"/>
            </a:xfrm>
            <a:custGeom>
              <a:avLst/>
              <a:gdLst/>
              <a:ahLst/>
              <a:cxnLst/>
              <a:rect l="l" t="t" r="r" b="b"/>
              <a:pathLst>
                <a:path w="29210" h="38848" fill="none" extrusionOk="0">
                  <a:moveTo>
                    <a:pt x="29209" y="1"/>
                  </a:moveTo>
                  <a:lnTo>
                    <a:pt x="17922" y="1"/>
                  </a:lnTo>
                  <a:cubicBezTo>
                    <a:pt x="14829" y="1"/>
                    <a:pt x="14209" y="3466"/>
                    <a:pt x="14209" y="3466"/>
                  </a:cubicBezTo>
                  <a:lnTo>
                    <a:pt x="14209" y="26448"/>
                  </a:lnTo>
                  <a:lnTo>
                    <a:pt x="0" y="26448"/>
                  </a:lnTo>
                  <a:lnTo>
                    <a:pt x="0" y="38848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3" name="Google Shape;8853;p61"/>
            <p:cNvSpPr/>
            <p:nvPr/>
          </p:nvSpPr>
          <p:spPr>
            <a:xfrm>
              <a:off x="1854826" y="3689223"/>
              <a:ext cx="154169" cy="4"/>
            </a:xfrm>
            <a:custGeom>
              <a:avLst/>
              <a:gdLst/>
              <a:ahLst/>
              <a:cxnLst/>
              <a:rect l="l" t="t" r="r" b="b"/>
              <a:pathLst>
                <a:path w="34959" h="1" fill="none" extrusionOk="0">
                  <a:moveTo>
                    <a:pt x="1" y="1"/>
                  </a:moveTo>
                  <a:lnTo>
                    <a:pt x="34959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4" name="Google Shape;8854;p61"/>
            <p:cNvSpPr/>
            <p:nvPr/>
          </p:nvSpPr>
          <p:spPr>
            <a:xfrm>
              <a:off x="1691140" y="3642869"/>
              <a:ext cx="163690" cy="94532"/>
            </a:xfrm>
            <a:custGeom>
              <a:avLst/>
              <a:gdLst/>
              <a:ahLst/>
              <a:cxnLst/>
              <a:rect l="l" t="t" r="r" b="b"/>
              <a:pathLst>
                <a:path w="37118" h="21448" extrusionOk="0">
                  <a:moveTo>
                    <a:pt x="4947" y="1"/>
                  </a:moveTo>
                  <a:cubicBezTo>
                    <a:pt x="2214" y="1"/>
                    <a:pt x="0" y="2682"/>
                    <a:pt x="0" y="5987"/>
                  </a:cubicBezTo>
                  <a:lnTo>
                    <a:pt x="0" y="15464"/>
                  </a:lnTo>
                  <a:cubicBezTo>
                    <a:pt x="0" y="18769"/>
                    <a:pt x="2214" y="21447"/>
                    <a:pt x="4950" y="21447"/>
                  </a:cubicBezTo>
                  <a:lnTo>
                    <a:pt x="32168" y="21447"/>
                  </a:lnTo>
                  <a:cubicBezTo>
                    <a:pt x="34900" y="21447"/>
                    <a:pt x="37118" y="18769"/>
                    <a:pt x="37118" y="15464"/>
                  </a:cubicBezTo>
                  <a:lnTo>
                    <a:pt x="37118" y="5987"/>
                  </a:lnTo>
                  <a:cubicBezTo>
                    <a:pt x="37118" y="2682"/>
                    <a:pt x="34900" y="1"/>
                    <a:pt x="321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55" name="Google Shape;8855;p61"/>
            <p:cNvGrpSpPr/>
            <p:nvPr/>
          </p:nvGrpSpPr>
          <p:grpSpPr>
            <a:xfrm>
              <a:off x="1360364" y="3847835"/>
              <a:ext cx="208119" cy="224359"/>
              <a:chOff x="1360769" y="3847100"/>
              <a:chExt cx="208119" cy="224359"/>
            </a:xfrm>
          </p:grpSpPr>
          <p:sp>
            <p:nvSpPr>
              <p:cNvPr id="8856" name="Google Shape;8856;p61"/>
              <p:cNvSpPr/>
              <p:nvPr/>
            </p:nvSpPr>
            <p:spPr>
              <a:xfrm>
                <a:off x="1360769" y="3847113"/>
                <a:ext cx="99163" cy="224346"/>
              </a:xfrm>
              <a:custGeom>
                <a:avLst/>
                <a:gdLst/>
                <a:ahLst/>
                <a:cxnLst/>
                <a:rect l="l" t="t" r="r" b="b"/>
                <a:pathLst>
                  <a:path w="22486" h="50901" fill="none" extrusionOk="0">
                    <a:moveTo>
                      <a:pt x="22384" y="2729"/>
                    </a:moveTo>
                    <a:cubicBezTo>
                      <a:pt x="22333" y="2383"/>
                      <a:pt x="22249" y="2040"/>
                      <a:pt x="22128" y="1711"/>
                    </a:cubicBezTo>
                    <a:cubicBezTo>
                      <a:pt x="21742" y="675"/>
                      <a:pt x="20979" y="1"/>
                      <a:pt x="19582" y="1"/>
                    </a:cubicBezTo>
                    <a:cubicBezTo>
                      <a:pt x="17966" y="1"/>
                      <a:pt x="17204" y="913"/>
                      <a:pt x="16883" y="2229"/>
                    </a:cubicBezTo>
                    <a:cubicBezTo>
                      <a:pt x="13443" y="1682"/>
                      <a:pt x="10331" y="4356"/>
                      <a:pt x="10353" y="7840"/>
                    </a:cubicBezTo>
                    <a:cubicBezTo>
                      <a:pt x="10353" y="7997"/>
                      <a:pt x="10364" y="8150"/>
                      <a:pt x="10378" y="8300"/>
                    </a:cubicBezTo>
                    <a:cubicBezTo>
                      <a:pt x="7945" y="7307"/>
                      <a:pt x="5147" y="7957"/>
                      <a:pt x="3404" y="9923"/>
                    </a:cubicBezTo>
                    <a:cubicBezTo>
                      <a:pt x="1660" y="11889"/>
                      <a:pt x="1343" y="14742"/>
                      <a:pt x="2616" y="17040"/>
                    </a:cubicBezTo>
                    <a:cubicBezTo>
                      <a:pt x="930" y="18382"/>
                      <a:pt x="0" y="20454"/>
                      <a:pt x="120" y="22607"/>
                    </a:cubicBezTo>
                    <a:cubicBezTo>
                      <a:pt x="241" y="24755"/>
                      <a:pt x="1394" y="26714"/>
                      <a:pt x="3218" y="27860"/>
                    </a:cubicBezTo>
                    <a:cubicBezTo>
                      <a:pt x="748" y="30913"/>
                      <a:pt x="1707" y="35462"/>
                      <a:pt x="5202" y="37260"/>
                    </a:cubicBezTo>
                    <a:cubicBezTo>
                      <a:pt x="5173" y="37490"/>
                      <a:pt x="5162" y="37720"/>
                      <a:pt x="5162" y="37954"/>
                    </a:cubicBezTo>
                    <a:cubicBezTo>
                      <a:pt x="5162" y="40832"/>
                      <a:pt x="7125" y="43243"/>
                      <a:pt x="9784" y="43943"/>
                    </a:cubicBezTo>
                    <a:cubicBezTo>
                      <a:pt x="10776" y="46782"/>
                      <a:pt x="13818" y="48350"/>
                      <a:pt x="16708" y="47511"/>
                    </a:cubicBezTo>
                    <a:cubicBezTo>
                      <a:pt x="16835" y="49437"/>
                      <a:pt x="17525" y="50900"/>
                      <a:pt x="19582" y="50900"/>
                    </a:cubicBezTo>
                    <a:cubicBezTo>
                      <a:pt x="22482" y="50900"/>
                      <a:pt x="22439" y="48390"/>
                      <a:pt x="22482" y="48401"/>
                    </a:cubicBezTo>
                    <a:cubicBezTo>
                      <a:pt x="22486" y="48401"/>
                      <a:pt x="22417" y="2722"/>
                      <a:pt x="22384" y="272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9E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7" name="Google Shape;8857;p61"/>
              <p:cNvSpPr/>
              <p:nvPr/>
            </p:nvSpPr>
            <p:spPr>
              <a:xfrm>
                <a:off x="1418941" y="3907967"/>
                <a:ext cx="40718" cy="51312"/>
              </a:xfrm>
              <a:custGeom>
                <a:avLst/>
                <a:gdLst/>
                <a:ahLst/>
                <a:cxnLst/>
                <a:rect l="l" t="t" r="r" b="b"/>
                <a:pathLst>
                  <a:path w="9233" h="11642" fill="none" extrusionOk="0">
                    <a:moveTo>
                      <a:pt x="9233" y="1"/>
                    </a:moveTo>
                    <a:cubicBezTo>
                      <a:pt x="9233" y="1"/>
                      <a:pt x="0" y="570"/>
                      <a:pt x="2586" y="11641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8" name="Google Shape;8858;p61"/>
              <p:cNvSpPr/>
              <p:nvPr/>
            </p:nvSpPr>
            <p:spPr>
              <a:xfrm>
                <a:off x="1432983" y="3877824"/>
                <a:ext cx="26566" cy="25035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5680" fill="none" extrusionOk="0">
                    <a:moveTo>
                      <a:pt x="1" y="1795"/>
                    </a:moveTo>
                    <a:cubicBezTo>
                      <a:pt x="1" y="1795"/>
                      <a:pt x="6023" y="0"/>
                      <a:pt x="6023" y="5680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9" name="Google Shape;8859;p61"/>
              <p:cNvSpPr/>
              <p:nvPr/>
            </p:nvSpPr>
            <p:spPr>
              <a:xfrm>
                <a:off x="1406421" y="3881663"/>
                <a:ext cx="8727" cy="21196"/>
              </a:xfrm>
              <a:custGeom>
                <a:avLst/>
                <a:gdLst/>
                <a:ahLst/>
                <a:cxnLst/>
                <a:rect l="l" t="t" r="r" b="b"/>
                <a:pathLst>
                  <a:path w="1979" h="4809" fill="none" extrusionOk="0">
                    <a:moveTo>
                      <a:pt x="1" y="1"/>
                    </a:moveTo>
                    <a:cubicBezTo>
                      <a:pt x="1" y="1"/>
                      <a:pt x="1" y="2730"/>
                      <a:pt x="1978" y="4809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0" name="Google Shape;8860;p61"/>
              <p:cNvSpPr/>
              <p:nvPr/>
            </p:nvSpPr>
            <p:spPr>
              <a:xfrm>
                <a:off x="1372301" y="3910479"/>
                <a:ext cx="51967" cy="15131"/>
              </a:xfrm>
              <a:custGeom>
                <a:avLst/>
                <a:gdLst/>
                <a:ahLst/>
                <a:cxnLst/>
                <a:rect l="l" t="t" r="r" b="b"/>
                <a:pathLst>
                  <a:path w="11784" h="3433" fill="none" extrusionOk="0">
                    <a:moveTo>
                      <a:pt x="1" y="2663"/>
                    </a:moveTo>
                    <a:cubicBezTo>
                      <a:pt x="3364" y="0"/>
                      <a:pt x="6622" y="3433"/>
                      <a:pt x="6622" y="3433"/>
                    </a:cubicBezTo>
                    <a:cubicBezTo>
                      <a:pt x="6622" y="3433"/>
                      <a:pt x="7307" y="387"/>
                      <a:pt x="11783" y="1653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1" name="Google Shape;8861;p61"/>
              <p:cNvSpPr/>
              <p:nvPr/>
            </p:nvSpPr>
            <p:spPr>
              <a:xfrm>
                <a:off x="1383436" y="3963823"/>
                <a:ext cx="27351" cy="50572"/>
              </a:xfrm>
              <a:custGeom>
                <a:avLst/>
                <a:gdLst/>
                <a:ahLst/>
                <a:cxnLst/>
                <a:rect l="l" t="t" r="r" b="b"/>
                <a:pathLst>
                  <a:path w="6202" h="11474" fill="none" extrusionOk="0">
                    <a:moveTo>
                      <a:pt x="22" y="11474"/>
                    </a:moveTo>
                    <a:cubicBezTo>
                      <a:pt x="22" y="11474"/>
                      <a:pt x="0" y="5735"/>
                      <a:pt x="4440" y="6297"/>
                    </a:cubicBezTo>
                    <a:cubicBezTo>
                      <a:pt x="4440" y="6297"/>
                      <a:pt x="2134" y="3149"/>
                      <a:pt x="6202" y="1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2" name="Google Shape;8862;p61"/>
              <p:cNvSpPr/>
              <p:nvPr/>
            </p:nvSpPr>
            <p:spPr>
              <a:xfrm>
                <a:off x="1398461" y="4014391"/>
                <a:ext cx="12132" cy="31518"/>
              </a:xfrm>
              <a:custGeom>
                <a:avLst/>
                <a:gdLst/>
                <a:ahLst/>
                <a:cxnLst/>
                <a:rect l="l" t="t" r="r" b="b"/>
                <a:pathLst>
                  <a:path w="2751" h="7151" fill="none" extrusionOk="0">
                    <a:moveTo>
                      <a:pt x="2751" y="1"/>
                    </a:moveTo>
                    <a:cubicBezTo>
                      <a:pt x="2751" y="1"/>
                      <a:pt x="0" y="2963"/>
                      <a:pt x="1806" y="7151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3" name="Google Shape;8863;p61"/>
              <p:cNvSpPr/>
              <p:nvPr/>
            </p:nvSpPr>
            <p:spPr>
              <a:xfrm>
                <a:off x="1424264" y="4012138"/>
                <a:ext cx="35284" cy="21165"/>
              </a:xfrm>
              <a:custGeom>
                <a:avLst/>
                <a:gdLst/>
                <a:ahLst/>
                <a:cxnLst/>
                <a:rect l="l" t="t" r="r" b="b"/>
                <a:pathLst>
                  <a:path w="8001" h="4802" fill="none" extrusionOk="0">
                    <a:moveTo>
                      <a:pt x="8000" y="512"/>
                    </a:moveTo>
                    <a:cubicBezTo>
                      <a:pt x="3783" y="1"/>
                      <a:pt x="1978" y="4087"/>
                      <a:pt x="1978" y="4087"/>
                    </a:cubicBezTo>
                    <a:cubicBezTo>
                      <a:pt x="1978" y="4087"/>
                      <a:pt x="858" y="3598"/>
                      <a:pt x="0" y="4802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4" name="Google Shape;8864;p61"/>
              <p:cNvSpPr/>
              <p:nvPr/>
            </p:nvSpPr>
            <p:spPr>
              <a:xfrm>
                <a:off x="1397156" y="3942280"/>
                <a:ext cx="31183" cy="17449"/>
              </a:xfrm>
              <a:custGeom>
                <a:avLst/>
                <a:gdLst/>
                <a:ahLst/>
                <a:cxnLst/>
                <a:rect l="l" t="t" r="r" b="b"/>
                <a:pathLst>
                  <a:path w="7071" h="3959" fill="none" extrusionOk="0">
                    <a:moveTo>
                      <a:pt x="7070" y="1"/>
                    </a:moveTo>
                    <a:cubicBezTo>
                      <a:pt x="7070" y="1"/>
                      <a:pt x="2802" y="3959"/>
                      <a:pt x="1" y="1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5" name="Google Shape;8865;p61"/>
              <p:cNvSpPr/>
              <p:nvPr/>
            </p:nvSpPr>
            <p:spPr>
              <a:xfrm>
                <a:off x="1428334" y="3973727"/>
                <a:ext cx="31214" cy="15378"/>
              </a:xfrm>
              <a:custGeom>
                <a:avLst/>
                <a:gdLst/>
                <a:ahLst/>
                <a:cxnLst/>
                <a:rect l="l" t="t" r="r" b="b"/>
                <a:pathLst>
                  <a:path w="7078" h="3489" fill="none" extrusionOk="0">
                    <a:moveTo>
                      <a:pt x="0" y="1125"/>
                    </a:moveTo>
                    <a:cubicBezTo>
                      <a:pt x="0" y="1125"/>
                      <a:pt x="4411" y="1"/>
                      <a:pt x="7077" y="3488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6" name="Google Shape;8866;p61"/>
              <p:cNvSpPr/>
              <p:nvPr/>
            </p:nvSpPr>
            <p:spPr>
              <a:xfrm>
                <a:off x="1468924" y="3907967"/>
                <a:ext cx="40704" cy="51312"/>
              </a:xfrm>
              <a:custGeom>
                <a:avLst/>
                <a:gdLst/>
                <a:ahLst/>
                <a:cxnLst/>
                <a:rect l="l" t="t" r="r" b="b"/>
                <a:pathLst>
                  <a:path w="9230" h="11642" fill="none" extrusionOk="0">
                    <a:moveTo>
                      <a:pt x="0" y="1"/>
                    </a:moveTo>
                    <a:cubicBezTo>
                      <a:pt x="0" y="1"/>
                      <a:pt x="9229" y="570"/>
                      <a:pt x="6647" y="11641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7" name="Google Shape;8867;p61"/>
              <p:cNvSpPr/>
              <p:nvPr/>
            </p:nvSpPr>
            <p:spPr>
              <a:xfrm>
                <a:off x="1469021" y="3877824"/>
                <a:ext cx="26561" cy="25035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5680" fill="none" extrusionOk="0">
                    <a:moveTo>
                      <a:pt x="6023" y="1795"/>
                    </a:moveTo>
                    <a:cubicBezTo>
                      <a:pt x="6023" y="1795"/>
                      <a:pt x="0" y="0"/>
                      <a:pt x="0" y="5680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8" name="Google Shape;8868;p61"/>
              <p:cNvSpPr/>
              <p:nvPr/>
            </p:nvSpPr>
            <p:spPr>
              <a:xfrm>
                <a:off x="1513434" y="3881663"/>
                <a:ext cx="8710" cy="21196"/>
              </a:xfrm>
              <a:custGeom>
                <a:avLst/>
                <a:gdLst/>
                <a:ahLst/>
                <a:cxnLst/>
                <a:rect l="l" t="t" r="r" b="b"/>
                <a:pathLst>
                  <a:path w="1975" h="4809" fill="none" extrusionOk="0">
                    <a:moveTo>
                      <a:pt x="1975" y="1"/>
                    </a:moveTo>
                    <a:cubicBezTo>
                      <a:pt x="1975" y="1"/>
                      <a:pt x="1975" y="2730"/>
                      <a:pt x="1" y="4809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9" name="Google Shape;8869;p61"/>
              <p:cNvSpPr/>
              <p:nvPr/>
            </p:nvSpPr>
            <p:spPr>
              <a:xfrm>
                <a:off x="1517778" y="3963823"/>
                <a:ext cx="27355" cy="50572"/>
              </a:xfrm>
              <a:custGeom>
                <a:avLst/>
                <a:gdLst/>
                <a:ahLst/>
                <a:cxnLst/>
                <a:rect l="l" t="t" r="r" b="b"/>
                <a:pathLst>
                  <a:path w="6203" h="11474" fill="none" extrusionOk="0">
                    <a:moveTo>
                      <a:pt x="6181" y="11474"/>
                    </a:moveTo>
                    <a:cubicBezTo>
                      <a:pt x="6181" y="11474"/>
                      <a:pt x="6202" y="5735"/>
                      <a:pt x="1767" y="6297"/>
                    </a:cubicBezTo>
                    <a:cubicBezTo>
                      <a:pt x="1767" y="6297"/>
                      <a:pt x="4068" y="3149"/>
                      <a:pt x="1" y="1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0" name="Google Shape;8870;p61"/>
              <p:cNvSpPr/>
              <p:nvPr/>
            </p:nvSpPr>
            <p:spPr>
              <a:xfrm>
                <a:off x="1517990" y="4014391"/>
                <a:ext cx="12119" cy="31518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7151" fill="none" extrusionOk="0">
                    <a:moveTo>
                      <a:pt x="0" y="1"/>
                    </a:moveTo>
                    <a:cubicBezTo>
                      <a:pt x="0" y="1"/>
                      <a:pt x="2747" y="2963"/>
                      <a:pt x="942" y="7151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1" name="Google Shape;8871;p61"/>
              <p:cNvSpPr/>
              <p:nvPr/>
            </p:nvSpPr>
            <p:spPr>
              <a:xfrm>
                <a:off x="1469021" y="4012138"/>
                <a:ext cx="35298" cy="21165"/>
              </a:xfrm>
              <a:custGeom>
                <a:avLst/>
                <a:gdLst/>
                <a:ahLst/>
                <a:cxnLst/>
                <a:rect l="l" t="t" r="r" b="b"/>
                <a:pathLst>
                  <a:path w="8004" h="4802" fill="none" extrusionOk="0">
                    <a:moveTo>
                      <a:pt x="0" y="512"/>
                    </a:moveTo>
                    <a:cubicBezTo>
                      <a:pt x="4217" y="1"/>
                      <a:pt x="6023" y="4087"/>
                      <a:pt x="6023" y="4087"/>
                    </a:cubicBezTo>
                    <a:cubicBezTo>
                      <a:pt x="6023" y="4087"/>
                      <a:pt x="7143" y="3598"/>
                      <a:pt x="8004" y="4802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2" name="Google Shape;8872;p61"/>
              <p:cNvSpPr/>
              <p:nvPr/>
            </p:nvSpPr>
            <p:spPr>
              <a:xfrm>
                <a:off x="1500244" y="3942280"/>
                <a:ext cx="31183" cy="17449"/>
              </a:xfrm>
              <a:custGeom>
                <a:avLst/>
                <a:gdLst/>
                <a:ahLst/>
                <a:cxnLst/>
                <a:rect l="l" t="t" r="r" b="b"/>
                <a:pathLst>
                  <a:path w="7071" h="3959" fill="none" extrusionOk="0">
                    <a:moveTo>
                      <a:pt x="1" y="1"/>
                    </a:moveTo>
                    <a:cubicBezTo>
                      <a:pt x="1" y="1"/>
                      <a:pt x="4265" y="3959"/>
                      <a:pt x="7070" y="1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3" name="Google Shape;8873;p61"/>
              <p:cNvSpPr/>
              <p:nvPr/>
            </p:nvSpPr>
            <p:spPr>
              <a:xfrm>
                <a:off x="1469021" y="3973727"/>
                <a:ext cx="31227" cy="15378"/>
              </a:xfrm>
              <a:custGeom>
                <a:avLst/>
                <a:gdLst/>
                <a:ahLst/>
                <a:cxnLst/>
                <a:rect l="l" t="t" r="r" b="b"/>
                <a:pathLst>
                  <a:path w="7081" h="3489" fill="none" extrusionOk="0">
                    <a:moveTo>
                      <a:pt x="7081" y="1125"/>
                    </a:moveTo>
                    <a:cubicBezTo>
                      <a:pt x="7081" y="1125"/>
                      <a:pt x="2670" y="1"/>
                      <a:pt x="0" y="3488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4" name="Google Shape;8874;p61"/>
              <p:cNvSpPr/>
              <p:nvPr/>
            </p:nvSpPr>
            <p:spPr>
              <a:xfrm>
                <a:off x="1504314" y="3910479"/>
                <a:ext cx="51950" cy="15131"/>
              </a:xfrm>
              <a:custGeom>
                <a:avLst/>
                <a:gdLst/>
                <a:ahLst/>
                <a:cxnLst/>
                <a:rect l="l" t="t" r="r" b="b"/>
                <a:pathLst>
                  <a:path w="11780" h="3433" fill="none" extrusionOk="0">
                    <a:moveTo>
                      <a:pt x="11780" y="2663"/>
                    </a:moveTo>
                    <a:cubicBezTo>
                      <a:pt x="8420" y="0"/>
                      <a:pt x="5162" y="3433"/>
                      <a:pt x="5162" y="3433"/>
                    </a:cubicBezTo>
                    <a:cubicBezTo>
                      <a:pt x="5162" y="3433"/>
                      <a:pt x="4473" y="387"/>
                      <a:pt x="1" y="1653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5" name="Google Shape;8875;p61"/>
              <p:cNvSpPr/>
              <p:nvPr/>
            </p:nvSpPr>
            <p:spPr>
              <a:xfrm>
                <a:off x="1469738" y="3847100"/>
                <a:ext cx="99150" cy="224346"/>
              </a:xfrm>
              <a:custGeom>
                <a:avLst/>
                <a:gdLst/>
                <a:ahLst/>
                <a:cxnLst/>
                <a:rect l="l" t="t" r="r" b="b"/>
                <a:pathLst>
                  <a:path w="22483" h="50901" fill="none" extrusionOk="0">
                    <a:moveTo>
                      <a:pt x="99" y="2729"/>
                    </a:moveTo>
                    <a:cubicBezTo>
                      <a:pt x="150" y="2383"/>
                      <a:pt x="237" y="2040"/>
                      <a:pt x="354" y="1711"/>
                    </a:cubicBezTo>
                    <a:cubicBezTo>
                      <a:pt x="744" y="675"/>
                      <a:pt x="1503" y="1"/>
                      <a:pt x="2900" y="1"/>
                    </a:cubicBezTo>
                    <a:cubicBezTo>
                      <a:pt x="4516" y="1"/>
                      <a:pt x="5282" y="913"/>
                      <a:pt x="5600" y="2229"/>
                    </a:cubicBezTo>
                    <a:cubicBezTo>
                      <a:pt x="9040" y="1682"/>
                      <a:pt x="12151" y="4356"/>
                      <a:pt x="12130" y="7840"/>
                    </a:cubicBezTo>
                    <a:cubicBezTo>
                      <a:pt x="12130" y="7997"/>
                      <a:pt x="12119" y="8150"/>
                      <a:pt x="12108" y="8300"/>
                    </a:cubicBezTo>
                    <a:cubicBezTo>
                      <a:pt x="14541" y="7307"/>
                      <a:pt x="17335" y="7957"/>
                      <a:pt x="19082" y="9923"/>
                    </a:cubicBezTo>
                    <a:cubicBezTo>
                      <a:pt x="20826" y="11889"/>
                      <a:pt x="21140" y="14742"/>
                      <a:pt x="19867" y="17040"/>
                    </a:cubicBezTo>
                    <a:cubicBezTo>
                      <a:pt x="21552" y="18379"/>
                      <a:pt x="22482" y="20454"/>
                      <a:pt x="22362" y="22603"/>
                    </a:cubicBezTo>
                    <a:cubicBezTo>
                      <a:pt x="22242" y="24755"/>
                      <a:pt x="21089" y="26714"/>
                      <a:pt x="19265" y="27860"/>
                    </a:cubicBezTo>
                    <a:cubicBezTo>
                      <a:pt x="20440" y="29308"/>
                      <a:pt x="20896" y="31205"/>
                      <a:pt x="20512" y="33029"/>
                    </a:cubicBezTo>
                    <a:cubicBezTo>
                      <a:pt x="20126" y="34853"/>
                      <a:pt x="18940" y="36407"/>
                      <a:pt x="17284" y="37257"/>
                    </a:cubicBezTo>
                    <a:cubicBezTo>
                      <a:pt x="17310" y="37487"/>
                      <a:pt x="17321" y="37720"/>
                      <a:pt x="17324" y="37950"/>
                    </a:cubicBezTo>
                    <a:cubicBezTo>
                      <a:pt x="17321" y="40766"/>
                      <a:pt x="15420" y="43225"/>
                      <a:pt x="12699" y="43940"/>
                    </a:cubicBezTo>
                    <a:cubicBezTo>
                      <a:pt x="11710" y="46782"/>
                      <a:pt x="8664" y="48350"/>
                      <a:pt x="5778" y="47507"/>
                    </a:cubicBezTo>
                    <a:cubicBezTo>
                      <a:pt x="5647" y="49434"/>
                      <a:pt x="4958" y="50900"/>
                      <a:pt x="2900" y="50900"/>
                    </a:cubicBezTo>
                    <a:cubicBezTo>
                      <a:pt x="0" y="50900"/>
                      <a:pt x="40" y="48390"/>
                      <a:pt x="0" y="48401"/>
                    </a:cubicBezTo>
                    <a:cubicBezTo>
                      <a:pt x="0" y="48401"/>
                      <a:pt x="69" y="2722"/>
                      <a:pt x="99" y="272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76" name="Google Shape;8876;p61"/>
            <p:cNvSpPr/>
            <p:nvPr/>
          </p:nvSpPr>
          <p:spPr>
            <a:xfrm>
              <a:off x="2008060" y="4212384"/>
              <a:ext cx="24537" cy="23585"/>
            </a:xfrm>
            <a:custGeom>
              <a:avLst/>
              <a:gdLst/>
              <a:ahLst/>
              <a:cxnLst/>
              <a:rect l="l" t="t" r="r" b="b"/>
              <a:pathLst>
                <a:path w="5564" h="5351" extrusionOk="0">
                  <a:moveTo>
                    <a:pt x="2887" y="0"/>
                  </a:moveTo>
                  <a:cubicBezTo>
                    <a:pt x="2190" y="0"/>
                    <a:pt x="1506" y="271"/>
                    <a:pt x="996" y="783"/>
                  </a:cubicBezTo>
                  <a:cubicBezTo>
                    <a:pt x="230" y="1550"/>
                    <a:pt x="0" y="2699"/>
                    <a:pt x="416" y="3698"/>
                  </a:cubicBezTo>
                  <a:cubicBezTo>
                    <a:pt x="828" y="4698"/>
                    <a:pt x="1806" y="5351"/>
                    <a:pt x="2886" y="5351"/>
                  </a:cubicBezTo>
                  <a:cubicBezTo>
                    <a:pt x="4363" y="5351"/>
                    <a:pt x="5560" y="4150"/>
                    <a:pt x="5563" y="2677"/>
                  </a:cubicBezTo>
                  <a:cubicBezTo>
                    <a:pt x="5560" y="1593"/>
                    <a:pt x="4911" y="619"/>
                    <a:pt x="3911" y="203"/>
                  </a:cubicBezTo>
                  <a:cubicBezTo>
                    <a:pt x="3580" y="67"/>
                    <a:pt x="3232" y="0"/>
                    <a:pt x="2887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7" name="Google Shape;8877;p61"/>
            <p:cNvSpPr/>
            <p:nvPr/>
          </p:nvSpPr>
          <p:spPr>
            <a:xfrm>
              <a:off x="1545645" y="4049730"/>
              <a:ext cx="24520" cy="23576"/>
            </a:xfrm>
            <a:custGeom>
              <a:avLst/>
              <a:gdLst/>
              <a:ahLst/>
              <a:cxnLst/>
              <a:rect l="l" t="t" r="r" b="b"/>
              <a:pathLst>
                <a:path w="5560" h="5349" extrusionOk="0">
                  <a:moveTo>
                    <a:pt x="2886" y="1"/>
                  </a:moveTo>
                  <a:cubicBezTo>
                    <a:pt x="1806" y="1"/>
                    <a:pt x="828" y="654"/>
                    <a:pt x="416" y="1653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7"/>
                    <a:pt x="2190" y="5349"/>
                    <a:pt x="2886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5"/>
                  </a:cubicBezTo>
                  <a:cubicBezTo>
                    <a:pt x="5560" y="1197"/>
                    <a:pt x="4363" y="1"/>
                    <a:pt x="28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8" name="Google Shape;8878;p61"/>
            <p:cNvSpPr/>
            <p:nvPr/>
          </p:nvSpPr>
          <p:spPr>
            <a:xfrm>
              <a:off x="1231521" y="3947489"/>
              <a:ext cx="24524" cy="23576"/>
            </a:xfrm>
            <a:custGeom>
              <a:avLst/>
              <a:gdLst/>
              <a:ahLst/>
              <a:cxnLst/>
              <a:rect l="l" t="t" r="r" b="b"/>
              <a:pathLst>
                <a:path w="5561" h="5349" extrusionOk="0">
                  <a:moveTo>
                    <a:pt x="2886" y="1"/>
                  </a:moveTo>
                  <a:cubicBezTo>
                    <a:pt x="1803" y="1"/>
                    <a:pt x="829" y="650"/>
                    <a:pt x="413" y="1649"/>
                  </a:cubicBezTo>
                  <a:cubicBezTo>
                    <a:pt x="1" y="2649"/>
                    <a:pt x="227" y="3798"/>
                    <a:pt x="993" y="4564"/>
                  </a:cubicBezTo>
                  <a:cubicBezTo>
                    <a:pt x="1505" y="5076"/>
                    <a:pt x="2189" y="5349"/>
                    <a:pt x="2884" y="5349"/>
                  </a:cubicBezTo>
                  <a:cubicBezTo>
                    <a:pt x="3229" y="5349"/>
                    <a:pt x="3576" y="5282"/>
                    <a:pt x="3908" y="5144"/>
                  </a:cubicBezTo>
                  <a:cubicBezTo>
                    <a:pt x="4907" y="4732"/>
                    <a:pt x="5560" y="3758"/>
                    <a:pt x="5560" y="2674"/>
                  </a:cubicBezTo>
                  <a:cubicBezTo>
                    <a:pt x="5560" y="1197"/>
                    <a:pt x="4364" y="1"/>
                    <a:pt x="28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9" name="Google Shape;8879;p61"/>
            <p:cNvSpPr/>
            <p:nvPr/>
          </p:nvSpPr>
          <p:spPr>
            <a:xfrm>
              <a:off x="834100" y="4046742"/>
              <a:ext cx="24520" cy="23580"/>
            </a:xfrm>
            <a:custGeom>
              <a:avLst/>
              <a:gdLst/>
              <a:ahLst/>
              <a:cxnLst/>
              <a:rect l="l" t="t" r="r" b="b"/>
              <a:pathLst>
                <a:path w="5560" h="5350" extrusionOk="0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3758"/>
                    <a:pt x="653" y="4732"/>
                    <a:pt x="1653" y="5147"/>
                  </a:cubicBezTo>
                  <a:cubicBezTo>
                    <a:pt x="1983" y="5284"/>
                    <a:pt x="2329" y="5350"/>
                    <a:pt x="2673" y="5350"/>
                  </a:cubicBezTo>
                  <a:cubicBezTo>
                    <a:pt x="3369" y="5350"/>
                    <a:pt x="4054" y="5078"/>
                    <a:pt x="4567" y="4567"/>
                  </a:cubicBezTo>
                  <a:cubicBezTo>
                    <a:pt x="5330" y="3801"/>
                    <a:pt x="5559" y="2649"/>
                    <a:pt x="5147" y="1653"/>
                  </a:cubicBezTo>
                  <a:cubicBezTo>
                    <a:pt x="4731" y="653"/>
                    <a:pt x="3757" y="0"/>
                    <a:pt x="2674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0" name="Google Shape;8880;p61"/>
            <p:cNvSpPr/>
            <p:nvPr/>
          </p:nvSpPr>
          <p:spPr>
            <a:xfrm>
              <a:off x="834100" y="3849652"/>
              <a:ext cx="24520" cy="23580"/>
            </a:xfrm>
            <a:custGeom>
              <a:avLst/>
              <a:gdLst/>
              <a:ahLst/>
              <a:cxnLst/>
              <a:rect l="l" t="t" r="r" b="b"/>
              <a:pathLst>
                <a:path w="5560" h="5350" extrusionOk="0">
                  <a:moveTo>
                    <a:pt x="2674" y="1"/>
                  </a:moveTo>
                  <a:cubicBezTo>
                    <a:pt x="1197" y="1"/>
                    <a:pt x="0" y="1197"/>
                    <a:pt x="0" y="2675"/>
                  </a:cubicBezTo>
                  <a:cubicBezTo>
                    <a:pt x="0" y="3758"/>
                    <a:pt x="653" y="4732"/>
                    <a:pt x="1653" y="5144"/>
                  </a:cubicBezTo>
                  <a:cubicBezTo>
                    <a:pt x="1984" y="5282"/>
                    <a:pt x="2331" y="5349"/>
                    <a:pt x="2676" y="5349"/>
                  </a:cubicBezTo>
                  <a:cubicBezTo>
                    <a:pt x="3371" y="5349"/>
                    <a:pt x="4055" y="5077"/>
                    <a:pt x="4567" y="4564"/>
                  </a:cubicBezTo>
                  <a:cubicBezTo>
                    <a:pt x="5330" y="3802"/>
                    <a:pt x="5559" y="2649"/>
                    <a:pt x="5147" y="1650"/>
                  </a:cubicBezTo>
                  <a:cubicBezTo>
                    <a:pt x="4731" y="650"/>
                    <a:pt x="3757" y="1"/>
                    <a:pt x="2674" y="1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1" name="Google Shape;8881;p61"/>
            <p:cNvSpPr/>
            <p:nvPr/>
          </p:nvSpPr>
          <p:spPr>
            <a:xfrm>
              <a:off x="1668053" y="3947489"/>
              <a:ext cx="24520" cy="23576"/>
            </a:xfrm>
            <a:custGeom>
              <a:avLst/>
              <a:gdLst/>
              <a:ahLst/>
              <a:cxnLst/>
              <a:rect l="l" t="t" r="r" b="b"/>
              <a:pathLst>
                <a:path w="5560" h="5349" extrusionOk="0">
                  <a:moveTo>
                    <a:pt x="2882" y="1"/>
                  </a:moveTo>
                  <a:cubicBezTo>
                    <a:pt x="1802" y="1"/>
                    <a:pt x="828" y="650"/>
                    <a:pt x="412" y="1649"/>
                  </a:cubicBezTo>
                  <a:cubicBezTo>
                    <a:pt x="0" y="2649"/>
                    <a:pt x="226" y="3798"/>
                    <a:pt x="993" y="4564"/>
                  </a:cubicBezTo>
                  <a:cubicBezTo>
                    <a:pt x="1502" y="5076"/>
                    <a:pt x="2187" y="5349"/>
                    <a:pt x="2883" y="5349"/>
                  </a:cubicBezTo>
                  <a:cubicBezTo>
                    <a:pt x="3228" y="5349"/>
                    <a:pt x="3576" y="5282"/>
                    <a:pt x="3907" y="5144"/>
                  </a:cubicBezTo>
                  <a:cubicBezTo>
                    <a:pt x="4907" y="4732"/>
                    <a:pt x="5556" y="3758"/>
                    <a:pt x="5560" y="2674"/>
                  </a:cubicBezTo>
                  <a:cubicBezTo>
                    <a:pt x="5560" y="1197"/>
                    <a:pt x="4360" y="1"/>
                    <a:pt x="288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2" name="Google Shape;8882;p61"/>
            <p:cNvSpPr/>
            <p:nvPr/>
          </p:nvSpPr>
          <p:spPr>
            <a:xfrm>
              <a:off x="889649" y="3678195"/>
              <a:ext cx="23589" cy="23576"/>
            </a:xfrm>
            <a:custGeom>
              <a:avLst/>
              <a:gdLst/>
              <a:ahLst/>
              <a:cxnLst/>
              <a:rect l="l" t="t" r="r" b="b"/>
              <a:pathLst>
                <a:path w="5349" h="5349" extrusionOk="0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4152"/>
                    <a:pt x="1197" y="5348"/>
                    <a:pt x="2674" y="5348"/>
                  </a:cubicBezTo>
                  <a:cubicBezTo>
                    <a:pt x="4152" y="5348"/>
                    <a:pt x="5348" y="4152"/>
                    <a:pt x="5348" y="2674"/>
                  </a:cubicBezTo>
                  <a:cubicBezTo>
                    <a:pt x="5348" y="1197"/>
                    <a:pt x="4152" y="0"/>
                    <a:pt x="2674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3" name="Google Shape;8883;p61"/>
            <p:cNvSpPr/>
            <p:nvPr/>
          </p:nvSpPr>
          <p:spPr>
            <a:xfrm>
              <a:off x="1357708" y="3848642"/>
              <a:ext cx="24542" cy="23585"/>
            </a:xfrm>
            <a:custGeom>
              <a:avLst/>
              <a:gdLst/>
              <a:ahLst/>
              <a:cxnLst/>
              <a:rect l="l" t="t" r="r" b="b"/>
              <a:pathLst>
                <a:path w="5565" h="5351" extrusionOk="0">
                  <a:moveTo>
                    <a:pt x="2890" y="0"/>
                  </a:moveTo>
                  <a:cubicBezTo>
                    <a:pt x="1807" y="0"/>
                    <a:pt x="833" y="653"/>
                    <a:pt x="417" y="1653"/>
                  </a:cubicBezTo>
                  <a:cubicBezTo>
                    <a:pt x="1" y="2652"/>
                    <a:pt x="231" y="3801"/>
                    <a:pt x="997" y="4567"/>
                  </a:cubicBezTo>
                  <a:cubicBezTo>
                    <a:pt x="1509" y="5080"/>
                    <a:pt x="2193" y="5350"/>
                    <a:pt x="2888" y="5350"/>
                  </a:cubicBezTo>
                  <a:cubicBezTo>
                    <a:pt x="3233" y="5350"/>
                    <a:pt x="3580" y="5284"/>
                    <a:pt x="3912" y="5147"/>
                  </a:cubicBezTo>
                  <a:cubicBezTo>
                    <a:pt x="4911" y="4731"/>
                    <a:pt x="5564" y="3757"/>
                    <a:pt x="5564" y="2678"/>
                  </a:cubicBezTo>
                  <a:cubicBezTo>
                    <a:pt x="5564" y="1200"/>
                    <a:pt x="4364" y="0"/>
                    <a:pt x="289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4" name="Google Shape;8884;p61"/>
            <p:cNvSpPr/>
            <p:nvPr/>
          </p:nvSpPr>
          <p:spPr>
            <a:xfrm>
              <a:off x="1357708" y="4049730"/>
              <a:ext cx="24542" cy="23585"/>
            </a:xfrm>
            <a:custGeom>
              <a:avLst/>
              <a:gdLst/>
              <a:ahLst/>
              <a:cxnLst/>
              <a:rect l="l" t="t" r="r" b="b"/>
              <a:pathLst>
                <a:path w="5565" h="5351" extrusionOk="0">
                  <a:moveTo>
                    <a:pt x="2890" y="1"/>
                  </a:moveTo>
                  <a:cubicBezTo>
                    <a:pt x="1807" y="1"/>
                    <a:pt x="833" y="654"/>
                    <a:pt x="417" y="1653"/>
                  </a:cubicBezTo>
                  <a:cubicBezTo>
                    <a:pt x="1" y="2653"/>
                    <a:pt x="231" y="3802"/>
                    <a:pt x="997" y="4568"/>
                  </a:cubicBezTo>
                  <a:cubicBezTo>
                    <a:pt x="1510" y="5078"/>
                    <a:pt x="2195" y="5350"/>
                    <a:pt x="2891" y="5350"/>
                  </a:cubicBezTo>
                  <a:cubicBezTo>
                    <a:pt x="3235" y="5350"/>
                    <a:pt x="3581" y="5284"/>
                    <a:pt x="3912" y="5148"/>
                  </a:cubicBezTo>
                  <a:cubicBezTo>
                    <a:pt x="4911" y="4732"/>
                    <a:pt x="5564" y="3758"/>
                    <a:pt x="5564" y="2675"/>
                  </a:cubicBezTo>
                  <a:cubicBezTo>
                    <a:pt x="5564" y="1197"/>
                    <a:pt x="4364" y="1"/>
                    <a:pt x="289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5" name="Google Shape;8885;p61"/>
            <p:cNvSpPr/>
            <p:nvPr/>
          </p:nvSpPr>
          <p:spPr>
            <a:xfrm>
              <a:off x="889649" y="4212384"/>
              <a:ext cx="24520" cy="23585"/>
            </a:xfrm>
            <a:custGeom>
              <a:avLst/>
              <a:gdLst/>
              <a:ahLst/>
              <a:cxnLst/>
              <a:rect l="l" t="t" r="r" b="b"/>
              <a:pathLst>
                <a:path w="5560" h="5351" extrusionOk="0">
                  <a:moveTo>
                    <a:pt x="2674" y="0"/>
                  </a:moveTo>
                  <a:cubicBezTo>
                    <a:pt x="2328" y="0"/>
                    <a:pt x="1980" y="67"/>
                    <a:pt x="1649" y="203"/>
                  </a:cubicBezTo>
                  <a:cubicBezTo>
                    <a:pt x="650" y="619"/>
                    <a:pt x="0" y="1593"/>
                    <a:pt x="0" y="2677"/>
                  </a:cubicBezTo>
                  <a:cubicBezTo>
                    <a:pt x="0" y="4150"/>
                    <a:pt x="1197" y="5351"/>
                    <a:pt x="2674" y="5351"/>
                  </a:cubicBezTo>
                  <a:cubicBezTo>
                    <a:pt x="3754" y="5351"/>
                    <a:pt x="4732" y="4698"/>
                    <a:pt x="5144" y="3698"/>
                  </a:cubicBezTo>
                  <a:cubicBezTo>
                    <a:pt x="5560" y="2699"/>
                    <a:pt x="5330" y="1550"/>
                    <a:pt x="4568" y="783"/>
                  </a:cubicBezTo>
                  <a:cubicBezTo>
                    <a:pt x="4055" y="271"/>
                    <a:pt x="3370" y="0"/>
                    <a:pt x="2674" y="0"/>
                  </a:cubicBezTo>
                  <a:close/>
                </a:path>
              </a:pathLst>
            </a:custGeom>
            <a:solidFill>
              <a:srgbClr val="E4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6" name="Google Shape;8886;p61"/>
            <p:cNvSpPr/>
            <p:nvPr/>
          </p:nvSpPr>
          <p:spPr>
            <a:xfrm>
              <a:off x="2008060" y="3678195"/>
              <a:ext cx="24537" cy="23576"/>
            </a:xfrm>
            <a:custGeom>
              <a:avLst/>
              <a:gdLst/>
              <a:ahLst/>
              <a:cxnLst/>
              <a:rect l="l" t="t" r="r" b="b"/>
              <a:pathLst>
                <a:path w="5564" h="5349" extrusionOk="0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1" y="4732"/>
                    <a:pt x="5560" y="3758"/>
                    <a:pt x="5563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7" name="Google Shape;8887;p61"/>
            <p:cNvSpPr/>
            <p:nvPr/>
          </p:nvSpPr>
          <p:spPr>
            <a:xfrm>
              <a:off x="1548251" y="3848642"/>
              <a:ext cx="24520" cy="23580"/>
            </a:xfrm>
            <a:custGeom>
              <a:avLst/>
              <a:gdLst/>
              <a:ahLst/>
              <a:cxnLst/>
              <a:rect l="l" t="t" r="r" b="b"/>
              <a:pathLst>
                <a:path w="5560" h="5350" extrusionOk="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6" y="4567"/>
                  </a:cubicBezTo>
                  <a:cubicBezTo>
                    <a:pt x="1507" y="5078"/>
                    <a:pt x="2192" y="5350"/>
                    <a:pt x="2890" y="5350"/>
                  </a:cubicBezTo>
                  <a:cubicBezTo>
                    <a:pt x="3234" y="5350"/>
                    <a:pt x="3581" y="5283"/>
                    <a:pt x="3911" y="5147"/>
                  </a:cubicBezTo>
                  <a:cubicBezTo>
                    <a:pt x="4910" y="4731"/>
                    <a:pt x="5560" y="3757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8" name="Google Shape;8888;p61"/>
            <p:cNvSpPr/>
            <p:nvPr/>
          </p:nvSpPr>
          <p:spPr>
            <a:xfrm>
              <a:off x="2069063" y="3847033"/>
              <a:ext cx="24520" cy="23585"/>
            </a:xfrm>
            <a:custGeom>
              <a:avLst/>
              <a:gdLst/>
              <a:ahLst/>
              <a:cxnLst/>
              <a:rect l="l" t="t" r="r" b="b"/>
              <a:pathLst>
                <a:path w="5560" h="5351" extrusionOk="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3" y="4567"/>
                  </a:cubicBezTo>
                  <a:cubicBezTo>
                    <a:pt x="1505" y="5080"/>
                    <a:pt x="2190" y="5351"/>
                    <a:pt x="2887" y="5351"/>
                  </a:cubicBezTo>
                  <a:cubicBezTo>
                    <a:pt x="3232" y="5351"/>
                    <a:pt x="3580" y="5284"/>
                    <a:pt x="3911" y="5148"/>
                  </a:cubicBezTo>
                  <a:cubicBezTo>
                    <a:pt x="4910" y="4732"/>
                    <a:pt x="5560" y="3758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9" name="Google Shape;8889;p61"/>
            <p:cNvSpPr/>
            <p:nvPr/>
          </p:nvSpPr>
          <p:spPr>
            <a:xfrm>
              <a:off x="2069063" y="4046870"/>
              <a:ext cx="24520" cy="23576"/>
            </a:xfrm>
            <a:custGeom>
              <a:avLst/>
              <a:gdLst/>
              <a:ahLst/>
              <a:cxnLst/>
              <a:rect l="l" t="t" r="r" b="b"/>
              <a:pathLst>
                <a:path w="5560" h="5349" extrusionOk="0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3" y="4564"/>
                  </a:cubicBezTo>
                  <a:cubicBezTo>
                    <a:pt x="1505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0" name="Google Shape;8890;p61"/>
          <p:cNvGrpSpPr/>
          <p:nvPr/>
        </p:nvGrpSpPr>
        <p:grpSpPr>
          <a:xfrm rot="5400000">
            <a:off x="5977401" y="3438087"/>
            <a:ext cx="164064" cy="1414916"/>
            <a:chOff x="4428249" y="1369375"/>
            <a:chExt cx="36905" cy="429569"/>
          </a:xfrm>
        </p:grpSpPr>
        <p:sp>
          <p:nvSpPr>
            <p:cNvPr id="8891" name="Google Shape;8891;p61"/>
            <p:cNvSpPr/>
            <p:nvPr/>
          </p:nvSpPr>
          <p:spPr>
            <a:xfrm>
              <a:off x="4428249" y="1369375"/>
              <a:ext cx="2375" cy="429104"/>
            </a:xfrm>
            <a:custGeom>
              <a:avLst/>
              <a:gdLst/>
              <a:ahLst/>
              <a:cxnLst/>
              <a:rect l="l" t="t" r="r" b="b"/>
              <a:pathLst>
                <a:path w="95" h="18328" extrusionOk="0">
                  <a:moveTo>
                    <a:pt x="48" y="1"/>
                  </a:moveTo>
                  <a:cubicBezTo>
                    <a:pt x="24" y="1"/>
                    <a:pt x="1" y="15"/>
                    <a:pt x="1" y="44"/>
                  </a:cubicBezTo>
                  <a:lnTo>
                    <a:pt x="1" y="18284"/>
                  </a:lnTo>
                  <a:cubicBezTo>
                    <a:pt x="1" y="18306"/>
                    <a:pt x="22" y="18328"/>
                    <a:pt x="51" y="18328"/>
                  </a:cubicBezTo>
                  <a:cubicBezTo>
                    <a:pt x="73" y="18328"/>
                    <a:pt x="95" y="18306"/>
                    <a:pt x="95" y="18284"/>
                  </a:cubicBezTo>
                  <a:lnTo>
                    <a:pt x="95" y="44"/>
                  </a:lnTo>
                  <a:cubicBezTo>
                    <a:pt x="95" y="15"/>
                    <a:pt x="71" y="1"/>
                    <a:pt x="48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2" name="Google Shape;8892;p61"/>
            <p:cNvSpPr/>
            <p:nvPr/>
          </p:nvSpPr>
          <p:spPr>
            <a:xfrm>
              <a:off x="4428354" y="1369375"/>
              <a:ext cx="36800" cy="2200"/>
            </a:xfrm>
            <a:custGeom>
              <a:avLst/>
              <a:gdLst/>
              <a:ahLst/>
              <a:cxnLst/>
              <a:rect l="l" t="t" r="r" b="b"/>
              <a:pathLst>
                <a:path w="1472" h="88" extrusionOk="0">
                  <a:moveTo>
                    <a:pt x="65" y="1"/>
                  </a:moveTo>
                  <a:cubicBezTo>
                    <a:pt x="0" y="1"/>
                    <a:pt x="0" y="87"/>
                    <a:pt x="65" y="87"/>
                  </a:cubicBezTo>
                  <a:lnTo>
                    <a:pt x="1414" y="87"/>
                  </a:lnTo>
                  <a:cubicBezTo>
                    <a:pt x="1472" y="87"/>
                    <a:pt x="1472" y="1"/>
                    <a:pt x="141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3" name="Google Shape;8893;p61"/>
            <p:cNvSpPr/>
            <p:nvPr/>
          </p:nvSpPr>
          <p:spPr>
            <a:xfrm>
              <a:off x="4428704" y="1383625"/>
              <a:ext cx="17350" cy="2200"/>
            </a:xfrm>
            <a:custGeom>
              <a:avLst/>
              <a:gdLst/>
              <a:ahLst/>
              <a:cxnLst/>
              <a:rect l="l" t="t" r="r" b="b"/>
              <a:pathLst>
                <a:path w="694" h="88" extrusionOk="0">
                  <a:moveTo>
                    <a:pt x="51" y="1"/>
                  </a:moveTo>
                  <a:cubicBezTo>
                    <a:pt x="22" y="1"/>
                    <a:pt x="1" y="22"/>
                    <a:pt x="1" y="44"/>
                  </a:cubicBezTo>
                  <a:cubicBezTo>
                    <a:pt x="1" y="65"/>
                    <a:pt x="22" y="87"/>
                    <a:pt x="51" y="87"/>
                  </a:cubicBezTo>
                  <a:lnTo>
                    <a:pt x="650" y="87"/>
                  </a:lnTo>
                  <a:cubicBezTo>
                    <a:pt x="672" y="87"/>
                    <a:pt x="693" y="65"/>
                    <a:pt x="693" y="44"/>
                  </a:cubicBezTo>
                  <a:cubicBezTo>
                    <a:pt x="693" y="22"/>
                    <a:pt x="672" y="1"/>
                    <a:pt x="65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4" name="Google Shape;8894;p61"/>
            <p:cNvSpPr/>
            <p:nvPr/>
          </p:nvSpPr>
          <p:spPr>
            <a:xfrm>
              <a:off x="4428704" y="1397875"/>
              <a:ext cx="17350" cy="2175"/>
            </a:xfrm>
            <a:custGeom>
              <a:avLst/>
              <a:gdLst/>
              <a:ahLst/>
              <a:cxnLst/>
              <a:rect l="l" t="t" r="r" b="b"/>
              <a:pathLst>
                <a:path w="694" h="87" extrusionOk="0">
                  <a:moveTo>
                    <a:pt x="51" y="0"/>
                  </a:moveTo>
                  <a:cubicBezTo>
                    <a:pt x="22" y="0"/>
                    <a:pt x="1" y="22"/>
                    <a:pt x="1" y="44"/>
                  </a:cubicBezTo>
                  <a:cubicBezTo>
                    <a:pt x="1" y="72"/>
                    <a:pt x="22" y="87"/>
                    <a:pt x="51" y="87"/>
                  </a:cubicBezTo>
                  <a:lnTo>
                    <a:pt x="650" y="87"/>
                  </a:lnTo>
                  <a:cubicBezTo>
                    <a:pt x="672" y="87"/>
                    <a:pt x="693" y="72"/>
                    <a:pt x="693" y="44"/>
                  </a:cubicBezTo>
                  <a:cubicBezTo>
                    <a:pt x="693" y="22"/>
                    <a:pt x="672" y="0"/>
                    <a:pt x="65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5" name="Google Shape;8895;p61"/>
            <p:cNvSpPr/>
            <p:nvPr/>
          </p:nvSpPr>
          <p:spPr>
            <a:xfrm>
              <a:off x="4428704" y="1412125"/>
              <a:ext cx="36100" cy="2175"/>
            </a:xfrm>
            <a:custGeom>
              <a:avLst/>
              <a:gdLst/>
              <a:ahLst/>
              <a:cxnLst/>
              <a:rect l="l" t="t" r="r" b="b"/>
              <a:pathLst>
                <a:path w="1444" h="87" extrusionOk="0">
                  <a:moveTo>
                    <a:pt x="51" y="0"/>
                  </a:moveTo>
                  <a:cubicBezTo>
                    <a:pt x="22" y="0"/>
                    <a:pt x="1" y="22"/>
                    <a:pt x="1" y="43"/>
                  </a:cubicBezTo>
                  <a:cubicBezTo>
                    <a:pt x="1" y="72"/>
                    <a:pt x="22" y="87"/>
                    <a:pt x="51" y="87"/>
                  </a:cubicBezTo>
                  <a:lnTo>
                    <a:pt x="1400" y="87"/>
                  </a:lnTo>
                  <a:cubicBezTo>
                    <a:pt x="1422" y="87"/>
                    <a:pt x="1443" y="72"/>
                    <a:pt x="1443" y="43"/>
                  </a:cubicBezTo>
                  <a:cubicBezTo>
                    <a:pt x="1443" y="22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6" name="Google Shape;8896;p61"/>
            <p:cNvSpPr/>
            <p:nvPr/>
          </p:nvSpPr>
          <p:spPr>
            <a:xfrm>
              <a:off x="4428354" y="1426350"/>
              <a:ext cx="18050" cy="2200"/>
            </a:xfrm>
            <a:custGeom>
              <a:avLst/>
              <a:gdLst/>
              <a:ahLst/>
              <a:cxnLst/>
              <a:rect l="l" t="t" r="r" b="b"/>
              <a:pathLst>
                <a:path w="722" h="88" extrusionOk="0">
                  <a:moveTo>
                    <a:pt x="65" y="1"/>
                  </a:moveTo>
                  <a:cubicBezTo>
                    <a:pt x="0" y="1"/>
                    <a:pt x="0" y="87"/>
                    <a:pt x="65" y="87"/>
                  </a:cubicBezTo>
                  <a:lnTo>
                    <a:pt x="664" y="87"/>
                  </a:lnTo>
                  <a:cubicBezTo>
                    <a:pt x="722" y="87"/>
                    <a:pt x="722" y="1"/>
                    <a:pt x="66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7" name="Google Shape;8897;p61"/>
            <p:cNvSpPr/>
            <p:nvPr/>
          </p:nvSpPr>
          <p:spPr>
            <a:xfrm>
              <a:off x="4428704" y="1440600"/>
              <a:ext cx="17350" cy="2200"/>
            </a:xfrm>
            <a:custGeom>
              <a:avLst/>
              <a:gdLst/>
              <a:ahLst/>
              <a:cxnLst/>
              <a:rect l="l" t="t" r="r" b="b"/>
              <a:pathLst>
                <a:path w="694" h="88" extrusionOk="0">
                  <a:moveTo>
                    <a:pt x="51" y="1"/>
                  </a:moveTo>
                  <a:cubicBezTo>
                    <a:pt x="22" y="1"/>
                    <a:pt x="1" y="22"/>
                    <a:pt x="1" y="44"/>
                  </a:cubicBezTo>
                  <a:cubicBezTo>
                    <a:pt x="1" y="73"/>
                    <a:pt x="22" y="87"/>
                    <a:pt x="51" y="87"/>
                  </a:cubicBezTo>
                  <a:lnTo>
                    <a:pt x="650" y="87"/>
                  </a:lnTo>
                  <a:cubicBezTo>
                    <a:pt x="672" y="87"/>
                    <a:pt x="693" y="73"/>
                    <a:pt x="693" y="44"/>
                  </a:cubicBezTo>
                  <a:cubicBezTo>
                    <a:pt x="693" y="22"/>
                    <a:pt x="672" y="1"/>
                    <a:pt x="65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8" name="Google Shape;8898;p61"/>
            <p:cNvSpPr/>
            <p:nvPr/>
          </p:nvSpPr>
          <p:spPr>
            <a:xfrm>
              <a:off x="4428704" y="1454850"/>
              <a:ext cx="36100" cy="2375"/>
            </a:xfrm>
            <a:custGeom>
              <a:avLst/>
              <a:gdLst/>
              <a:ahLst/>
              <a:cxnLst/>
              <a:rect l="l" t="t" r="r" b="b"/>
              <a:pathLst>
                <a:path w="1444" h="95" extrusionOk="0">
                  <a:moveTo>
                    <a:pt x="51" y="0"/>
                  </a:moveTo>
                  <a:cubicBezTo>
                    <a:pt x="22" y="0"/>
                    <a:pt x="1" y="22"/>
                    <a:pt x="1" y="44"/>
                  </a:cubicBezTo>
                  <a:cubicBezTo>
                    <a:pt x="1" y="73"/>
                    <a:pt x="22" y="94"/>
                    <a:pt x="51" y="94"/>
                  </a:cubicBezTo>
                  <a:lnTo>
                    <a:pt x="1400" y="94"/>
                  </a:lnTo>
                  <a:cubicBezTo>
                    <a:pt x="1422" y="94"/>
                    <a:pt x="1443" y="73"/>
                    <a:pt x="1443" y="44"/>
                  </a:cubicBezTo>
                  <a:cubicBezTo>
                    <a:pt x="1443" y="22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9" name="Google Shape;8899;p61"/>
            <p:cNvSpPr/>
            <p:nvPr/>
          </p:nvSpPr>
          <p:spPr>
            <a:xfrm>
              <a:off x="4428354" y="1469100"/>
              <a:ext cx="18050" cy="2375"/>
            </a:xfrm>
            <a:custGeom>
              <a:avLst/>
              <a:gdLst/>
              <a:ahLst/>
              <a:cxnLst/>
              <a:rect l="l" t="t" r="r" b="b"/>
              <a:pathLst>
                <a:path w="722" h="95" extrusionOk="0">
                  <a:moveTo>
                    <a:pt x="65" y="0"/>
                  </a:moveTo>
                  <a:cubicBezTo>
                    <a:pt x="0" y="0"/>
                    <a:pt x="0" y="94"/>
                    <a:pt x="65" y="94"/>
                  </a:cubicBezTo>
                  <a:lnTo>
                    <a:pt x="664" y="94"/>
                  </a:lnTo>
                  <a:cubicBezTo>
                    <a:pt x="722" y="94"/>
                    <a:pt x="722" y="0"/>
                    <a:pt x="66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0" name="Google Shape;8900;p61"/>
            <p:cNvSpPr/>
            <p:nvPr/>
          </p:nvSpPr>
          <p:spPr>
            <a:xfrm>
              <a:off x="4428354" y="1483350"/>
              <a:ext cx="18050" cy="2350"/>
            </a:xfrm>
            <a:custGeom>
              <a:avLst/>
              <a:gdLst/>
              <a:ahLst/>
              <a:cxnLst/>
              <a:rect l="l" t="t" r="r" b="b"/>
              <a:pathLst>
                <a:path w="722" h="94" extrusionOk="0">
                  <a:moveTo>
                    <a:pt x="65" y="0"/>
                  </a:moveTo>
                  <a:cubicBezTo>
                    <a:pt x="0" y="0"/>
                    <a:pt x="0" y="94"/>
                    <a:pt x="65" y="94"/>
                  </a:cubicBezTo>
                  <a:lnTo>
                    <a:pt x="664" y="94"/>
                  </a:lnTo>
                  <a:cubicBezTo>
                    <a:pt x="722" y="94"/>
                    <a:pt x="722" y="0"/>
                    <a:pt x="66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1" name="Google Shape;8901;p61"/>
            <p:cNvSpPr/>
            <p:nvPr/>
          </p:nvSpPr>
          <p:spPr>
            <a:xfrm>
              <a:off x="4428704" y="1497575"/>
              <a:ext cx="36100" cy="2200"/>
            </a:xfrm>
            <a:custGeom>
              <a:avLst/>
              <a:gdLst/>
              <a:ahLst/>
              <a:cxnLst/>
              <a:rect l="l" t="t" r="r" b="b"/>
              <a:pathLst>
                <a:path w="1444" h="88" extrusionOk="0">
                  <a:moveTo>
                    <a:pt x="51" y="1"/>
                  </a:moveTo>
                  <a:cubicBezTo>
                    <a:pt x="22" y="1"/>
                    <a:pt x="1" y="22"/>
                    <a:pt x="1" y="44"/>
                  </a:cubicBezTo>
                  <a:cubicBezTo>
                    <a:pt x="1" y="73"/>
                    <a:pt x="22" y="87"/>
                    <a:pt x="51" y="87"/>
                  </a:cubicBezTo>
                  <a:lnTo>
                    <a:pt x="1400" y="87"/>
                  </a:lnTo>
                  <a:cubicBezTo>
                    <a:pt x="1422" y="87"/>
                    <a:pt x="1443" y="73"/>
                    <a:pt x="1443" y="44"/>
                  </a:cubicBezTo>
                  <a:cubicBezTo>
                    <a:pt x="1443" y="22"/>
                    <a:pt x="1422" y="1"/>
                    <a:pt x="140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2" name="Google Shape;8902;p61"/>
            <p:cNvSpPr/>
            <p:nvPr/>
          </p:nvSpPr>
          <p:spPr>
            <a:xfrm>
              <a:off x="4428704" y="1511825"/>
              <a:ext cx="17350" cy="2375"/>
            </a:xfrm>
            <a:custGeom>
              <a:avLst/>
              <a:gdLst/>
              <a:ahLst/>
              <a:cxnLst/>
              <a:rect l="l" t="t" r="r" b="b"/>
              <a:pathLst>
                <a:path w="694" h="95" extrusionOk="0">
                  <a:moveTo>
                    <a:pt x="51" y="1"/>
                  </a:moveTo>
                  <a:cubicBezTo>
                    <a:pt x="22" y="1"/>
                    <a:pt x="1" y="22"/>
                    <a:pt x="1" y="44"/>
                  </a:cubicBezTo>
                  <a:cubicBezTo>
                    <a:pt x="1" y="73"/>
                    <a:pt x="22" y="94"/>
                    <a:pt x="51" y="94"/>
                  </a:cubicBezTo>
                  <a:lnTo>
                    <a:pt x="650" y="94"/>
                  </a:lnTo>
                  <a:cubicBezTo>
                    <a:pt x="672" y="94"/>
                    <a:pt x="693" y="73"/>
                    <a:pt x="693" y="44"/>
                  </a:cubicBezTo>
                  <a:cubicBezTo>
                    <a:pt x="693" y="22"/>
                    <a:pt x="672" y="1"/>
                    <a:pt x="65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3" name="Google Shape;8903;p61"/>
            <p:cNvSpPr/>
            <p:nvPr/>
          </p:nvSpPr>
          <p:spPr>
            <a:xfrm>
              <a:off x="4428354" y="1526075"/>
              <a:ext cx="18050" cy="2375"/>
            </a:xfrm>
            <a:custGeom>
              <a:avLst/>
              <a:gdLst/>
              <a:ahLst/>
              <a:cxnLst/>
              <a:rect l="l" t="t" r="r" b="b"/>
              <a:pathLst>
                <a:path w="722" h="95" extrusionOk="0">
                  <a:moveTo>
                    <a:pt x="65" y="0"/>
                  </a:moveTo>
                  <a:cubicBezTo>
                    <a:pt x="0" y="0"/>
                    <a:pt x="0" y="94"/>
                    <a:pt x="65" y="94"/>
                  </a:cubicBezTo>
                  <a:lnTo>
                    <a:pt x="664" y="94"/>
                  </a:lnTo>
                  <a:cubicBezTo>
                    <a:pt x="722" y="94"/>
                    <a:pt x="722" y="0"/>
                    <a:pt x="66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4" name="Google Shape;8904;p61"/>
            <p:cNvSpPr/>
            <p:nvPr/>
          </p:nvSpPr>
          <p:spPr>
            <a:xfrm>
              <a:off x="4428704" y="1540325"/>
              <a:ext cx="36100" cy="2350"/>
            </a:xfrm>
            <a:custGeom>
              <a:avLst/>
              <a:gdLst/>
              <a:ahLst/>
              <a:cxnLst/>
              <a:rect l="l" t="t" r="r" b="b"/>
              <a:pathLst>
                <a:path w="1444" h="94" extrusionOk="0">
                  <a:moveTo>
                    <a:pt x="51" y="0"/>
                  </a:moveTo>
                  <a:cubicBezTo>
                    <a:pt x="22" y="0"/>
                    <a:pt x="1" y="22"/>
                    <a:pt x="1" y="43"/>
                  </a:cubicBezTo>
                  <a:cubicBezTo>
                    <a:pt x="1" y="72"/>
                    <a:pt x="22" y="94"/>
                    <a:pt x="51" y="94"/>
                  </a:cubicBezTo>
                  <a:lnTo>
                    <a:pt x="1400" y="94"/>
                  </a:lnTo>
                  <a:cubicBezTo>
                    <a:pt x="1422" y="94"/>
                    <a:pt x="1443" y="72"/>
                    <a:pt x="1443" y="43"/>
                  </a:cubicBezTo>
                  <a:cubicBezTo>
                    <a:pt x="1443" y="22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5" name="Google Shape;8905;p61"/>
            <p:cNvSpPr/>
            <p:nvPr/>
          </p:nvSpPr>
          <p:spPr>
            <a:xfrm>
              <a:off x="4428704" y="1554550"/>
              <a:ext cx="17350" cy="2375"/>
            </a:xfrm>
            <a:custGeom>
              <a:avLst/>
              <a:gdLst/>
              <a:ahLst/>
              <a:cxnLst/>
              <a:rect l="l" t="t" r="r" b="b"/>
              <a:pathLst>
                <a:path w="694" h="95" extrusionOk="0">
                  <a:moveTo>
                    <a:pt x="51" y="1"/>
                  </a:moveTo>
                  <a:cubicBezTo>
                    <a:pt x="22" y="1"/>
                    <a:pt x="1" y="23"/>
                    <a:pt x="1" y="44"/>
                  </a:cubicBezTo>
                  <a:cubicBezTo>
                    <a:pt x="1" y="73"/>
                    <a:pt x="22" y="95"/>
                    <a:pt x="51" y="95"/>
                  </a:cubicBezTo>
                  <a:lnTo>
                    <a:pt x="650" y="95"/>
                  </a:lnTo>
                  <a:cubicBezTo>
                    <a:pt x="672" y="95"/>
                    <a:pt x="693" y="73"/>
                    <a:pt x="693" y="44"/>
                  </a:cubicBezTo>
                  <a:cubicBezTo>
                    <a:pt x="693" y="23"/>
                    <a:pt x="672" y="1"/>
                    <a:pt x="65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6" name="Google Shape;8906;p61"/>
            <p:cNvSpPr/>
            <p:nvPr/>
          </p:nvSpPr>
          <p:spPr>
            <a:xfrm>
              <a:off x="4428704" y="1568800"/>
              <a:ext cx="17350" cy="2375"/>
            </a:xfrm>
            <a:custGeom>
              <a:avLst/>
              <a:gdLst/>
              <a:ahLst/>
              <a:cxnLst/>
              <a:rect l="l" t="t" r="r" b="b"/>
              <a:pathLst>
                <a:path w="694" h="95" extrusionOk="0">
                  <a:moveTo>
                    <a:pt x="51" y="1"/>
                  </a:moveTo>
                  <a:cubicBezTo>
                    <a:pt x="22" y="1"/>
                    <a:pt x="1" y="22"/>
                    <a:pt x="1" y="44"/>
                  </a:cubicBezTo>
                  <a:cubicBezTo>
                    <a:pt x="1" y="73"/>
                    <a:pt x="22" y="95"/>
                    <a:pt x="51" y="95"/>
                  </a:cubicBezTo>
                  <a:lnTo>
                    <a:pt x="650" y="95"/>
                  </a:lnTo>
                  <a:cubicBezTo>
                    <a:pt x="672" y="95"/>
                    <a:pt x="693" y="73"/>
                    <a:pt x="693" y="44"/>
                  </a:cubicBezTo>
                  <a:cubicBezTo>
                    <a:pt x="693" y="22"/>
                    <a:pt x="672" y="1"/>
                    <a:pt x="65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7" name="Google Shape;8907;p61"/>
            <p:cNvSpPr/>
            <p:nvPr/>
          </p:nvSpPr>
          <p:spPr>
            <a:xfrm>
              <a:off x="4428354" y="1583050"/>
              <a:ext cx="36800" cy="2375"/>
            </a:xfrm>
            <a:custGeom>
              <a:avLst/>
              <a:gdLst/>
              <a:ahLst/>
              <a:cxnLst/>
              <a:rect l="l" t="t" r="r" b="b"/>
              <a:pathLst>
                <a:path w="1472" h="95" extrusionOk="0">
                  <a:moveTo>
                    <a:pt x="65" y="1"/>
                  </a:moveTo>
                  <a:cubicBezTo>
                    <a:pt x="0" y="1"/>
                    <a:pt x="0" y="94"/>
                    <a:pt x="65" y="94"/>
                  </a:cubicBezTo>
                  <a:lnTo>
                    <a:pt x="1414" y="94"/>
                  </a:lnTo>
                  <a:cubicBezTo>
                    <a:pt x="1472" y="94"/>
                    <a:pt x="1472" y="1"/>
                    <a:pt x="141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8" name="Google Shape;8908;p61"/>
            <p:cNvSpPr/>
            <p:nvPr/>
          </p:nvSpPr>
          <p:spPr>
            <a:xfrm>
              <a:off x="4428704" y="1597300"/>
              <a:ext cx="17350" cy="2375"/>
            </a:xfrm>
            <a:custGeom>
              <a:avLst/>
              <a:gdLst/>
              <a:ahLst/>
              <a:cxnLst/>
              <a:rect l="l" t="t" r="r" b="b"/>
              <a:pathLst>
                <a:path w="694" h="95" extrusionOk="0">
                  <a:moveTo>
                    <a:pt x="51" y="0"/>
                  </a:moveTo>
                  <a:cubicBezTo>
                    <a:pt x="22" y="0"/>
                    <a:pt x="1" y="22"/>
                    <a:pt x="1" y="44"/>
                  </a:cubicBezTo>
                  <a:cubicBezTo>
                    <a:pt x="1" y="72"/>
                    <a:pt x="22" y="94"/>
                    <a:pt x="51" y="94"/>
                  </a:cubicBezTo>
                  <a:lnTo>
                    <a:pt x="650" y="94"/>
                  </a:lnTo>
                  <a:cubicBezTo>
                    <a:pt x="672" y="94"/>
                    <a:pt x="693" y="72"/>
                    <a:pt x="693" y="44"/>
                  </a:cubicBezTo>
                  <a:cubicBezTo>
                    <a:pt x="693" y="22"/>
                    <a:pt x="672" y="0"/>
                    <a:pt x="65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9" name="Google Shape;8909;p61"/>
            <p:cNvSpPr/>
            <p:nvPr/>
          </p:nvSpPr>
          <p:spPr>
            <a:xfrm>
              <a:off x="4428704" y="1611550"/>
              <a:ext cx="17350" cy="2350"/>
            </a:xfrm>
            <a:custGeom>
              <a:avLst/>
              <a:gdLst/>
              <a:ahLst/>
              <a:cxnLst/>
              <a:rect l="l" t="t" r="r" b="b"/>
              <a:pathLst>
                <a:path w="694" h="94" extrusionOk="0">
                  <a:moveTo>
                    <a:pt x="51" y="0"/>
                  </a:moveTo>
                  <a:cubicBezTo>
                    <a:pt x="22" y="0"/>
                    <a:pt x="1" y="22"/>
                    <a:pt x="1" y="51"/>
                  </a:cubicBezTo>
                  <a:cubicBezTo>
                    <a:pt x="1" y="72"/>
                    <a:pt x="22" y="94"/>
                    <a:pt x="51" y="94"/>
                  </a:cubicBezTo>
                  <a:lnTo>
                    <a:pt x="650" y="94"/>
                  </a:lnTo>
                  <a:cubicBezTo>
                    <a:pt x="672" y="94"/>
                    <a:pt x="693" y="72"/>
                    <a:pt x="693" y="51"/>
                  </a:cubicBezTo>
                  <a:cubicBezTo>
                    <a:pt x="693" y="22"/>
                    <a:pt x="672" y="0"/>
                    <a:pt x="65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0" name="Google Shape;8910;p61"/>
            <p:cNvSpPr/>
            <p:nvPr/>
          </p:nvSpPr>
          <p:spPr>
            <a:xfrm>
              <a:off x="4428704" y="1625775"/>
              <a:ext cx="36100" cy="2375"/>
            </a:xfrm>
            <a:custGeom>
              <a:avLst/>
              <a:gdLst/>
              <a:ahLst/>
              <a:cxnLst/>
              <a:rect l="l" t="t" r="r" b="b"/>
              <a:pathLst>
                <a:path w="1444" h="95" extrusionOk="0">
                  <a:moveTo>
                    <a:pt x="51" y="1"/>
                  </a:moveTo>
                  <a:cubicBezTo>
                    <a:pt x="22" y="1"/>
                    <a:pt x="1" y="23"/>
                    <a:pt x="1" y="51"/>
                  </a:cubicBezTo>
                  <a:cubicBezTo>
                    <a:pt x="1" y="73"/>
                    <a:pt x="22" y="95"/>
                    <a:pt x="51" y="95"/>
                  </a:cubicBezTo>
                  <a:lnTo>
                    <a:pt x="1400" y="95"/>
                  </a:lnTo>
                  <a:cubicBezTo>
                    <a:pt x="1422" y="95"/>
                    <a:pt x="1443" y="73"/>
                    <a:pt x="1443" y="51"/>
                  </a:cubicBezTo>
                  <a:cubicBezTo>
                    <a:pt x="1443" y="23"/>
                    <a:pt x="1422" y="1"/>
                    <a:pt x="140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1" name="Google Shape;8911;p61"/>
            <p:cNvSpPr/>
            <p:nvPr/>
          </p:nvSpPr>
          <p:spPr>
            <a:xfrm>
              <a:off x="4428354" y="1640025"/>
              <a:ext cx="18050" cy="2375"/>
            </a:xfrm>
            <a:custGeom>
              <a:avLst/>
              <a:gdLst/>
              <a:ahLst/>
              <a:cxnLst/>
              <a:rect l="l" t="t" r="r" b="b"/>
              <a:pathLst>
                <a:path w="722" h="95" extrusionOk="0">
                  <a:moveTo>
                    <a:pt x="65" y="1"/>
                  </a:moveTo>
                  <a:cubicBezTo>
                    <a:pt x="0" y="1"/>
                    <a:pt x="0" y="94"/>
                    <a:pt x="65" y="94"/>
                  </a:cubicBezTo>
                  <a:lnTo>
                    <a:pt x="664" y="94"/>
                  </a:lnTo>
                  <a:cubicBezTo>
                    <a:pt x="722" y="94"/>
                    <a:pt x="722" y="1"/>
                    <a:pt x="66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2" name="Google Shape;8912;p61"/>
            <p:cNvSpPr/>
            <p:nvPr/>
          </p:nvSpPr>
          <p:spPr>
            <a:xfrm>
              <a:off x="4428704" y="1654275"/>
              <a:ext cx="17350" cy="2375"/>
            </a:xfrm>
            <a:custGeom>
              <a:avLst/>
              <a:gdLst/>
              <a:ahLst/>
              <a:cxnLst/>
              <a:rect l="l" t="t" r="r" b="b"/>
              <a:pathLst>
                <a:path w="694" h="95" extrusionOk="0">
                  <a:moveTo>
                    <a:pt x="51" y="0"/>
                  </a:moveTo>
                  <a:cubicBezTo>
                    <a:pt x="22" y="0"/>
                    <a:pt x="1" y="22"/>
                    <a:pt x="1" y="51"/>
                  </a:cubicBezTo>
                  <a:cubicBezTo>
                    <a:pt x="1" y="73"/>
                    <a:pt x="22" y="94"/>
                    <a:pt x="51" y="94"/>
                  </a:cubicBezTo>
                  <a:lnTo>
                    <a:pt x="650" y="94"/>
                  </a:lnTo>
                  <a:cubicBezTo>
                    <a:pt x="672" y="94"/>
                    <a:pt x="693" y="73"/>
                    <a:pt x="693" y="51"/>
                  </a:cubicBezTo>
                  <a:cubicBezTo>
                    <a:pt x="693" y="22"/>
                    <a:pt x="672" y="0"/>
                    <a:pt x="65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3" name="Google Shape;8913;p61"/>
            <p:cNvSpPr/>
            <p:nvPr/>
          </p:nvSpPr>
          <p:spPr>
            <a:xfrm>
              <a:off x="4428704" y="1668525"/>
              <a:ext cx="36100" cy="2350"/>
            </a:xfrm>
            <a:custGeom>
              <a:avLst/>
              <a:gdLst/>
              <a:ahLst/>
              <a:cxnLst/>
              <a:rect l="l" t="t" r="r" b="b"/>
              <a:pathLst>
                <a:path w="1444" h="94" extrusionOk="0">
                  <a:moveTo>
                    <a:pt x="51" y="0"/>
                  </a:moveTo>
                  <a:cubicBezTo>
                    <a:pt x="22" y="0"/>
                    <a:pt x="1" y="22"/>
                    <a:pt x="1" y="51"/>
                  </a:cubicBezTo>
                  <a:cubicBezTo>
                    <a:pt x="1" y="72"/>
                    <a:pt x="22" y="94"/>
                    <a:pt x="51" y="94"/>
                  </a:cubicBezTo>
                  <a:lnTo>
                    <a:pt x="1400" y="94"/>
                  </a:lnTo>
                  <a:cubicBezTo>
                    <a:pt x="1422" y="94"/>
                    <a:pt x="1443" y="72"/>
                    <a:pt x="1443" y="51"/>
                  </a:cubicBezTo>
                  <a:cubicBezTo>
                    <a:pt x="1443" y="22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4" name="Google Shape;8914;p61"/>
            <p:cNvSpPr/>
            <p:nvPr/>
          </p:nvSpPr>
          <p:spPr>
            <a:xfrm>
              <a:off x="4428704" y="1682950"/>
              <a:ext cx="17350" cy="2175"/>
            </a:xfrm>
            <a:custGeom>
              <a:avLst/>
              <a:gdLst/>
              <a:ahLst/>
              <a:cxnLst/>
              <a:rect l="l" t="t" r="r" b="b"/>
              <a:pathLst>
                <a:path w="694" h="87" extrusionOk="0">
                  <a:moveTo>
                    <a:pt x="51" y="0"/>
                  </a:moveTo>
                  <a:cubicBezTo>
                    <a:pt x="22" y="0"/>
                    <a:pt x="1" y="15"/>
                    <a:pt x="1" y="43"/>
                  </a:cubicBezTo>
                  <a:cubicBezTo>
                    <a:pt x="1" y="65"/>
                    <a:pt x="22" y="87"/>
                    <a:pt x="51" y="87"/>
                  </a:cubicBezTo>
                  <a:lnTo>
                    <a:pt x="650" y="87"/>
                  </a:lnTo>
                  <a:cubicBezTo>
                    <a:pt x="672" y="87"/>
                    <a:pt x="693" y="65"/>
                    <a:pt x="693" y="43"/>
                  </a:cubicBezTo>
                  <a:cubicBezTo>
                    <a:pt x="693" y="15"/>
                    <a:pt x="672" y="0"/>
                    <a:pt x="65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5" name="Google Shape;8915;p61"/>
            <p:cNvSpPr/>
            <p:nvPr/>
          </p:nvSpPr>
          <p:spPr>
            <a:xfrm>
              <a:off x="4428354" y="1697200"/>
              <a:ext cx="18050" cy="2175"/>
            </a:xfrm>
            <a:custGeom>
              <a:avLst/>
              <a:gdLst/>
              <a:ahLst/>
              <a:cxnLst/>
              <a:rect l="l" t="t" r="r" b="b"/>
              <a:pathLst>
                <a:path w="722" h="87" extrusionOk="0">
                  <a:moveTo>
                    <a:pt x="65" y="0"/>
                  </a:moveTo>
                  <a:cubicBezTo>
                    <a:pt x="0" y="0"/>
                    <a:pt x="0" y="87"/>
                    <a:pt x="65" y="87"/>
                  </a:cubicBezTo>
                  <a:lnTo>
                    <a:pt x="664" y="87"/>
                  </a:lnTo>
                  <a:cubicBezTo>
                    <a:pt x="722" y="87"/>
                    <a:pt x="722" y="0"/>
                    <a:pt x="66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6" name="Google Shape;8916;p61"/>
            <p:cNvSpPr/>
            <p:nvPr/>
          </p:nvSpPr>
          <p:spPr>
            <a:xfrm>
              <a:off x="4428704" y="1711425"/>
              <a:ext cx="36100" cy="2200"/>
            </a:xfrm>
            <a:custGeom>
              <a:avLst/>
              <a:gdLst/>
              <a:ahLst/>
              <a:cxnLst/>
              <a:rect l="l" t="t" r="r" b="b"/>
              <a:pathLst>
                <a:path w="1444" h="88" extrusionOk="0">
                  <a:moveTo>
                    <a:pt x="51" y="1"/>
                  </a:moveTo>
                  <a:cubicBezTo>
                    <a:pt x="22" y="1"/>
                    <a:pt x="1" y="15"/>
                    <a:pt x="1" y="44"/>
                  </a:cubicBezTo>
                  <a:cubicBezTo>
                    <a:pt x="1" y="66"/>
                    <a:pt x="22" y="87"/>
                    <a:pt x="51" y="87"/>
                  </a:cubicBezTo>
                  <a:lnTo>
                    <a:pt x="1400" y="87"/>
                  </a:lnTo>
                  <a:cubicBezTo>
                    <a:pt x="1422" y="87"/>
                    <a:pt x="1443" y="66"/>
                    <a:pt x="1443" y="44"/>
                  </a:cubicBezTo>
                  <a:cubicBezTo>
                    <a:pt x="1443" y="15"/>
                    <a:pt x="1422" y="1"/>
                    <a:pt x="140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7" name="Google Shape;8917;p61"/>
            <p:cNvSpPr/>
            <p:nvPr/>
          </p:nvSpPr>
          <p:spPr>
            <a:xfrm>
              <a:off x="4428704" y="1725675"/>
              <a:ext cx="17350" cy="2375"/>
            </a:xfrm>
            <a:custGeom>
              <a:avLst/>
              <a:gdLst/>
              <a:ahLst/>
              <a:cxnLst/>
              <a:rect l="l" t="t" r="r" b="b"/>
              <a:pathLst>
                <a:path w="694" h="95" extrusionOk="0">
                  <a:moveTo>
                    <a:pt x="51" y="1"/>
                  </a:moveTo>
                  <a:cubicBezTo>
                    <a:pt x="22" y="1"/>
                    <a:pt x="1" y="22"/>
                    <a:pt x="1" y="44"/>
                  </a:cubicBezTo>
                  <a:cubicBezTo>
                    <a:pt x="1" y="73"/>
                    <a:pt x="22" y="94"/>
                    <a:pt x="51" y="94"/>
                  </a:cubicBezTo>
                  <a:lnTo>
                    <a:pt x="650" y="94"/>
                  </a:lnTo>
                  <a:cubicBezTo>
                    <a:pt x="672" y="87"/>
                    <a:pt x="693" y="73"/>
                    <a:pt x="693" y="44"/>
                  </a:cubicBezTo>
                  <a:cubicBezTo>
                    <a:pt x="693" y="22"/>
                    <a:pt x="672" y="1"/>
                    <a:pt x="65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8" name="Google Shape;8918;p61"/>
            <p:cNvSpPr/>
            <p:nvPr/>
          </p:nvSpPr>
          <p:spPr>
            <a:xfrm>
              <a:off x="4428704" y="1739925"/>
              <a:ext cx="17350" cy="2175"/>
            </a:xfrm>
            <a:custGeom>
              <a:avLst/>
              <a:gdLst/>
              <a:ahLst/>
              <a:cxnLst/>
              <a:rect l="l" t="t" r="r" b="b"/>
              <a:pathLst>
                <a:path w="694" h="87" extrusionOk="0">
                  <a:moveTo>
                    <a:pt x="51" y="0"/>
                  </a:moveTo>
                  <a:cubicBezTo>
                    <a:pt x="22" y="0"/>
                    <a:pt x="1" y="15"/>
                    <a:pt x="1" y="44"/>
                  </a:cubicBezTo>
                  <a:cubicBezTo>
                    <a:pt x="1" y="65"/>
                    <a:pt x="22" y="87"/>
                    <a:pt x="51" y="87"/>
                  </a:cubicBezTo>
                  <a:lnTo>
                    <a:pt x="650" y="87"/>
                  </a:lnTo>
                  <a:cubicBezTo>
                    <a:pt x="672" y="87"/>
                    <a:pt x="693" y="65"/>
                    <a:pt x="693" y="44"/>
                  </a:cubicBezTo>
                  <a:cubicBezTo>
                    <a:pt x="693" y="15"/>
                    <a:pt x="672" y="0"/>
                    <a:pt x="65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9" name="Google Shape;8919;p61"/>
            <p:cNvSpPr/>
            <p:nvPr/>
          </p:nvSpPr>
          <p:spPr>
            <a:xfrm>
              <a:off x="4428354" y="1754175"/>
              <a:ext cx="36800" cy="2175"/>
            </a:xfrm>
            <a:custGeom>
              <a:avLst/>
              <a:gdLst/>
              <a:ahLst/>
              <a:cxnLst/>
              <a:rect l="l" t="t" r="r" b="b"/>
              <a:pathLst>
                <a:path w="1472" h="87" extrusionOk="0">
                  <a:moveTo>
                    <a:pt x="65" y="0"/>
                  </a:moveTo>
                  <a:cubicBezTo>
                    <a:pt x="0" y="0"/>
                    <a:pt x="0" y="87"/>
                    <a:pt x="65" y="87"/>
                  </a:cubicBezTo>
                  <a:lnTo>
                    <a:pt x="1414" y="87"/>
                  </a:lnTo>
                  <a:cubicBezTo>
                    <a:pt x="1472" y="87"/>
                    <a:pt x="1472" y="0"/>
                    <a:pt x="141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0" name="Google Shape;8920;p61"/>
            <p:cNvSpPr/>
            <p:nvPr/>
          </p:nvSpPr>
          <p:spPr>
            <a:xfrm>
              <a:off x="4428704" y="1768400"/>
              <a:ext cx="17350" cy="2200"/>
            </a:xfrm>
            <a:custGeom>
              <a:avLst/>
              <a:gdLst/>
              <a:ahLst/>
              <a:cxnLst/>
              <a:rect l="l" t="t" r="r" b="b"/>
              <a:pathLst>
                <a:path w="694" h="88" extrusionOk="0">
                  <a:moveTo>
                    <a:pt x="51" y="1"/>
                  </a:moveTo>
                  <a:cubicBezTo>
                    <a:pt x="22" y="1"/>
                    <a:pt x="1" y="15"/>
                    <a:pt x="1" y="44"/>
                  </a:cubicBezTo>
                  <a:cubicBezTo>
                    <a:pt x="1" y="66"/>
                    <a:pt x="22" y="87"/>
                    <a:pt x="51" y="87"/>
                  </a:cubicBezTo>
                  <a:lnTo>
                    <a:pt x="650" y="87"/>
                  </a:lnTo>
                  <a:cubicBezTo>
                    <a:pt x="672" y="87"/>
                    <a:pt x="693" y="66"/>
                    <a:pt x="693" y="44"/>
                  </a:cubicBezTo>
                  <a:cubicBezTo>
                    <a:pt x="693" y="15"/>
                    <a:pt x="672" y="1"/>
                    <a:pt x="65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1" name="Google Shape;8921;p61"/>
            <p:cNvSpPr/>
            <p:nvPr/>
          </p:nvSpPr>
          <p:spPr>
            <a:xfrm>
              <a:off x="4428704" y="1782650"/>
              <a:ext cx="17350" cy="2200"/>
            </a:xfrm>
            <a:custGeom>
              <a:avLst/>
              <a:gdLst/>
              <a:ahLst/>
              <a:cxnLst/>
              <a:rect l="l" t="t" r="r" b="b"/>
              <a:pathLst>
                <a:path w="694" h="88" extrusionOk="0">
                  <a:moveTo>
                    <a:pt x="51" y="1"/>
                  </a:moveTo>
                  <a:cubicBezTo>
                    <a:pt x="22" y="1"/>
                    <a:pt x="1" y="22"/>
                    <a:pt x="1" y="44"/>
                  </a:cubicBezTo>
                  <a:cubicBezTo>
                    <a:pt x="1" y="66"/>
                    <a:pt x="22" y="87"/>
                    <a:pt x="51" y="87"/>
                  </a:cubicBezTo>
                  <a:lnTo>
                    <a:pt x="650" y="87"/>
                  </a:lnTo>
                  <a:cubicBezTo>
                    <a:pt x="672" y="87"/>
                    <a:pt x="693" y="66"/>
                    <a:pt x="693" y="44"/>
                  </a:cubicBezTo>
                  <a:cubicBezTo>
                    <a:pt x="693" y="22"/>
                    <a:pt x="672" y="1"/>
                    <a:pt x="65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2" name="Google Shape;8922;p61"/>
            <p:cNvSpPr/>
            <p:nvPr/>
          </p:nvSpPr>
          <p:spPr>
            <a:xfrm>
              <a:off x="4428542" y="1796744"/>
              <a:ext cx="36100" cy="2200"/>
            </a:xfrm>
            <a:custGeom>
              <a:avLst/>
              <a:gdLst/>
              <a:ahLst/>
              <a:cxnLst/>
              <a:rect l="l" t="t" r="r" b="b"/>
              <a:pathLst>
                <a:path w="1444" h="88" extrusionOk="0">
                  <a:moveTo>
                    <a:pt x="51" y="0"/>
                  </a:moveTo>
                  <a:cubicBezTo>
                    <a:pt x="22" y="0"/>
                    <a:pt x="1" y="22"/>
                    <a:pt x="1" y="44"/>
                  </a:cubicBezTo>
                  <a:cubicBezTo>
                    <a:pt x="1" y="65"/>
                    <a:pt x="22" y="87"/>
                    <a:pt x="51" y="87"/>
                  </a:cubicBezTo>
                  <a:lnTo>
                    <a:pt x="1400" y="87"/>
                  </a:lnTo>
                  <a:cubicBezTo>
                    <a:pt x="1422" y="87"/>
                    <a:pt x="1443" y="65"/>
                    <a:pt x="1443" y="44"/>
                  </a:cubicBezTo>
                  <a:cubicBezTo>
                    <a:pt x="1443" y="22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3" name="Google Shape;8923;p61"/>
          <p:cNvGrpSpPr/>
          <p:nvPr/>
        </p:nvGrpSpPr>
        <p:grpSpPr>
          <a:xfrm rot="10800000" flipH="1">
            <a:off x="5349830" y="3026630"/>
            <a:ext cx="1419207" cy="24808"/>
            <a:chOff x="219558" y="4738465"/>
            <a:chExt cx="5852400" cy="102300"/>
          </a:xfrm>
        </p:grpSpPr>
        <p:cxnSp>
          <p:nvCxnSpPr>
            <p:cNvPr id="8924" name="Google Shape;8924;p61"/>
            <p:cNvCxnSpPr/>
            <p:nvPr/>
          </p:nvCxnSpPr>
          <p:spPr>
            <a:xfrm>
              <a:off x="219558" y="4789684"/>
              <a:ext cx="58524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8925" name="Google Shape;8925;p61"/>
            <p:cNvSpPr/>
            <p:nvPr/>
          </p:nvSpPr>
          <p:spPr>
            <a:xfrm>
              <a:off x="1200298" y="4738465"/>
              <a:ext cx="102300" cy="1023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6" name="Google Shape;8926;p61"/>
            <p:cNvSpPr/>
            <p:nvPr/>
          </p:nvSpPr>
          <p:spPr>
            <a:xfrm>
              <a:off x="2175146" y="4738465"/>
              <a:ext cx="102300" cy="1023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7" name="Google Shape;8927;p61"/>
            <p:cNvSpPr/>
            <p:nvPr/>
          </p:nvSpPr>
          <p:spPr>
            <a:xfrm>
              <a:off x="3040751" y="4738465"/>
              <a:ext cx="102300" cy="1023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8" name="Google Shape;8928;p61"/>
            <p:cNvSpPr/>
            <p:nvPr/>
          </p:nvSpPr>
          <p:spPr>
            <a:xfrm>
              <a:off x="4028157" y="4738465"/>
              <a:ext cx="102300" cy="1023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9" name="Google Shape;8929;p61"/>
            <p:cNvSpPr/>
            <p:nvPr/>
          </p:nvSpPr>
          <p:spPr>
            <a:xfrm>
              <a:off x="5040827" y="4738465"/>
              <a:ext cx="102300" cy="1023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0" name="Google Shape;8930;p61"/>
          <p:cNvGrpSpPr/>
          <p:nvPr/>
        </p:nvGrpSpPr>
        <p:grpSpPr>
          <a:xfrm>
            <a:off x="5361148" y="3399694"/>
            <a:ext cx="1396570" cy="385016"/>
            <a:chOff x="5286284" y="2966544"/>
            <a:chExt cx="1396570" cy="385016"/>
          </a:xfrm>
        </p:grpSpPr>
        <p:cxnSp>
          <p:nvCxnSpPr>
            <p:cNvPr id="8931" name="Google Shape;8931;p61"/>
            <p:cNvCxnSpPr/>
            <p:nvPr/>
          </p:nvCxnSpPr>
          <p:spPr>
            <a:xfrm>
              <a:off x="5752056" y="3094781"/>
              <a:ext cx="470100" cy="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8932" name="Google Shape;8932;p61"/>
            <p:cNvCxnSpPr/>
            <p:nvPr/>
          </p:nvCxnSpPr>
          <p:spPr>
            <a:xfrm>
              <a:off x="5980194" y="3351560"/>
              <a:ext cx="594300" cy="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grpSp>
          <p:nvGrpSpPr>
            <p:cNvPr id="8933" name="Google Shape;8933;p61"/>
            <p:cNvGrpSpPr/>
            <p:nvPr/>
          </p:nvGrpSpPr>
          <p:grpSpPr>
            <a:xfrm>
              <a:off x="5287688" y="3173364"/>
              <a:ext cx="1395166" cy="74100"/>
              <a:chOff x="5287688" y="3173364"/>
              <a:chExt cx="1395166" cy="74100"/>
            </a:xfrm>
          </p:grpSpPr>
          <p:cxnSp>
            <p:nvCxnSpPr>
              <p:cNvPr id="8934" name="Google Shape;8934;p61"/>
              <p:cNvCxnSpPr/>
              <p:nvPr/>
            </p:nvCxnSpPr>
            <p:spPr>
              <a:xfrm>
                <a:off x="6682853" y="3173540"/>
                <a:ext cx="0" cy="73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935" name="Google Shape;8935;p61"/>
              <p:cNvCxnSpPr/>
              <p:nvPr/>
            </p:nvCxnSpPr>
            <p:spPr>
              <a:xfrm>
                <a:off x="5287688" y="3210371"/>
                <a:ext cx="1394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936" name="Google Shape;8936;p61"/>
              <p:cNvCxnSpPr/>
              <p:nvPr/>
            </p:nvCxnSpPr>
            <p:spPr>
              <a:xfrm>
                <a:off x="5518476" y="3173364"/>
                <a:ext cx="0" cy="7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937" name="Google Shape;8937;p61"/>
              <p:cNvCxnSpPr/>
              <p:nvPr/>
            </p:nvCxnSpPr>
            <p:spPr>
              <a:xfrm>
                <a:off x="5287935" y="3173364"/>
                <a:ext cx="0" cy="7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938" name="Google Shape;8938;p61"/>
              <p:cNvCxnSpPr/>
              <p:nvPr/>
            </p:nvCxnSpPr>
            <p:spPr>
              <a:xfrm>
                <a:off x="5751239" y="3173364"/>
                <a:ext cx="0" cy="7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939" name="Google Shape;8939;p61"/>
              <p:cNvCxnSpPr/>
              <p:nvPr/>
            </p:nvCxnSpPr>
            <p:spPr>
              <a:xfrm>
                <a:off x="5982252" y="3173364"/>
                <a:ext cx="0" cy="7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940" name="Google Shape;8940;p61"/>
              <p:cNvCxnSpPr/>
              <p:nvPr/>
            </p:nvCxnSpPr>
            <p:spPr>
              <a:xfrm>
                <a:off x="6216184" y="3173364"/>
                <a:ext cx="0" cy="7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941" name="Google Shape;8941;p61"/>
              <p:cNvCxnSpPr/>
              <p:nvPr/>
            </p:nvCxnSpPr>
            <p:spPr>
              <a:xfrm>
                <a:off x="6449534" y="3173364"/>
                <a:ext cx="0" cy="7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8942" name="Google Shape;8942;p61"/>
            <p:cNvCxnSpPr/>
            <p:nvPr/>
          </p:nvCxnSpPr>
          <p:spPr>
            <a:xfrm>
              <a:off x="5286284" y="2966544"/>
              <a:ext cx="468600" cy="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grpSp>
        <p:nvGrpSpPr>
          <p:cNvPr id="8943" name="Google Shape;8943;p61"/>
          <p:cNvGrpSpPr/>
          <p:nvPr/>
        </p:nvGrpSpPr>
        <p:grpSpPr>
          <a:xfrm>
            <a:off x="2047214" y="1818470"/>
            <a:ext cx="1182276" cy="662027"/>
            <a:chOff x="2029517" y="1732295"/>
            <a:chExt cx="1149068" cy="643432"/>
          </a:xfrm>
        </p:grpSpPr>
        <p:grpSp>
          <p:nvGrpSpPr>
            <p:cNvPr id="8944" name="Google Shape;8944;p61"/>
            <p:cNvGrpSpPr/>
            <p:nvPr/>
          </p:nvGrpSpPr>
          <p:grpSpPr>
            <a:xfrm>
              <a:off x="2708660" y="1746937"/>
              <a:ext cx="455427" cy="244429"/>
              <a:chOff x="2700693" y="1746937"/>
              <a:chExt cx="455427" cy="244429"/>
            </a:xfrm>
          </p:grpSpPr>
          <p:grpSp>
            <p:nvGrpSpPr>
              <p:cNvPr id="8945" name="Google Shape;8945;p61"/>
              <p:cNvGrpSpPr/>
              <p:nvPr/>
            </p:nvGrpSpPr>
            <p:grpSpPr>
              <a:xfrm>
                <a:off x="2905682" y="1782817"/>
                <a:ext cx="250438" cy="208549"/>
                <a:chOff x="2905682" y="1782817"/>
                <a:chExt cx="250438" cy="208549"/>
              </a:xfrm>
            </p:grpSpPr>
            <p:cxnSp>
              <p:nvCxnSpPr>
                <p:cNvPr id="8946" name="Google Shape;8946;p61"/>
                <p:cNvCxnSpPr/>
                <p:nvPr/>
              </p:nvCxnSpPr>
              <p:spPr>
                <a:xfrm rot="-5400000" flipH="1">
                  <a:off x="2905682" y="1782817"/>
                  <a:ext cx="175200" cy="1752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8947" name="Google Shape;8947;p61"/>
                <p:cNvSpPr/>
                <p:nvPr/>
              </p:nvSpPr>
              <p:spPr>
                <a:xfrm>
                  <a:off x="3078213" y="1919045"/>
                  <a:ext cx="77906" cy="72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6" h="10746" extrusionOk="0">
                      <a:moveTo>
                        <a:pt x="5775" y="1"/>
                      </a:moveTo>
                      <a:cubicBezTo>
                        <a:pt x="3179" y="1"/>
                        <a:pt x="889" y="1860"/>
                        <a:pt x="468" y="4506"/>
                      </a:cubicBezTo>
                      <a:cubicBezTo>
                        <a:pt x="1" y="7441"/>
                        <a:pt x="2002" y="10210"/>
                        <a:pt x="4904" y="10677"/>
                      </a:cubicBezTo>
                      <a:cubicBezTo>
                        <a:pt x="5194" y="10723"/>
                        <a:pt x="5483" y="10745"/>
                        <a:pt x="5768" y="10745"/>
                      </a:cubicBezTo>
                      <a:cubicBezTo>
                        <a:pt x="8364" y="10745"/>
                        <a:pt x="10655" y="8886"/>
                        <a:pt x="11075" y="6240"/>
                      </a:cubicBezTo>
                      <a:cubicBezTo>
                        <a:pt x="11576" y="3305"/>
                        <a:pt x="9574" y="536"/>
                        <a:pt x="6639" y="69"/>
                      </a:cubicBezTo>
                      <a:cubicBezTo>
                        <a:pt x="6349" y="23"/>
                        <a:pt x="6060" y="1"/>
                        <a:pt x="5775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948" name="Google Shape;8948;p61"/>
              <p:cNvGrpSpPr/>
              <p:nvPr/>
            </p:nvGrpSpPr>
            <p:grpSpPr>
              <a:xfrm>
                <a:off x="2700693" y="1746937"/>
                <a:ext cx="449967" cy="72374"/>
                <a:chOff x="2700693" y="1746937"/>
                <a:chExt cx="449967" cy="72374"/>
              </a:xfrm>
            </p:grpSpPr>
            <p:cxnSp>
              <p:nvCxnSpPr>
                <p:cNvPr id="8949" name="Google Shape;8949;p61"/>
                <p:cNvCxnSpPr/>
                <p:nvPr/>
              </p:nvCxnSpPr>
              <p:spPr>
                <a:xfrm>
                  <a:off x="2700693" y="1782453"/>
                  <a:ext cx="379800" cy="6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8950" name="Google Shape;8950;p61"/>
                <p:cNvSpPr/>
                <p:nvPr/>
              </p:nvSpPr>
              <p:spPr>
                <a:xfrm>
                  <a:off x="3072753" y="1746937"/>
                  <a:ext cx="77906" cy="723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6" h="10754" extrusionOk="0">
                      <a:moveTo>
                        <a:pt x="5736" y="0"/>
                      </a:moveTo>
                      <a:cubicBezTo>
                        <a:pt x="3156" y="0"/>
                        <a:pt x="887" y="1881"/>
                        <a:pt x="468" y="4513"/>
                      </a:cubicBezTo>
                      <a:cubicBezTo>
                        <a:pt x="1" y="7449"/>
                        <a:pt x="2002" y="10218"/>
                        <a:pt x="4904" y="10685"/>
                      </a:cubicBezTo>
                      <a:cubicBezTo>
                        <a:pt x="5194" y="10731"/>
                        <a:pt x="5483" y="10753"/>
                        <a:pt x="5768" y="10753"/>
                      </a:cubicBezTo>
                      <a:cubicBezTo>
                        <a:pt x="8364" y="10753"/>
                        <a:pt x="10655" y="8893"/>
                        <a:pt x="11075" y="6248"/>
                      </a:cubicBezTo>
                      <a:cubicBezTo>
                        <a:pt x="11576" y="3313"/>
                        <a:pt x="9574" y="544"/>
                        <a:pt x="6639" y="77"/>
                      </a:cubicBezTo>
                      <a:cubicBezTo>
                        <a:pt x="6335" y="25"/>
                        <a:pt x="6034" y="0"/>
                        <a:pt x="5736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951" name="Google Shape;8951;p61"/>
            <p:cNvGrpSpPr/>
            <p:nvPr/>
          </p:nvGrpSpPr>
          <p:grpSpPr>
            <a:xfrm>
              <a:off x="2029517" y="1732295"/>
              <a:ext cx="1149068" cy="643432"/>
              <a:chOff x="2029517" y="1732295"/>
              <a:chExt cx="1149068" cy="643432"/>
            </a:xfrm>
          </p:grpSpPr>
          <p:grpSp>
            <p:nvGrpSpPr>
              <p:cNvPr id="8952" name="Google Shape;8952;p61"/>
              <p:cNvGrpSpPr/>
              <p:nvPr/>
            </p:nvGrpSpPr>
            <p:grpSpPr>
              <a:xfrm>
                <a:off x="2703618" y="2103152"/>
                <a:ext cx="474966" cy="260017"/>
                <a:chOff x="2703618" y="2103152"/>
                <a:chExt cx="474966" cy="260017"/>
              </a:xfrm>
            </p:grpSpPr>
            <p:grpSp>
              <p:nvGrpSpPr>
                <p:cNvPr id="8953" name="Google Shape;8953;p61"/>
                <p:cNvGrpSpPr/>
                <p:nvPr/>
              </p:nvGrpSpPr>
              <p:grpSpPr>
                <a:xfrm>
                  <a:off x="2703618" y="2290640"/>
                  <a:ext cx="450291" cy="72529"/>
                  <a:chOff x="2703618" y="2290640"/>
                  <a:chExt cx="450291" cy="72529"/>
                </a:xfrm>
              </p:grpSpPr>
              <p:cxnSp>
                <p:nvCxnSpPr>
                  <p:cNvPr id="8954" name="Google Shape;8954;p61"/>
                  <p:cNvCxnSpPr/>
                  <p:nvPr/>
                </p:nvCxnSpPr>
                <p:spPr>
                  <a:xfrm>
                    <a:off x="2703618" y="2326818"/>
                    <a:ext cx="379800" cy="6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rgbClr val="869FB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8955" name="Google Shape;8955;p61"/>
                  <p:cNvSpPr/>
                  <p:nvPr/>
                </p:nvSpPr>
                <p:spPr>
                  <a:xfrm>
                    <a:off x="3076003" y="2290640"/>
                    <a:ext cx="77906" cy="72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76" h="10777" extrusionOk="0">
                        <a:moveTo>
                          <a:pt x="5787" y="0"/>
                        </a:moveTo>
                        <a:cubicBezTo>
                          <a:pt x="3185" y="0"/>
                          <a:pt x="889" y="1889"/>
                          <a:pt x="468" y="4538"/>
                        </a:cubicBezTo>
                        <a:cubicBezTo>
                          <a:pt x="1" y="7473"/>
                          <a:pt x="2002" y="10208"/>
                          <a:pt x="4938" y="10709"/>
                        </a:cubicBezTo>
                        <a:cubicBezTo>
                          <a:pt x="5221" y="10754"/>
                          <a:pt x="5503" y="10776"/>
                          <a:pt x="5781" y="10776"/>
                        </a:cubicBezTo>
                        <a:cubicBezTo>
                          <a:pt x="8358" y="10776"/>
                          <a:pt x="10654" y="8888"/>
                          <a:pt x="11075" y="6239"/>
                        </a:cubicBezTo>
                        <a:cubicBezTo>
                          <a:pt x="11576" y="3303"/>
                          <a:pt x="9574" y="535"/>
                          <a:pt x="6639" y="68"/>
                        </a:cubicBezTo>
                        <a:cubicBezTo>
                          <a:pt x="6352" y="22"/>
                          <a:pt x="6068" y="0"/>
                          <a:pt x="5787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956" name="Google Shape;8956;p61"/>
                <p:cNvGrpSpPr/>
                <p:nvPr/>
              </p:nvGrpSpPr>
              <p:grpSpPr>
                <a:xfrm>
                  <a:off x="2908607" y="2103152"/>
                  <a:ext cx="269977" cy="223538"/>
                  <a:chOff x="2908607" y="2103152"/>
                  <a:chExt cx="269977" cy="223538"/>
                </a:xfrm>
              </p:grpSpPr>
              <p:cxnSp>
                <p:nvCxnSpPr>
                  <p:cNvPr id="8957" name="Google Shape;8957;p61"/>
                  <p:cNvCxnSpPr/>
                  <p:nvPr/>
                </p:nvCxnSpPr>
                <p:spPr>
                  <a:xfrm rot="10800000" flipH="1">
                    <a:off x="2908607" y="2140990"/>
                    <a:ext cx="199800" cy="1857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rgbClr val="869FB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8958" name="Google Shape;8958;p61"/>
                  <p:cNvSpPr/>
                  <p:nvPr/>
                </p:nvSpPr>
                <p:spPr>
                  <a:xfrm>
                    <a:off x="3100678" y="2103152"/>
                    <a:ext cx="77906" cy="723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76" h="10753" extrusionOk="0">
                        <a:moveTo>
                          <a:pt x="5786" y="1"/>
                        </a:moveTo>
                        <a:cubicBezTo>
                          <a:pt x="3185" y="1"/>
                          <a:pt x="889" y="1886"/>
                          <a:pt x="468" y="4505"/>
                        </a:cubicBezTo>
                        <a:cubicBezTo>
                          <a:pt x="1" y="7440"/>
                          <a:pt x="2002" y="10209"/>
                          <a:pt x="4904" y="10676"/>
                        </a:cubicBezTo>
                        <a:cubicBezTo>
                          <a:pt x="5208" y="10728"/>
                          <a:pt x="5509" y="10753"/>
                          <a:pt x="5807" y="10753"/>
                        </a:cubicBezTo>
                        <a:cubicBezTo>
                          <a:pt x="8387" y="10753"/>
                          <a:pt x="10657" y="8872"/>
                          <a:pt x="11075" y="6240"/>
                        </a:cubicBezTo>
                        <a:cubicBezTo>
                          <a:pt x="11576" y="3304"/>
                          <a:pt x="9574" y="535"/>
                          <a:pt x="6639" y="68"/>
                        </a:cubicBezTo>
                        <a:cubicBezTo>
                          <a:pt x="6352" y="23"/>
                          <a:pt x="6067" y="1"/>
                          <a:pt x="5786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959" name="Google Shape;8959;p61"/>
              <p:cNvGrpSpPr/>
              <p:nvPr/>
            </p:nvGrpSpPr>
            <p:grpSpPr>
              <a:xfrm>
                <a:off x="2029517" y="1732295"/>
                <a:ext cx="685827" cy="643432"/>
                <a:chOff x="2029517" y="1732295"/>
                <a:chExt cx="685827" cy="643432"/>
              </a:xfrm>
            </p:grpSpPr>
            <p:sp>
              <p:nvSpPr>
                <p:cNvPr id="8960" name="Google Shape;8960;p61"/>
                <p:cNvSpPr/>
                <p:nvPr/>
              </p:nvSpPr>
              <p:spPr>
                <a:xfrm>
                  <a:off x="2029517" y="1996395"/>
                  <a:ext cx="135152" cy="1353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961" name="Google Shape;8961;p61"/>
                <p:cNvGrpSpPr/>
                <p:nvPr/>
              </p:nvGrpSpPr>
              <p:grpSpPr>
                <a:xfrm>
                  <a:off x="2158948" y="1732295"/>
                  <a:ext cx="556396" cy="333108"/>
                  <a:chOff x="2158948" y="1732295"/>
                  <a:chExt cx="556396" cy="333108"/>
                </a:xfrm>
              </p:grpSpPr>
              <p:cxnSp>
                <p:nvCxnSpPr>
                  <p:cNvPr id="8962" name="Google Shape;8962;p61"/>
                  <p:cNvCxnSpPr/>
                  <p:nvPr/>
                </p:nvCxnSpPr>
                <p:spPr>
                  <a:xfrm rot="10800000" flipH="1">
                    <a:off x="2158948" y="1783103"/>
                    <a:ext cx="459000" cy="2823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rgbClr val="BAC8D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8963" name="Google Shape;8963;p61"/>
                  <p:cNvSpPr/>
                  <p:nvPr/>
                </p:nvSpPr>
                <p:spPr>
                  <a:xfrm>
                    <a:off x="2612072" y="1732295"/>
                    <a:ext cx="103272" cy="1000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45" h="14873" extrusionOk="0">
                        <a:moveTo>
                          <a:pt x="7692" y="1"/>
                        </a:moveTo>
                        <a:cubicBezTo>
                          <a:pt x="7531" y="1"/>
                          <a:pt x="7369" y="6"/>
                          <a:pt x="7206" y="16"/>
                        </a:cubicBezTo>
                        <a:cubicBezTo>
                          <a:pt x="3136" y="283"/>
                          <a:pt x="0" y="3786"/>
                          <a:pt x="267" y="7889"/>
                        </a:cubicBezTo>
                        <a:cubicBezTo>
                          <a:pt x="493" y="11846"/>
                          <a:pt x="3790" y="14873"/>
                          <a:pt x="7706" y="14873"/>
                        </a:cubicBezTo>
                        <a:cubicBezTo>
                          <a:pt x="7850" y="14873"/>
                          <a:pt x="7994" y="14869"/>
                          <a:pt x="8140" y="14860"/>
                        </a:cubicBezTo>
                        <a:cubicBezTo>
                          <a:pt x="12243" y="14594"/>
                          <a:pt x="15345" y="11058"/>
                          <a:pt x="15111" y="6988"/>
                        </a:cubicBezTo>
                        <a:cubicBezTo>
                          <a:pt x="14855" y="3048"/>
                          <a:pt x="11585" y="1"/>
                          <a:pt x="7692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964" name="Google Shape;8964;p61"/>
                <p:cNvGrpSpPr/>
                <p:nvPr/>
              </p:nvGrpSpPr>
              <p:grpSpPr>
                <a:xfrm>
                  <a:off x="2159908" y="2065057"/>
                  <a:ext cx="550884" cy="310670"/>
                  <a:chOff x="2159908" y="2065057"/>
                  <a:chExt cx="550884" cy="310670"/>
                </a:xfrm>
              </p:grpSpPr>
              <p:cxnSp>
                <p:nvCxnSpPr>
                  <p:cNvPr id="8965" name="Google Shape;8965;p61"/>
                  <p:cNvCxnSpPr/>
                  <p:nvPr/>
                </p:nvCxnSpPr>
                <p:spPr>
                  <a:xfrm>
                    <a:off x="2159908" y="2065057"/>
                    <a:ext cx="454500" cy="2622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rgbClr val="BAC8D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8966" name="Google Shape;8966;p61"/>
                  <p:cNvSpPr/>
                  <p:nvPr/>
                </p:nvSpPr>
                <p:spPr>
                  <a:xfrm>
                    <a:off x="2607514" y="2275632"/>
                    <a:ext cx="103279" cy="1000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46" h="14873" extrusionOk="0">
                        <a:moveTo>
                          <a:pt x="7697" y="0"/>
                        </a:moveTo>
                        <a:cubicBezTo>
                          <a:pt x="7535" y="0"/>
                          <a:pt x="7371" y="5"/>
                          <a:pt x="7206" y="16"/>
                        </a:cubicBezTo>
                        <a:cubicBezTo>
                          <a:pt x="3103" y="250"/>
                          <a:pt x="1" y="3785"/>
                          <a:pt x="268" y="7888"/>
                        </a:cubicBezTo>
                        <a:cubicBezTo>
                          <a:pt x="493" y="11846"/>
                          <a:pt x="3790" y="14872"/>
                          <a:pt x="7706" y="14872"/>
                        </a:cubicBezTo>
                        <a:cubicBezTo>
                          <a:pt x="7850" y="14872"/>
                          <a:pt x="7994" y="14868"/>
                          <a:pt x="8140" y="14860"/>
                        </a:cubicBezTo>
                        <a:cubicBezTo>
                          <a:pt x="12243" y="14593"/>
                          <a:pt x="15345" y="11057"/>
                          <a:pt x="15112" y="6954"/>
                        </a:cubicBezTo>
                        <a:cubicBezTo>
                          <a:pt x="14855" y="3016"/>
                          <a:pt x="11588" y="0"/>
                          <a:pt x="7697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8967" name="Google Shape;8967;p61"/>
          <p:cNvGrpSpPr/>
          <p:nvPr/>
        </p:nvGrpSpPr>
        <p:grpSpPr>
          <a:xfrm>
            <a:off x="732462" y="1766083"/>
            <a:ext cx="962651" cy="810058"/>
            <a:chOff x="844912" y="1681380"/>
            <a:chExt cx="935611" cy="787305"/>
          </a:xfrm>
        </p:grpSpPr>
        <p:grpSp>
          <p:nvGrpSpPr>
            <p:cNvPr id="8968" name="Google Shape;8968;p61"/>
            <p:cNvGrpSpPr/>
            <p:nvPr/>
          </p:nvGrpSpPr>
          <p:grpSpPr>
            <a:xfrm>
              <a:off x="844912" y="1819635"/>
              <a:ext cx="329836" cy="510016"/>
              <a:chOff x="844912" y="1819635"/>
              <a:chExt cx="329836" cy="510016"/>
            </a:xfrm>
          </p:grpSpPr>
          <p:sp>
            <p:nvSpPr>
              <p:cNvPr id="8969" name="Google Shape;8969;p61"/>
              <p:cNvSpPr/>
              <p:nvPr/>
            </p:nvSpPr>
            <p:spPr>
              <a:xfrm>
                <a:off x="844912" y="2015566"/>
                <a:ext cx="118283" cy="118477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0" name="Google Shape;8970;p61"/>
              <p:cNvSpPr/>
              <p:nvPr/>
            </p:nvSpPr>
            <p:spPr>
              <a:xfrm>
                <a:off x="1013654" y="2074499"/>
                <a:ext cx="148151" cy="238327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0463" fill="none" extrusionOk="0">
                    <a:moveTo>
                      <a:pt x="25152" y="40463"/>
                    </a:moveTo>
                    <a:cubicBezTo>
                      <a:pt x="19315" y="40463"/>
                      <a:pt x="14378" y="32724"/>
                      <a:pt x="12777" y="22150"/>
                    </a:cubicBezTo>
                    <a:lnTo>
                      <a:pt x="12810" y="22350"/>
                    </a:lnTo>
                    <a:cubicBezTo>
                      <a:pt x="10542" y="7606"/>
                      <a:pt x="6372" y="1"/>
                      <a:pt x="1" y="1"/>
                    </a:cubicBez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rgbClr val="435D7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1" name="Google Shape;8971;p61"/>
              <p:cNvSpPr/>
              <p:nvPr/>
            </p:nvSpPr>
            <p:spPr>
              <a:xfrm>
                <a:off x="1013654" y="1836607"/>
                <a:ext cx="148151" cy="238327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0463" fill="none" extrusionOk="0">
                    <a:moveTo>
                      <a:pt x="25152" y="0"/>
                    </a:moveTo>
                    <a:cubicBezTo>
                      <a:pt x="19315" y="0"/>
                      <a:pt x="14378" y="7706"/>
                      <a:pt x="12777" y="18313"/>
                    </a:cubicBezTo>
                    <a:lnTo>
                      <a:pt x="12810" y="18113"/>
                    </a:lnTo>
                    <a:cubicBezTo>
                      <a:pt x="10542" y="32857"/>
                      <a:pt x="6372" y="40462"/>
                      <a:pt x="1" y="40462"/>
                    </a:cubicBezTo>
                    <a:lnTo>
                      <a:pt x="1" y="40462"/>
                    </a:lnTo>
                  </a:path>
                </a:pathLst>
              </a:custGeom>
              <a:noFill/>
              <a:ln w="9525" cap="rnd" cmpd="sng">
                <a:solidFill>
                  <a:srgbClr val="435D7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2" name="Google Shape;8972;p61"/>
              <p:cNvSpPr/>
              <p:nvPr/>
            </p:nvSpPr>
            <p:spPr>
              <a:xfrm>
                <a:off x="1004031" y="2056625"/>
                <a:ext cx="35958" cy="35958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6105" extrusionOk="0">
                    <a:moveTo>
                      <a:pt x="3069" y="0"/>
                    </a:moveTo>
                    <a:cubicBezTo>
                      <a:pt x="1368" y="0"/>
                      <a:pt x="0" y="1368"/>
                      <a:pt x="0" y="3036"/>
                    </a:cubicBezTo>
                    <a:cubicBezTo>
                      <a:pt x="0" y="4737"/>
                      <a:pt x="1368" y="6105"/>
                      <a:pt x="3069" y="6105"/>
                    </a:cubicBezTo>
                    <a:cubicBezTo>
                      <a:pt x="4737" y="6105"/>
                      <a:pt x="6105" y="4737"/>
                      <a:pt x="6105" y="3036"/>
                    </a:cubicBezTo>
                    <a:cubicBezTo>
                      <a:pt x="6105" y="1368"/>
                      <a:pt x="4737" y="0"/>
                      <a:pt x="30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3" name="Google Shape;8973;p61"/>
              <p:cNvSpPr/>
              <p:nvPr/>
            </p:nvSpPr>
            <p:spPr>
              <a:xfrm>
                <a:off x="1149398" y="2295742"/>
                <a:ext cx="25351" cy="33909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57" extrusionOk="0">
                    <a:moveTo>
                      <a:pt x="509" y="0"/>
                    </a:moveTo>
                    <a:cubicBezTo>
                      <a:pt x="247" y="0"/>
                      <a:pt x="1" y="203"/>
                      <a:pt x="1" y="493"/>
                    </a:cubicBezTo>
                    <a:lnTo>
                      <a:pt x="1" y="5263"/>
                    </a:lnTo>
                    <a:cubicBezTo>
                      <a:pt x="1" y="5554"/>
                      <a:pt x="229" y="5757"/>
                      <a:pt x="482" y="5757"/>
                    </a:cubicBezTo>
                    <a:cubicBezTo>
                      <a:pt x="577" y="5757"/>
                      <a:pt x="676" y="5728"/>
                      <a:pt x="768" y="5664"/>
                    </a:cubicBezTo>
                    <a:lnTo>
                      <a:pt x="4003" y="3395"/>
                    </a:lnTo>
                    <a:cubicBezTo>
                      <a:pt x="4304" y="3195"/>
                      <a:pt x="4304" y="2795"/>
                      <a:pt x="4037" y="2595"/>
                    </a:cubicBezTo>
                    <a:lnTo>
                      <a:pt x="801" y="93"/>
                    </a:lnTo>
                    <a:cubicBezTo>
                      <a:pt x="710" y="29"/>
                      <a:pt x="608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4" name="Google Shape;8974;p61"/>
              <p:cNvSpPr/>
              <p:nvPr/>
            </p:nvSpPr>
            <p:spPr>
              <a:xfrm>
                <a:off x="1149398" y="1819635"/>
                <a:ext cx="25351" cy="34032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78" extrusionOk="0">
                    <a:moveTo>
                      <a:pt x="489" y="0"/>
                    </a:moveTo>
                    <a:cubicBezTo>
                      <a:pt x="234" y="0"/>
                      <a:pt x="1" y="207"/>
                      <a:pt x="1" y="514"/>
                    </a:cubicBezTo>
                    <a:lnTo>
                      <a:pt x="1" y="5284"/>
                    </a:lnTo>
                    <a:cubicBezTo>
                      <a:pt x="1" y="5574"/>
                      <a:pt x="229" y="5777"/>
                      <a:pt x="482" y="5777"/>
                    </a:cubicBezTo>
                    <a:cubicBezTo>
                      <a:pt x="577" y="5777"/>
                      <a:pt x="676" y="5748"/>
                      <a:pt x="768" y="5684"/>
                    </a:cubicBezTo>
                    <a:lnTo>
                      <a:pt x="4003" y="3382"/>
                    </a:lnTo>
                    <a:cubicBezTo>
                      <a:pt x="4304" y="3182"/>
                      <a:pt x="4304" y="2782"/>
                      <a:pt x="4037" y="2582"/>
                    </a:cubicBezTo>
                    <a:lnTo>
                      <a:pt x="801" y="113"/>
                    </a:lnTo>
                    <a:cubicBezTo>
                      <a:pt x="704" y="35"/>
                      <a:pt x="595" y="0"/>
                      <a:pt x="4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75" name="Google Shape;8975;p61"/>
            <p:cNvGrpSpPr/>
            <p:nvPr/>
          </p:nvGrpSpPr>
          <p:grpSpPr>
            <a:xfrm>
              <a:off x="1284601" y="2158168"/>
              <a:ext cx="495923" cy="310517"/>
              <a:chOff x="1284601" y="2158168"/>
              <a:chExt cx="495923" cy="310517"/>
            </a:xfrm>
          </p:grpSpPr>
          <p:sp>
            <p:nvSpPr>
              <p:cNvPr id="8976" name="Google Shape;8976;p61"/>
              <p:cNvSpPr/>
              <p:nvPr/>
            </p:nvSpPr>
            <p:spPr>
              <a:xfrm>
                <a:off x="1284601" y="2265773"/>
                <a:ext cx="93683" cy="93836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77" name="Google Shape;8977;p61"/>
              <p:cNvGrpSpPr/>
              <p:nvPr/>
            </p:nvGrpSpPr>
            <p:grpSpPr>
              <a:xfrm>
                <a:off x="1507666" y="2158168"/>
                <a:ext cx="272858" cy="310517"/>
                <a:chOff x="1507666" y="2158168"/>
                <a:chExt cx="272858" cy="310517"/>
              </a:xfrm>
            </p:grpSpPr>
            <p:grpSp>
              <p:nvGrpSpPr>
                <p:cNvPr id="8978" name="Google Shape;8978;p61"/>
                <p:cNvGrpSpPr/>
                <p:nvPr/>
              </p:nvGrpSpPr>
              <p:grpSpPr>
                <a:xfrm>
                  <a:off x="1507666" y="2176104"/>
                  <a:ext cx="166395" cy="273149"/>
                  <a:chOff x="1507666" y="2176104"/>
                  <a:chExt cx="166395" cy="273149"/>
                </a:xfrm>
              </p:grpSpPr>
              <p:sp>
                <p:nvSpPr>
                  <p:cNvPr id="8979" name="Google Shape;8979;p61"/>
                  <p:cNvSpPr/>
                  <p:nvPr/>
                </p:nvSpPr>
                <p:spPr>
                  <a:xfrm>
                    <a:off x="1512966" y="2312791"/>
                    <a:ext cx="75451" cy="660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80" name="Google Shape;8980;p61"/>
                  <p:cNvSpPr/>
                  <p:nvPr/>
                </p:nvSpPr>
                <p:spPr>
                  <a:xfrm>
                    <a:off x="1588205" y="2193153"/>
                    <a:ext cx="72901" cy="540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9174"/>
                        </a:moveTo>
                        <a:cubicBezTo>
                          <a:pt x="1635" y="3870"/>
                          <a:pt x="6539" y="0"/>
                          <a:pt x="12376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81" name="Google Shape;8981;p61"/>
                  <p:cNvSpPr/>
                  <p:nvPr/>
                </p:nvSpPr>
                <p:spPr>
                  <a:xfrm>
                    <a:off x="1588205" y="2378202"/>
                    <a:ext cx="72901" cy="54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5" fill="none" extrusionOk="0">
                        <a:moveTo>
                          <a:pt x="1" y="1"/>
                        </a:moveTo>
                        <a:cubicBezTo>
                          <a:pt x="1635" y="5305"/>
                          <a:pt x="6539" y="9174"/>
                          <a:pt x="12376" y="9174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82" name="Google Shape;8982;p61"/>
                  <p:cNvSpPr/>
                  <p:nvPr/>
                </p:nvSpPr>
                <p:spPr>
                  <a:xfrm>
                    <a:off x="1512966" y="2246980"/>
                    <a:ext cx="75451" cy="658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75" fill="none" extrusionOk="0">
                        <a:moveTo>
                          <a:pt x="1" y="11175"/>
                        </a:moveTo>
                        <a:cubicBezTo>
                          <a:pt x="6539" y="11175"/>
                          <a:pt x="10275" y="7105"/>
                          <a:pt x="12810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83" name="Google Shape;8983;p61"/>
                  <p:cNvSpPr/>
                  <p:nvPr/>
                </p:nvSpPr>
                <p:spPr>
                  <a:xfrm>
                    <a:off x="1507666" y="2294782"/>
                    <a:ext cx="37926" cy="358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082" extrusionOk="0">
                        <a:moveTo>
                          <a:pt x="3241" y="0"/>
                        </a:moveTo>
                        <a:cubicBezTo>
                          <a:pt x="3118" y="0"/>
                          <a:pt x="2994" y="8"/>
                          <a:pt x="2869" y="23"/>
                        </a:cubicBezTo>
                        <a:cubicBezTo>
                          <a:pt x="1168" y="223"/>
                          <a:pt x="0" y="1724"/>
                          <a:pt x="200" y="3392"/>
                        </a:cubicBezTo>
                        <a:cubicBezTo>
                          <a:pt x="386" y="4937"/>
                          <a:pt x="1717" y="6082"/>
                          <a:pt x="3239" y="6082"/>
                        </a:cubicBezTo>
                        <a:cubicBezTo>
                          <a:pt x="3359" y="6082"/>
                          <a:pt x="3481" y="6075"/>
                          <a:pt x="3603" y="6060"/>
                        </a:cubicBezTo>
                        <a:cubicBezTo>
                          <a:pt x="5271" y="5860"/>
                          <a:pt x="6438" y="4326"/>
                          <a:pt x="6238" y="2658"/>
                        </a:cubicBezTo>
                        <a:cubicBezTo>
                          <a:pt x="6053" y="1115"/>
                          <a:pt x="4754" y="0"/>
                          <a:pt x="324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84" name="Google Shape;8984;p61"/>
                  <p:cNvSpPr/>
                  <p:nvPr/>
                </p:nvSpPr>
                <p:spPr>
                  <a:xfrm>
                    <a:off x="1648710" y="2415180"/>
                    <a:ext cx="25351" cy="340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85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4"/>
                        </a:lnTo>
                        <a:cubicBezTo>
                          <a:pt x="1" y="5561"/>
                          <a:pt x="240" y="5784"/>
                          <a:pt x="499" y="5784"/>
                        </a:cubicBezTo>
                        <a:cubicBezTo>
                          <a:pt x="589" y="5784"/>
                          <a:pt x="682" y="5757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5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85" name="Google Shape;8985;p61"/>
                  <p:cNvSpPr/>
                  <p:nvPr/>
                </p:nvSpPr>
                <p:spPr>
                  <a:xfrm>
                    <a:off x="1648710" y="2176104"/>
                    <a:ext cx="25351" cy="341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90" extrusionOk="0">
                        <a:moveTo>
                          <a:pt x="509" y="1"/>
                        </a:moveTo>
                        <a:cubicBezTo>
                          <a:pt x="247" y="1"/>
                          <a:pt x="1" y="203"/>
                          <a:pt x="1" y="494"/>
                        </a:cubicBezTo>
                        <a:lnTo>
                          <a:pt x="1" y="5264"/>
                        </a:lnTo>
                        <a:cubicBezTo>
                          <a:pt x="1" y="5580"/>
                          <a:pt x="231" y="5790"/>
                          <a:pt x="485" y="5790"/>
                        </a:cubicBezTo>
                        <a:cubicBezTo>
                          <a:pt x="580" y="5790"/>
                          <a:pt x="677" y="5761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6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1"/>
                          <a:pt x="50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986" name="Google Shape;8986;p61"/>
                <p:cNvSpPr/>
                <p:nvPr/>
              </p:nvSpPr>
              <p:spPr>
                <a:xfrm>
                  <a:off x="1707626" y="2395718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9E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87" name="Google Shape;8987;p61"/>
                <p:cNvSpPr/>
                <p:nvPr/>
              </p:nvSpPr>
              <p:spPr>
                <a:xfrm>
                  <a:off x="1707626" y="2158168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9E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988" name="Google Shape;8988;p61"/>
            <p:cNvGrpSpPr/>
            <p:nvPr/>
          </p:nvGrpSpPr>
          <p:grpSpPr>
            <a:xfrm>
              <a:off x="1284601" y="1681380"/>
              <a:ext cx="495923" cy="310517"/>
              <a:chOff x="1284601" y="1681380"/>
              <a:chExt cx="495923" cy="310517"/>
            </a:xfrm>
          </p:grpSpPr>
          <p:sp>
            <p:nvSpPr>
              <p:cNvPr id="8989" name="Google Shape;8989;p61"/>
              <p:cNvSpPr/>
              <p:nvPr/>
            </p:nvSpPr>
            <p:spPr>
              <a:xfrm>
                <a:off x="1284601" y="1789723"/>
                <a:ext cx="93683" cy="93836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90" name="Google Shape;8990;p61"/>
              <p:cNvGrpSpPr/>
              <p:nvPr/>
            </p:nvGrpSpPr>
            <p:grpSpPr>
              <a:xfrm>
                <a:off x="1507666" y="1681380"/>
                <a:ext cx="272858" cy="310517"/>
                <a:chOff x="1507666" y="1681380"/>
                <a:chExt cx="272858" cy="310517"/>
              </a:xfrm>
            </p:grpSpPr>
            <p:grpSp>
              <p:nvGrpSpPr>
                <p:cNvPr id="8991" name="Google Shape;8991;p61"/>
                <p:cNvGrpSpPr/>
                <p:nvPr/>
              </p:nvGrpSpPr>
              <p:grpSpPr>
                <a:xfrm>
                  <a:off x="1507666" y="1700120"/>
                  <a:ext cx="166395" cy="272984"/>
                  <a:chOff x="1507666" y="1700120"/>
                  <a:chExt cx="166395" cy="272984"/>
                </a:xfrm>
              </p:grpSpPr>
              <p:sp>
                <p:nvSpPr>
                  <p:cNvPr id="8992" name="Google Shape;8992;p61"/>
                  <p:cNvSpPr/>
                  <p:nvPr/>
                </p:nvSpPr>
                <p:spPr>
                  <a:xfrm>
                    <a:off x="1512966" y="1836607"/>
                    <a:ext cx="75451" cy="660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93" name="Google Shape;8993;p61"/>
                  <p:cNvSpPr/>
                  <p:nvPr/>
                </p:nvSpPr>
                <p:spPr>
                  <a:xfrm>
                    <a:off x="1588205" y="1716969"/>
                    <a:ext cx="72901" cy="542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208" fill="none" extrusionOk="0">
                        <a:moveTo>
                          <a:pt x="1" y="9207"/>
                        </a:moveTo>
                        <a:cubicBezTo>
                          <a:pt x="1635" y="3870"/>
                          <a:pt x="6539" y="1"/>
                          <a:pt x="12376" y="1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94" name="Google Shape;8994;p61"/>
                  <p:cNvSpPr/>
                  <p:nvPr/>
                </p:nvSpPr>
                <p:spPr>
                  <a:xfrm>
                    <a:off x="1588205" y="1902024"/>
                    <a:ext cx="72901" cy="540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0"/>
                        </a:moveTo>
                        <a:cubicBezTo>
                          <a:pt x="1635" y="5304"/>
                          <a:pt x="6539" y="9173"/>
                          <a:pt x="12376" y="9173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95" name="Google Shape;8995;p61"/>
                  <p:cNvSpPr/>
                  <p:nvPr/>
                </p:nvSpPr>
                <p:spPr>
                  <a:xfrm>
                    <a:off x="1512966" y="1770990"/>
                    <a:ext cx="75451" cy="65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43" fill="none" extrusionOk="0">
                        <a:moveTo>
                          <a:pt x="1" y="11142"/>
                        </a:moveTo>
                        <a:cubicBezTo>
                          <a:pt x="6539" y="11142"/>
                          <a:pt x="10275" y="7106"/>
                          <a:pt x="12810" y="1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96" name="Google Shape;8996;p61"/>
                  <p:cNvSpPr/>
                  <p:nvPr/>
                </p:nvSpPr>
                <p:spPr>
                  <a:xfrm>
                    <a:off x="1507666" y="1818598"/>
                    <a:ext cx="37926" cy="360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116" extrusionOk="0">
                        <a:moveTo>
                          <a:pt x="3199" y="1"/>
                        </a:moveTo>
                        <a:cubicBezTo>
                          <a:pt x="3079" y="1"/>
                          <a:pt x="2958" y="8"/>
                          <a:pt x="2835" y="23"/>
                        </a:cubicBezTo>
                        <a:cubicBezTo>
                          <a:pt x="1168" y="256"/>
                          <a:pt x="0" y="1757"/>
                          <a:pt x="200" y="3425"/>
                        </a:cubicBezTo>
                        <a:cubicBezTo>
                          <a:pt x="386" y="4971"/>
                          <a:pt x="1717" y="6115"/>
                          <a:pt x="3239" y="6115"/>
                        </a:cubicBezTo>
                        <a:cubicBezTo>
                          <a:pt x="3359" y="6115"/>
                          <a:pt x="3481" y="6108"/>
                          <a:pt x="3603" y="6094"/>
                        </a:cubicBezTo>
                        <a:cubicBezTo>
                          <a:pt x="5271" y="5860"/>
                          <a:pt x="6438" y="4359"/>
                          <a:pt x="6238" y="2691"/>
                        </a:cubicBezTo>
                        <a:cubicBezTo>
                          <a:pt x="6052" y="1145"/>
                          <a:pt x="4721" y="1"/>
                          <a:pt x="319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97" name="Google Shape;8997;p61"/>
                  <p:cNvSpPr/>
                  <p:nvPr/>
                </p:nvSpPr>
                <p:spPr>
                  <a:xfrm>
                    <a:off x="1648710" y="1939072"/>
                    <a:ext cx="25351" cy="340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78" extrusionOk="0">
                        <a:moveTo>
                          <a:pt x="489" y="0"/>
                        </a:moveTo>
                        <a:cubicBezTo>
                          <a:pt x="234" y="0"/>
                          <a:pt x="1" y="207"/>
                          <a:pt x="1" y="514"/>
                        </a:cubicBezTo>
                        <a:lnTo>
                          <a:pt x="1" y="5284"/>
                        </a:lnTo>
                        <a:cubicBezTo>
                          <a:pt x="1" y="5575"/>
                          <a:pt x="229" y="5777"/>
                          <a:pt x="482" y="5777"/>
                        </a:cubicBezTo>
                        <a:cubicBezTo>
                          <a:pt x="577" y="5777"/>
                          <a:pt x="676" y="5748"/>
                          <a:pt x="768" y="5684"/>
                        </a:cubicBezTo>
                        <a:lnTo>
                          <a:pt x="4037" y="3383"/>
                        </a:lnTo>
                        <a:cubicBezTo>
                          <a:pt x="4304" y="3183"/>
                          <a:pt x="4304" y="2782"/>
                          <a:pt x="4037" y="2582"/>
                        </a:cubicBezTo>
                        <a:lnTo>
                          <a:pt x="801" y="114"/>
                        </a:lnTo>
                        <a:cubicBezTo>
                          <a:pt x="704" y="36"/>
                          <a:pt x="595" y="0"/>
                          <a:pt x="48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98" name="Google Shape;8998;p61"/>
                  <p:cNvSpPr/>
                  <p:nvPr/>
                </p:nvSpPr>
                <p:spPr>
                  <a:xfrm>
                    <a:off x="1648710" y="1700120"/>
                    <a:ext cx="25351" cy="33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57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3"/>
                        </a:lnTo>
                        <a:cubicBezTo>
                          <a:pt x="1" y="5554"/>
                          <a:pt x="229" y="5757"/>
                          <a:pt x="482" y="5757"/>
                        </a:cubicBezTo>
                        <a:cubicBezTo>
                          <a:pt x="577" y="5757"/>
                          <a:pt x="676" y="5728"/>
                          <a:pt x="768" y="5664"/>
                        </a:cubicBezTo>
                        <a:lnTo>
                          <a:pt x="4037" y="3395"/>
                        </a:lnTo>
                        <a:cubicBezTo>
                          <a:pt x="4304" y="3195"/>
                          <a:pt x="4304" y="2795"/>
                          <a:pt x="4037" y="2561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999" name="Google Shape;8999;p61"/>
                <p:cNvSpPr/>
                <p:nvPr/>
              </p:nvSpPr>
              <p:spPr>
                <a:xfrm>
                  <a:off x="1707626" y="1918930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9E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00" name="Google Shape;9000;p61"/>
                <p:cNvSpPr/>
                <p:nvPr/>
              </p:nvSpPr>
              <p:spPr>
                <a:xfrm>
                  <a:off x="1707626" y="1681380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9E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9001" name="Google Shape;9001;p61"/>
          <p:cNvGrpSpPr/>
          <p:nvPr/>
        </p:nvGrpSpPr>
        <p:grpSpPr>
          <a:xfrm>
            <a:off x="6841403" y="2533512"/>
            <a:ext cx="1622269" cy="552443"/>
            <a:chOff x="6894650" y="2574740"/>
            <a:chExt cx="1445100" cy="492111"/>
          </a:xfrm>
        </p:grpSpPr>
        <p:sp>
          <p:nvSpPr>
            <p:cNvPr id="9002" name="Google Shape;9002;p61"/>
            <p:cNvSpPr/>
            <p:nvPr/>
          </p:nvSpPr>
          <p:spPr>
            <a:xfrm>
              <a:off x="7151862" y="2854413"/>
              <a:ext cx="414806" cy="212438"/>
            </a:xfrm>
            <a:custGeom>
              <a:avLst/>
              <a:gdLst/>
              <a:ahLst/>
              <a:cxnLst/>
              <a:rect l="l" t="t" r="r" b="b"/>
              <a:pathLst>
                <a:path w="12481" h="6392" extrusionOk="0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5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3" name="Google Shape;9003;p61"/>
            <p:cNvSpPr/>
            <p:nvPr/>
          </p:nvSpPr>
          <p:spPr>
            <a:xfrm>
              <a:off x="7664213" y="2854413"/>
              <a:ext cx="414806" cy="212438"/>
            </a:xfrm>
            <a:custGeom>
              <a:avLst/>
              <a:gdLst/>
              <a:ahLst/>
              <a:cxnLst/>
              <a:rect l="l" t="t" r="r" b="b"/>
              <a:pathLst>
                <a:path w="12481" h="6392" extrusionOk="0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7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4" name="Google Shape;9004;p61"/>
            <p:cNvSpPr/>
            <p:nvPr/>
          </p:nvSpPr>
          <p:spPr>
            <a:xfrm>
              <a:off x="6895687" y="2575804"/>
              <a:ext cx="420489" cy="212471"/>
            </a:xfrm>
            <a:custGeom>
              <a:avLst/>
              <a:gdLst/>
              <a:ahLst/>
              <a:cxnLst/>
              <a:rect l="l" t="t" r="r" b="b"/>
              <a:pathLst>
                <a:path w="12652" h="6393" extrusionOk="0">
                  <a:moveTo>
                    <a:pt x="6326" y="0"/>
                  </a:moveTo>
                  <a:cubicBezTo>
                    <a:pt x="2832" y="0"/>
                    <a:pt x="1" y="2833"/>
                    <a:pt x="1" y="6326"/>
                  </a:cubicBezTo>
                  <a:lnTo>
                    <a:pt x="1" y="6393"/>
                  </a:lnTo>
                  <a:lnTo>
                    <a:pt x="4883" y="6393"/>
                  </a:lnTo>
                  <a:cubicBezTo>
                    <a:pt x="4883" y="6382"/>
                    <a:pt x="4882" y="6370"/>
                    <a:pt x="4882" y="6359"/>
                  </a:cubicBezTo>
                  <a:cubicBezTo>
                    <a:pt x="4882" y="5555"/>
                    <a:pt x="5534" y="4904"/>
                    <a:pt x="6337" y="4904"/>
                  </a:cubicBezTo>
                  <a:cubicBezTo>
                    <a:pt x="7141" y="4904"/>
                    <a:pt x="7793" y="5555"/>
                    <a:pt x="7793" y="6359"/>
                  </a:cubicBezTo>
                  <a:cubicBezTo>
                    <a:pt x="7793" y="6370"/>
                    <a:pt x="7791" y="6382"/>
                    <a:pt x="7791" y="6393"/>
                  </a:cubicBezTo>
                  <a:lnTo>
                    <a:pt x="12651" y="6393"/>
                  </a:lnTo>
                  <a:lnTo>
                    <a:pt x="12651" y="6326"/>
                  </a:lnTo>
                  <a:cubicBezTo>
                    <a:pt x="12651" y="2833"/>
                    <a:pt x="9820" y="0"/>
                    <a:pt x="632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5" name="Google Shape;9005;p61"/>
            <p:cNvSpPr/>
            <p:nvPr/>
          </p:nvSpPr>
          <p:spPr>
            <a:xfrm>
              <a:off x="7399530" y="2574740"/>
              <a:ext cx="420489" cy="212438"/>
            </a:xfrm>
            <a:custGeom>
              <a:avLst/>
              <a:gdLst/>
              <a:ahLst/>
              <a:cxnLst/>
              <a:rect l="l" t="t" r="r" b="b"/>
              <a:pathLst>
                <a:path w="12652" h="6392" extrusionOk="0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6" name="Google Shape;9006;p61"/>
            <p:cNvSpPr/>
            <p:nvPr/>
          </p:nvSpPr>
          <p:spPr>
            <a:xfrm>
              <a:off x="7911880" y="2574740"/>
              <a:ext cx="420489" cy="212438"/>
            </a:xfrm>
            <a:custGeom>
              <a:avLst/>
              <a:gdLst/>
              <a:ahLst/>
              <a:cxnLst/>
              <a:rect l="l" t="t" r="r" b="b"/>
              <a:pathLst>
                <a:path w="12652" h="6392" extrusionOk="0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007" name="Google Shape;9007;p61"/>
            <p:cNvCxnSpPr/>
            <p:nvPr/>
          </p:nvCxnSpPr>
          <p:spPr>
            <a:xfrm>
              <a:off x="6894650" y="2821921"/>
              <a:ext cx="1445100" cy="0"/>
            </a:xfrm>
            <a:prstGeom prst="straightConnector1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008" name="Google Shape;9008;p61"/>
          <p:cNvGrpSpPr/>
          <p:nvPr/>
        </p:nvGrpSpPr>
        <p:grpSpPr>
          <a:xfrm>
            <a:off x="6860946" y="3907768"/>
            <a:ext cx="1583206" cy="475705"/>
            <a:chOff x="6953919" y="3907920"/>
            <a:chExt cx="1377300" cy="475705"/>
          </a:xfrm>
        </p:grpSpPr>
        <p:cxnSp>
          <p:nvCxnSpPr>
            <p:cNvPr id="9009" name="Google Shape;9009;p61"/>
            <p:cNvCxnSpPr/>
            <p:nvPr/>
          </p:nvCxnSpPr>
          <p:spPr>
            <a:xfrm rot="10800000">
              <a:off x="7118546" y="4100689"/>
              <a:ext cx="0" cy="185100"/>
            </a:xfrm>
            <a:prstGeom prst="straightConnector1">
              <a:avLst/>
            </a:prstGeom>
            <a:noFill/>
            <a:ln w="19050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10" name="Google Shape;9010;p61"/>
            <p:cNvCxnSpPr/>
            <p:nvPr/>
          </p:nvCxnSpPr>
          <p:spPr>
            <a:xfrm>
              <a:off x="7480500" y="4197025"/>
              <a:ext cx="0" cy="186600"/>
            </a:xfrm>
            <a:prstGeom prst="straightConnector1">
              <a:avLst/>
            </a:prstGeom>
            <a:noFill/>
            <a:ln w="19050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11" name="Google Shape;9011;p61"/>
            <p:cNvCxnSpPr/>
            <p:nvPr/>
          </p:nvCxnSpPr>
          <p:spPr>
            <a:xfrm rot="10800000">
              <a:off x="7848574" y="3907920"/>
              <a:ext cx="0" cy="185100"/>
            </a:xfrm>
            <a:prstGeom prst="straightConnector1">
              <a:avLst/>
            </a:prstGeom>
            <a:noFill/>
            <a:ln w="19050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12" name="Google Shape;9012;p61"/>
            <p:cNvCxnSpPr/>
            <p:nvPr/>
          </p:nvCxnSpPr>
          <p:spPr>
            <a:xfrm>
              <a:off x="8218032" y="3997243"/>
              <a:ext cx="0" cy="197100"/>
            </a:xfrm>
            <a:prstGeom prst="straightConnector1">
              <a:avLst/>
            </a:prstGeom>
            <a:noFill/>
            <a:ln w="19050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13" name="Google Shape;9013;p61"/>
            <p:cNvCxnSpPr/>
            <p:nvPr/>
          </p:nvCxnSpPr>
          <p:spPr>
            <a:xfrm flipH="1">
              <a:off x="6953919" y="3961822"/>
              <a:ext cx="1377300" cy="3768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014" name="Google Shape;9014;p61"/>
          <p:cNvGrpSpPr/>
          <p:nvPr/>
        </p:nvGrpSpPr>
        <p:grpSpPr>
          <a:xfrm>
            <a:off x="2364534" y="2668913"/>
            <a:ext cx="836286" cy="824529"/>
            <a:chOff x="2389399" y="2595741"/>
            <a:chExt cx="812796" cy="801369"/>
          </a:xfrm>
        </p:grpSpPr>
        <p:grpSp>
          <p:nvGrpSpPr>
            <p:cNvPr id="9015" name="Google Shape;9015;p61"/>
            <p:cNvGrpSpPr/>
            <p:nvPr/>
          </p:nvGrpSpPr>
          <p:grpSpPr>
            <a:xfrm>
              <a:off x="2492145" y="2881565"/>
              <a:ext cx="607300" cy="229751"/>
              <a:chOff x="2492145" y="2881565"/>
              <a:chExt cx="607300" cy="229751"/>
            </a:xfrm>
          </p:grpSpPr>
          <p:sp>
            <p:nvSpPr>
              <p:cNvPr id="9016" name="Google Shape;9016;p61"/>
              <p:cNvSpPr/>
              <p:nvPr/>
            </p:nvSpPr>
            <p:spPr>
              <a:xfrm>
                <a:off x="2530550" y="2913581"/>
                <a:ext cx="530589" cy="165697"/>
              </a:xfrm>
              <a:custGeom>
                <a:avLst/>
                <a:gdLst/>
                <a:ahLst/>
                <a:cxnLst/>
                <a:rect l="l" t="t" r="r" b="b"/>
                <a:pathLst>
                  <a:path w="116549" h="36397" extrusionOk="0">
                    <a:moveTo>
                      <a:pt x="18199" y="1"/>
                    </a:moveTo>
                    <a:cubicBezTo>
                      <a:pt x="8148" y="1"/>
                      <a:pt x="1" y="8148"/>
                      <a:pt x="1" y="18198"/>
                    </a:cubicBezTo>
                    <a:cubicBezTo>
                      <a:pt x="1" y="28249"/>
                      <a:pt x="8148" y="36396"/>
                      <a:pt x="18199" y="36396"/>
                    </a:cubicBezTo>
                    <a:lnTo>
                      <a:pt x="98350" y="36396"/>
                    </a:lnTo>
                    <a:cubicBezTo>
                      <a:pt x="108401" y="36396"/>
                      <a:pt x="116548" y="28249"/>
                      <a:pt x="116548" y="18198"/>
                    </a:cubicBezTo>
                    <a:cubicBezTo>
                      <a:pt x="116548" y="8148"/>
                      <a:pt x="108401" y="1"/>
                      <a:pt x="9835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7" name="Google Shape;9017;p61"/>
              <p:cNvSpPr/>
              <p:nvPr/>
            </p:nvSpPr>
            <p:spPr>
              <a:xfrm>
                <a:off x="2886492" y="2881565"/>
                <a:ext cx="212952" cy="229751"/>
              </a:xfrm>
              <a:custGeom>
                <a:avLst/>
                <a:gdLst/>
                <a:ahLst/>
                <a:cxnLst/>
                <a:rect l="l" t="t" r="r" b="b"/>
                <a:pathLst>
                  <a:path w="46777" h="50467" extrusionOk="0">
                    <a:moveTo>
                      <a:pt x="1" y="1"/>
                    </a:moveTo>
                    <a:lnTo>
                      <a:pt x="1" y="1458"/>
                    </a:lnTo>
                    <a:lnTo>
                      <a:pt x="21544" y="1458"/>
                    </a:lnTo>
                    <a:cubicBezTo>
                      <a:pt x="34653" y="1458"/>
                      <a:pt x="45320" y="12123"/>
                      <a:pt x="45320" y="25233"/>
                    </a:cubicBezTo>
                    <a:cubicBezTo>
                      <a:pt x="45320" y="38344"/>
                      <a:pt x="34653" y="49009"/>
                      <a:pt x="21544" y="49009"/>
                    </a:cubicBezTo>
                    <a:lnTo>
                      <a:pt x="1" y="49009"/>
                    </a:lnTo>
                    <a:lnTo>
                      <a:pt x="1" y="50466"/>
                    </a:lnTo>
                    <a:lnTo>
                      <a:pt x="21544" y="50466"/>
                    </a:lnTo>
                    <a:cubicBezTo>
                      <a:pt x="35457" y="50466"/>
                      <a:pt x="46776" y="39146"/>
                      <a:pt x="46776" y="25233"/>
                    </a:cubicBezTo>
                    <a:cubicBezTo>
                      <a:pt x="46776" y="11322"/>
                      <a:pt x="35457" y="1"/>
                      <a:pt x="21544" y="1"/>
                    </a:cubicBezTo>
                    <a:close/>
                  </a:path>
                </a:pathLst>
              </a:custGeom>
              <a:solidFill>
                <a:srgbClr val="9697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8" name="Google Shape;9018;p61"/>
              <p:cNvSpPr/>
              <p:nvPr/>
            </p:nvSpPr>
            <p:spPr>
              <a:xfrm>
                <a:off x="2492145" y="2881565"/>
                <a:ext cx="212934" cy="229751"/>
              </a:xfrm>
              <a:custGeom>
                <a:avLst/>
                <a:gdLst/>
                <a:ahLst/>
                <a:cxnLst/>
                <a:rect l="l" t="t" r="r" b="b"/>
                <a:pathLst>
                  <a:path w="46773" h="50467" extrusionOk="0">
                    <a:moveTo>
                      <a:pt x="25232" y="1"/>
                    </a:moveTo>
                    <a:cubicBezTo>
                      <a:pt x="11319" y="1"/>
                      <a:pt x="0" y="11322"/>
                      <a:pt x="0" y="25233"/>
                    </a:cubicBezTo>
                    <a:cubicBezTo>
                      <a:pt x="0" y="39146"/>
                      <a:pt x="11319" y="50466"/>
                      <a:pt x="25232" y="50466"/>
                    </a:cubicBezTo>
                    <a:lnTo>
                      <a:pt x="46773" y="50466"/>
                    </a:lnTo>
                    <a:lnTo>
                      <a:pt x="46773" y="49007"/>
                    </a:lnTo>
                    <a:lnTo>
                      <a:pt x="25232" y="49007"/>
                    </a:lnTo>
                    <a:cubicBezTo>
                      <a:pt x="12124" y="49007"/>
                      <a:pt x="1456" y="38344"/>
                      <a:pt x="1456" y="25233"/>
                    </a:cubicBezTo>
                    <a:cubicBezTo>
                      <a:pt x="1456" y="12123"/>
                      <a:pt x="12124" y="1457"/>
                      <a:pt x="25232" y="1457"/>
                    </a:cubicBezTo>
                    <a:lnTo>
                      <a:pt x="46773" y="1457"/>
                    </a:lnTo>
                    <a:lnTo>
                      <a:pt x="46773" y="1"/>
                    </a:lnTo>
                    <a:close/>
                  </a:path>
                </a:pathLst>
              </a:custGeom>
              <a:solidFill>
                <a:srgbClr val="9697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19" name="Google Shape;9019;p61"/>
            <p:cNvGrpSpPr/>
            <p:nvPr/>
          </p:nvGrpSpPr>
          <p:grpSpPr>
            <a:xfrm>
              <a:off x="2389399" y="2595741"/>
              <a:ext cx="812796" cy="296825"/>
              <a:chOff x="2389399" y="2595741"/>
              <a:chExt cx="812796" cy="296825"/>
            </a:xfrm>
          </p:grpSpPr>
          <p:grpSp>
            <p:nvGrpSpPr>
              <p:cNvPr id="9020" name="Google Shape;9020;p61"/>
              <p:cNvGrpSpPr/>
              <p:nvPr/>
            </p:nvGrpSpPr>
            <p:grpSpPr>
              <a:xfrm>
                <a:off x="2389399" y="2595741"/>
                <a:ext cx="363638" cy="296825"/>
                <a:chOff x="2389399" y="2595741"/>
                <a:chExt cx="363638" cy="296825"/>
              </a:xfrm>
            </p:grpSpPr>
            <p:grpSp>
              <p:nvGrpSpPr>
                <p:cNvPr id="9021" name="Google Shape;9021;p61"/>
                <p:cNvGrpSpPr/>
                <p:nvPr/>
              </p:nvGrpSpPr>
              <p:grpSpPr>
                <a:xfrm>
                  <a:off x="2493852" y="2794333"/>
                  <a:ext cx="259185" cy="98232"/>
                  <a:chOff x="2493852" y="2794333"/>
                  <a:chExt cx="259185" cy="98232"/>
                </a:xfrm>
              </p:grpSpPr>
              <p:sp>
                <p:nvSpPr>
                  <p:cNvPr id="9022" name="Google Shape;9022;p61"/>
                  <p:cNvSpPr/>
                  <p:nvPr/>
                </p:nvSpPr>
                <p:spPr>
                  <a:xfrm>
                    <a:off x="2500419" y="2800896"/>
                    <a:ext cx="246135" cy="8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6" h="18698" extrusionOk="0">
                        <a:moveTo>
                          <a:pt x="243" y="1"/>
                        </a:moveTo>
                        <a:cubicBezTo>
                          <a:pt x="108" y="1"/>
                          <a:pt x="1" y="108"/>
                          <a:pt x="1" y="243"/>
                        </a:cubicBezTo>
                        <a:cubicBezTo>
                          <a:pt x="1" y="4216"/>
                          <a:pt x="3233" y="7447"/>
                          <a:pt x="7204" y="7447"/>
                        </a:cubicBezTo>
                        <a:lnTo>
                          <a:pt x="47616" y="7447"/>
                        </a:lnTo>
                        <a:cubicBezTo>
                          <a:pt x="50905" y="7447"/>
                          <a:pt x="53581" y="10122"/>
                          <a:pt x="53581" y="13412"/>
                        </a:cubicBezTo>
                        <a:lnTo>
                          <a:pt x="53581" y="18455"/>
                        </a:lnTo>
                        <a:cubicBezTo>
                          <a:pt x="53581" y="18590"/>
                          <a:pt x="53688" y="18697"/>
                          <a:pt x="53823" y="18697"/>
                        </a:cubicBezTo>
                        <a:cubicBezTo>
                          <a:pt x="53957" y="18697"/>
                          <a:pt x="54065" y="18590"/>
                          <a:pt x="54062" y="18455"/>
                        </a:cubicBezTo>
                        <a:lnTo>
                          <a:pt x="54062" y="13412"/>
                        </a:lnTo>
                        <a:cubicBezTo>
                          <a:pt x="54062" y="9854"/>
                          <a:pt x="51169" y="6961"/>
                          <a:pt x="47611" y="6961"/>
                        </a:cubicBezTo>
                        <a:lnTo>
                          <a:pt x="7203" y="6961"/>
                        </a:lnTo>
                        <a:cubicBezTo>
                          <a:pt x="3498" y="6961"/>
                          <a:pt x="485" y="3946"/>
                          <a:pt x="485" y="243"/>
                        </a:cubicBezTo>
                        <a:cubicBezTo>
                          <a:pt x="485" y="108"/>
                          <a:pt x="377" y="1"/>
                          <a:pt x="243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23" name="Google Shape;9023;p61"/>
                  <p:cNvSpPr/>
                  <p:nvPr/>
                </p:nvSpPr>
                <p:spPr>
                  <a:xfrm>
                    <a:off x="2493852" y="2794333"/>
                    <a:ext cx="15360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4" h="3373" extrusionOk="0">
                        <a:moveTo>
                          <a:pt x="1687" y="0"/>
                        </a:moveTo>
                        <a:cubicBezTo>
                          <a:pt x="755" y="0"/>
                          <a:pt x="1" y="754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9" y="3370"/>
                          <a:pt x="3374" y="2617"/>
                          <a:pt x="3374" y="1687"/>
                        </a:cubicBezTo>
                        <a:cubicBezTo>
                          <a:pt x="3374" y="754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24" name="Google Shape;9024;p61"/>
                  <p:cNvSpPr/>
                  <p:nvPr/>
                </p:nvSpPr>
                <p:spPr>
                  <a:xfrm>
                    <a:off x="2737686" y="2877210"/>
                    <a:ext cx="15351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9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9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025" name="Google Shape;9025;p61"/>
                <p:cNvGrpSpPr/>
                <p:nvPr/>
              </p:nvGrpSpPr>
              <p:grpSpPr>
                <a:xfrm>
                  <a:off x="2389399" y="2595741"/>
                  <a:ext cx="224343" cy="182054"/>
                  <a:chOff x="2389399" y="2595741"/>
                  <a:chExt cx="224343" cy="182054"/>
                </a:xfrm>
              </p:grpSpPr>
              <p:sp>
                <p:nvSpPr>
                  <p:cNvPr id="9026" name="Google Shape;9026;p61"/>
                  <p:cNvSpPr/>
                  <p:nvPr/>
                </p:nvSpPr>
                <p:spPr>
                  <a:xfrm>
                    <a:off x="2389399" y="2595741"/>
                    <a:ext cx="224343" cy="182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9" h="39990" extrusionOk="0">
                        <a:moveTo>
                          <a:pt x="7997" y="1"/>
                        </a:moveTo>
                        <a:cubicBezTo>
                          <a:pt x="3580" y="1"/>
                          <a:pt x="0" y="3580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9"/>
                          <a:pt x="7997" y="39989"/>
                        </a:cubicBezTo>
                        <a:lnTo>
                          <a:pt x="41282" y="39989"/>
                        </a:lnTo>
                        <a:cubicBezTo>
                          <a:pt x="45697" y="39989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8" y="3580"/>
                          <a:pt x="45697" y="1"/>
                          <a:pt x="41282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657E9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27" name="Google Shape;9027;p61"/>
                  <p:cNvSpPr/>
                  <p:nvPr/>
                </p:nvSpPr>
                <p:spPr>
                  <a:xfrm>
                    <a:off x="2430284" y="2686181"/>
                    <a:ext cx="140326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4" h="243" extrusionOk="0">
                        <a:moveTo>
                          <a:pt x="121" y="1"/>
                        </a:moveTo>
                        <a:cubicBezTo>
                          <a:pt x="55" y="1"/>
                          <a:pt x="0" y="55"/>
                          <a:pt x="0" y="121"/>
                        </a:cubicBezTo>
                        <a:cubicBezTo>
                          <a:pt x="0" y="187"/>
                          <a:pt x="55" y="243"/>
                          <a:pt x="121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3" y="187"/>
                          <a:pt x="30823" y="121"/>
                        </a:cubicBezTo>
                        <a:cubicBezTo>
                          <a:pt x="30823" y="55"/>
                          <a:pt x="30767" y="1"/>
                          <a:pt x="30701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9028" name="Google Shape;9028;p61"/>
              <p:cNvGrpSpPr/>
              <p:nvPr/>
            </p:nvGrpSpPr>
            <p:grpSpPr>
              <a:xfrm>
                <a:off x="2683630" y="2595741"/>
                <a:ext cx="224334" cy="296825"/>
                <a:chOff x="2683630" y="2595741"/>
                <a:chExt cx="224334" cy="296825"/>
              </a:xfrm>
            </p:grpSpPr>
            <p:grpSp>
              <p:nvGrpSpPr>
                <p:cNvPr id="9029" name="Google Shape;9029;p61"/>
                <p:cNvGrpSpPr/>
                <p:nvPr/>
              </p:nvGrpSpPr>
              <p:grpSpPr>
                <a:xfrm>
                  <a:off x="2788083" y="2794333"/>
                  <a:ext cx="15356" cy="98232"/>
                  <a:chOff x="2788083" y="2794333"/>
                  <a:chExt cx="15356" cy="98232"/>
                </a:xfrm>
              </p:grpSpPr>
              <p:sp>
                <p:nvSpPr>
                  <p:cNvPr id="9030" name="Google Shape;9030;p61"/>
                  <p:cNvSpPr/>
                  <p:nvPr/>
                </p:nvSpPr>
                <p:spPr>
                  <a:xfrm>
                    <a:off x="2794655" y="2800905"/>
                    <a:ext cx="2213" cy="85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6" h="18696" extrusionOk="0">
                        <a:moveTo>
                          <a:pt x="243" y="0"/>
                        </a:moveTo>
                        <a:cubicBezTo>
                          <a:pt x="108" y="0"/>
                          <a:pt x="1" y="109"/>
                          <a:pt x="1" y="243"/>
                        </a:cubicBezTo>
                        <a:lnTo>
                          <a:pt x="1" y="18453"/>
                        </a:lnTo>
                        <a:cubicBezTo>
                          <a:pt x="1" y="18588"/>
                          <a:pt x="108" y="18695"/>
                          <a:pt x="243" y="18695"/>
                        </a:cubicBezTo>
                        <a:cubicBezTo>
                          <a:pt x="377" y="18695"/>
                          <a:pt x="485" y="18588"/>
                          <a:pt x="485" y="18453"/>
                        </a:cubicBezTo>
                        <a:lnTo>
                          <a:pt x="485" y="243"/>
                        </a:lnTo>
                        <a:cubicBezTo>
                          <a:pt x="485" y="109"/>
                          <a:pt x="377" y="0"/>
                          <a:pt x="243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31" name="Google Shape;9031;p61"/>
                  <p:cNvSpPr/>
                  <p:nvPr/>
                </p:nvSpPr>
                <p:spPr>
                  <a:xfrm>
                    <a:off x="2788083" y="2794333"/>
                    <a:ext cx="15356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3" h="3373" extrusionOk="0">
                        <a:moveTo>
                          <a:pt x="1687" y="0"/>
                        </a:moveTo>
                        <a:cubicBezTo>
                          <a:pt x="755" y="0"/>
                          <a:pt x="1" y="754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8" y="3373"/>
                          <a:pt x="3372" y="2617"/>
                          <a:pt x="3372" y="1687"/>
                        </a:cubicBezTo>
                        <a:cubicBezTo>
                          <a:pt x="3372" y="754"/>
                          <a:pt x="2618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32" name="Google Shape;9032;p61"/>
                  <p:cNvSpPr/>
                  <p:nvPr/>
                </p:nvSpPr>
                <p:spPr>
                  <a:xfrm>
                    <a:off x="2788083" y="2877210"/>
                    <a:ext cx="15356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3" h="3373" extrusionOk="0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8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8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033" name="Google Shape;9033;p61"/>
                <p:cNvGrpSpPr/>
                <p:nvPr/>
              </p:nvGrpSpPr>
              <p:grpSpPr>
                <a:xfrm>
                  <a:off x="2683630" y="2595741"/>
                  <a:ext cx="224334" cy="182054"/>
                  <a:chOff x="2683630" y="2595741"/>
                  <a:chExt cx="224334" cy="182054"/>
                </a:xfrm>
              </p:grpSpPr>
              <p:sp>
                <p:nvSpPr>
                  <p:cNvPr id="9034" name="Google Shape;9034;p61"/>
                  <p:cNvSpPr/>
                  <p:nvPr/>
                </p:nvSpPr>
                <p:spPr>
                  <a:xfrm>
                    <a:off x="2683630" y="2595741"/>
                    <a:ext cx="224334" cy="182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7" h="39990" extrusionOk="0">
                        <a:moveTo>
                          <a:pt x="7996" y="1"/>
                        </a:moveTo>
                        <a:cubicBezTo>
                          <a:pt x="3580" y="1"/>
                          <a:pt x="0" y="3580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9"/>
                          <a:pt x="7996" y="39989"/>
                        </a:cubicBezTo>
                        <a:lnTo>
                          <a:pt x="41280" y="39989"/>
                        </a:lnTo>
                        <a:cubicBezTo>
                          <a:pt x="45697" y="39989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7" y="3580"/>
                          <a:pt x="45697" y="1"/>
                          <a:pt x="41280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657E9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35" name="Google Shape;9035;p61"/>
                  <p:cNvSpPr/>
                  <p:nvPr/>
                </p:nvSpPr>
                <p:spPr>
                  <a:xfrm>
                    <a:off x="2724889" y="2686181"/>
                    <a:ext cx="140322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3" h="243" extrusionOk="0">
                        <a:moveTo>
                          <a:pt x="121" y="1"/>
                        </a:moveTo>
                        <a:cubicBezTo>
                          <a:pt x="55" y="1"/>
                          <a:pt x="0" y="55"/>
                          <a:pt x="0" y="121"/>
                        </a:cubicBezTo>
                        <a:cubicBezTo>
                          <a:pt x="0" y="187"/>
                          <a:pt x="55" y="243"/>
                          <a:pt x="121" y="243"/>
                        </a:cubicBezTo>
                        <a:lnTo>
                          <a:pt x="30701" y="243"/>
                        </a:lnTo>
                        <a:cubicBezTo>
                          <a:pt x="30769" y="243"/>
                          <a:pt x="30823" y="187"/>
                          <a:pt x="30823" y="121"/>
                        </a:cubicBezTo>
                        <a:cubicBezTo>
                          <a:pt x="30823" y="55"/>
                          <a:pt x="30767" y="1"/>
                          <a:pt x="30701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9036" name="Google Shape;9036;p61"/>
              <p:cNvGrpSpPr/>
              <p:nvPr/>
            </p:nvGrpSpPr>
            <p:grpSpPr>
              <a:xfrm>
                <a:off x="2838475" y="2595741"/>
                <a:ext cx="363719" cy="296825"/>
                <a:chOff x="2838475" y="2595741"/>
                <a:chExt cx="363719" cy="296825"/>
              </a:xfrm>
            </p:grpSpPr>
            <p:grpSp>
              <p:nvGrpSpPr>
                <p:cNvPr id="9037" name="Google Shape;9037;p61"/>
                <p:cNvGrpSpPr/>
                <p:nvPr/>
              </p:nvGrpSpPr>
              <p:grpSpPr>
                <a:xfrm>
                  <a:off x="2838475" y="2794333"/>
                  <a:ext cx="259185" cy="98232"/>
                  <a:chOff x="2838475" y="2794333"/>
                  <a:chExt cx="259185" cy="98232"/>
                </a:xfrm>
              </p:grpSpPr>
              <p:sp>
                <p:nvSpPr>
                  <p:cNvPr id="9038" name="Google Shape;9038;p61"/>
                  <p:cNvSpPr/>
                  <p:nvPr/>
                </p:nvSpPr>
                <p:spPr>
                  <a:xfrm>
                    <a:off x="2845042" y="2800896"/>
                    <a:ext cx="246122" cy="8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3" h="18698" extrusionOk="0">
                        <a:moveTo>
                          <a:pt x="53821" y="1"/>
                        </a:moveTo>
                        <a:cubicBezTo>
                          <a:pt x="53687" y="1"/>
                          <a:pt x="53579" y="108"/>
                          <a:pt x="53579" y="243"/>
                        </a:cubicBezTo>
                        <a:cubicBezTo>
                          <a:pt x="53579" y="3946"/>
                          <a:pt x="50564" y="6961"/>
                          <a:pt x="46861" y="6961"/>
                        </a:cubicBezTo>
                        <a:lnTo>
                          <a:pt x="6451" y="6961"/>
                        </a:lnTo>
                        <a:cubicBezTo>
                          <a:pt x="2895" y="6961"/>
                          <a:pt x="0" y="9857"/>
                          <a:pt x="0" y="13412"/>
                        </a:cubicBezTo>
                        <a:lnTo>
                          <a:pt x="0" y="18455"/>
                        </a:lnTo>
                        <a:cubicBezTo>
                          <a:pt x="0" y="18590"/>
                          <a:pt x="109" y="18697"/>
                          <a:pt x="242" y="18697"/>
                        </a:cubicBezTo>
                        <a:cubicBezTo>
                          <a:pt x="379" y="18697"/>
                          <a:pt x="487" y="18590"/>
                          <a:pt x="486" y="18455"/>
                        </a:cubicBezTo>
                        <a:lnTo>
                          <a:pt x="486" y="13412"/>
                        </a:lnTo>
                        <a:cubicBezTo>
                          <a:pt x="486" y="10122"/>
                          <a:pt x="3162" y="7447"/>
                          <a:pt x="6451" y="7447"/>
                        </a:cubicBezTo>
                        <a:lnTo>
                          <a:pt x="46858" y="7447"/>
                        </a:lnTo>
                        <a:cubicBezTo>
                          <a:pt x="50831" y="7447"/>
                          <a:pt x="54063" y="4215"/>
                          <a:pt x="54063" y="243"/>
                        </a:cubicBezTo>
                        <a:cubicBezTo>
                          <a:pt x="54063" y="108"/>
                          <a:pt x="53954" y="1"/>
                          <a:pt x="53821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39" name="Google Shape;9039;p61"/>
                  <p:cNvSpPr/>
                  <p:nvPr/>
                </p:nvSpPr>
                <p:spPr>
                  <a:xfrm>
                    <a:off x="3082301" y="2794333"/>
                    <a:ext cx="15360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4" h="3373" extrusionOk="0">
                        <a:moveTo>
                          <a:pt x="1687" y="0"/>
                        </a:moveTo>
                        <a:cubicBezTo>
                          <a:pt x="755" y="0"/>
                          <a:pt x="0" y="754"/>
                          <a:pt x="0" y="1687"/>
                        </a:cubicBezTo>
                        <a:cubicBezTo>
                          <a:pt x="0" y="2619"/>
                          <a:pt x="755" y="3373"/>
                          <a:pt x="1687" y="3373"/>
                        </a:cubicBezTo>
                        <a:cubicBezTo>
                          <a:pt x="2619" y="3370"/>
                          <a:pt x="3373" y="2617"/>
                          <a:pt x="3373" y="1687"/>
                        </a:cubicBezTo>
                        <a:cubicBezTo>
                          <a:pt x="3373" y="754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40" name="Google Shape;9040;p61"/>
                  <p:cNvSpPr/>
                  <p:nvPr/>
                </p:nvSpPr>
                <p:spPr>
                  <a:xfrm>
                    <a:off x="2838475" y="2877210"/>
                    <a:ext cx="15351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5" y="1"/>
                        </a:moveTo>
                        <a:cubicBezTo>
                          <a:pt x="753" y="1"/>
                          <a:pt x="0" y="754"/>
                          <a:pt x="0" y="1686"/>
                        </a:cubicBezTo>
                        <a:cubicBezTo>
                          <a:pt x="0" y="2618"/>
                          <a:pt x="753" y="3372"/>
                          <a:pt x="1685" y="3372"/>
                        </a:cubicBezTo>
                        <a:cubicBezTo>
                          <a:pt x="2617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7" y="1"/>
                          <a:pt x="1685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041" name="Google Shape;9041;p61"/>
                <p:cNvGrpSpPr/>
                <p:nvPr/>
              </p:nvGrpSpPr>
              <p:grpSpPr>
                <a:xfrm>
                  <a:off x="2977852" y="2595741"/>
                  <a:ext cx="224343" cy="182054"/>
                  <a:chOff x="2977852" y="2595741"/>
                  <a:chExt cx="224343" cy="182054"/>
                </a:xfrm>
              </p:grpSpPr>
              <p:sp>
                <p:nvSpPr>
                  <p:cNvPr id="9042" name="Google Shape;9042;p61"/>
                  <p:cNvSpPr/>
                  <p:nvPr/>
                </p:nvSpPr>
                <p:spPr>
                  <a:xfrm>
                    <a:off x="2977852" y="2595741"/>
                    <a:ext cx="224343" cy="182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9" h="39990" extrusionOk="0">
                        <a:moveTo>
                          <a:pt x="7995" y="1"/>
                        </a:moveTo>
                        <a:cubicBezTo>
                          <a:pt x="3580" y="1"/>
                          <a:pt x="0" y="3580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9"/>
                          <a:pt x="7995" y="39989"/>
                        </a:cubicBezTo>
                        <a:lnTo>
                          <a:pt x="41282" y="39989"/>
                        </a:lnTo>
                        <a:cubicBezTo>
                          <a:pt x="45698" y="39989"/>
                          <a:pt x="49278" y="36409"/>
                          <a:pt x="49278" y="31993"/>
                        </a:cubicBezTo>
                        <a:lnTo>
                          <a:pt x="49278" y="7995"/>
                        </a:lnTo>
                        <a:cubicBezTo>
                          <a:pt x="49278" y="3580"/>
                          <a:pt x="45698" y="1"/>
                          <a:pt x="41282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657E9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43" name="Google Shape;9043;p61"/>
                  <p:cNvSpPr/>
                  <p:nvPr/>
                </p:nvSpPr>
                <p:spPr>
                  <a:xfrm>
                    <a:off x="3020572" y="2686181"/>
                    <a:ext cx="140326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4" h="243" extrusionOk="0">
                        <a:moveTo>
                          <a:pt x="123" y="1"/>
                        </a:moveTo>
                        <a:cubicBezTo>
                          <a:pt x="57" y="1"/>
                          <a:pt x="1" y="55"/>
                          <a:pt x="1" y="121"/>
                        </a:cubicBezTo>
                        <a:cubicBezTo>
                          <a:pt x="1" y="187"/>
                          <a:pt x="57" y="243"/>
                          <a:pt x="123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4" y="187"/>
                          <a:pt x="30824" y="121"/>
                        </a:cubicBezTo>
                        <a:cubicBezTo>
                          <a:pt x="30824" y="55"/>
                          <a:pt x="30769" y="1"/>
                          <a:pt x="30703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9044" name="Google Shape;9044;p61"/>
            <p:cNvGrpSpPr/>
            <p:nvPr/>
          </p:nvGrpSpPr>
          <p:grpSpPr>
            <a:xfrm>
              <a:off x="2389399" y="3100241"/>
              <a:ext cx="812796" cy="296869"/>
              <a:chOff x="2389399" y="3100241"/>
              <a:chExt cx="812796" cy="296869"/>
            </a:xfrm>
          </p:grpSpPr>
          <p:grpSp>
            <p:nvGrpSpPr>
              <p:cNvPr id="9045" name="Google Shape;9045;p61"/>
              <p:cNvGrpSpPr/>
              <p:nvPr/>
            </p:nvGrpSpPr>
            <p:grpSpPr>
              <a:xfrm>
                <a:off x="2683630" y="3100241"/>
                <a:ext cx="224334" cy="296869"/>
                <a:chOff x="2683630" y="3100241"/>
                <a:chExt cx="224334" cy="296869"/>
              </a:xfrm>
            </p:grpSpPr>
            <p:grpSp>
              <p:nvGrpSpPr>
                <p:cNvPr id="9046" name="Google Shape;9046;p61"/>
                <p:cNvGrpSpPr/>
                <p:nvPr/>
              </p:nvGrpSpPr>
              <p:grpSpPr>
                <a:xfrm>
                  <a:off x="2788083" y="3100241"/>
                  <a:ext cx="15356" cy="98237"/>
                  <a:chOff x="2788083" y="3100241"/>
                  <a:chExt cx="15356" cy="98237"/>
                </a:xfrm>
              </p:grpSpPr>
              <p:sp>
                <p:nvSpPr>
                  <p:cNvPr id="9047" name="Google Shape;9047;p61"/>
                  <p:cNvSpPr/>
                  <p:nvPr/>
                </p:nvSpPr>
                <p:spPr>
                  <a:xfrm>
                    <a:off x="2794655" y="3106808"/>
                    <a:ext cx="2213" cy="85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6" h="18697" extrusionOk="0">
                        <a:moveTo>
                          <a:pt x="243" y="1"/>
                        </a:moveTo>
                        <a:cubicBezTo>
                          <a:pt x="108" y="1"/>
                          <a:pt x="1" y="109"/>
                          <a:pt x="1" y="243"/>
                        </a:cubicBezTo>
                        <a:lnTo>
                          <a:pt x="1" y="18455"/>
                        </a:lnTo>
                        <a:cubicBezTo>
                          <a:pt x="1" y="18588"/>
                          <a:pt x="108" y="18697"/>
                          <a:pt x="243" y="18697"/>
                        </a:cubicBezTo>
                        <a:cubicBezTo>
                          <a:pt x="377" y="18697"/>
                          <a:pt x="485" y="18588"/>
                          <a:pt x="485" y="18455"/>
                        </a:cubicBezTo>
                        <a:lnTo>
                          <a:pt x="485" y="243"/>
                        </a:lnTo>
                        <a:cubicBezTo>
                          <a:pt x="485" y="109"/>
                          <a:pt x="377" y="1"/>
                          <a:pt x="243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48" name="Google Shape;9048;p61"/>
                  <p:cNvSpPr/>
                  <p:nvPr/>
                </p:nvSpPr>
                <p:spPr>
                  <a:xfrm>
                    <a:off x="2788083" y="3183117"/>
                    <a:ext cx="15356" cy="1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3" h="3374" extrusionOk="0">
                        <a:moveTo>
                          <a:pt x="1687" y="0"/>
                        </a:moveTo>
                        <a:cubicBezTo>
                          <a:pt x="755" y="0"/>
                          <a:pt x="1" y="755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8" y="3373"/>
                          <a:pt x="3372" y="2619"/>
                          <a:pt x="3372" y="1687"/>
                        </a:cubicBezTo>
                        <a:cubicBezTo>
                          <a:pt x="3372" y="755"/>
                          <a:pt x="2618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49" name="Google Shape;9049;p61"/>
                  <p:cNvSpPr/>
                  <p:nvPr/>
                </p:nvSpPr>
                <p:spPr>
                  <a:xfrm>
                    <a:off x="2788083" y="3100241"/>
                    <a:ext cx="15356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3" h="3373" extrusionOk="0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8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8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050" name="Google Shape;9050;p61"/>
                <p:cNvGrpSpPr/>
                <p:nvPr/>
              </p:nvGrpSpPr>
              <p:grpSpPr>
                <a:xfrm>
                  <a:off x="2683630" y="3215065"/>
                  <a:ext cx="224334" cy="182045"/>
                  <a:chOff x="2683630" y="3215065"/>
                  <a:chExt cx="224334" cy="182045"/>
                </a:xfrm>
              </p:grpSpPr>
              <p:sp>
                <p:nvSpPr>
                  <p:cNvPr id="9051" name="Google Shape;9051;p61"/>
                  <p:cNvSpPr/>
                  <p:nvPr/>
                </p:nvSpPr>
                <p:spPr>
                  <a:xfrm>
                    <a:off x="2683630" y="3215065"/>
                    <a:ext cx="224334" cy="1820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7" h="39988" extrusionOk="0">
                        <a:moveTo>
                          <a:pt x="7996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6" y="39988"/>
                        </a:cubicBezTo>
                        <a:lnTo>
                          <a:pt x="41280" y="39988"/>
                        </a:lnTo>
                        <a:cubicBezTo>
                          <a:pt x="45697" y="39988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7" y="3579"/>
                          <a:pt x="45697" y="0"/>
                          <a:pt x="41280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52" name="Google Shape;9052;p61"/>
                  <p:cNvSpPr/>
                  <p:nvPr/>
                </p:nvSpPr>
                <p:spPr>
                  <a:xfrm>
                    <a:off x="2724889" y="3305500"/>
                    <a:ext cx="140331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5" h="243" extrusionOk="0">
                        <a:moveTo>
                          <a:pt x="121" y="0"/>
                        </a:moveTo>
                        <a:cubicBezTo>
                          <a:pt x="55" y="0"/>
                          <a:pt x="0" y="55"/>
                          <a:pt x="0" y="122"/>
                        </a:cubicBezTo>
                        <a:cubicBezTo>
                          <a:pt x="0" y="188"/>
                          <a:pt x="55" y="242"/>
                          <a:pt x="121" y="242"/>
                        </a:cubicBezTo>
                        <a:lnTo>
                          <a:pt x="30701" y="242"/>
                        </a:lnTo>
                        <a:cubicBezTo>
                          <a:pt x="30769" y="242"/>
                          <a:pt x="30824" y="190"/>
                          <a:pt x="30823" y="122"/>
                        </a:cubicBezTo>
                        <a:cubicBezTo>
                          <a:pt x="30823" y="56"/>
                          <a:pt x="30767" y="0"/>
                          <a:pt x="30701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9053" name="Google Shape;9053;p61"/>
              <p:cNvGrpSpPr/>
              <p:nvPr/>
            </p:nvGrpSpPr>
            <p:grpSpPr>
              <a:xfrm>
                <a:off x="2389399" y="3100241"/>
                <a:ext cx="363638" cy="296869"/>
                <a:chOff x="2389399" y="3100241"/>
                <a:chExt cx="363638" cy="296869"/>
              </a:xfrm>
            </p:grpSpPr>
            <p:grpSp>
              <p:nvGrpSpPr>
                <p:cNvPr id="9054" name="Google Shape;9054;p61"/>
                <p:cNvGrpSpPr/>
                <p:nvPr/>
              </p:nvGrpSpPr>
              <p:grpSpPr>
                <a:xfrm>
                  <a:off x="2493852" y="3100241"/>
                  <a:ext cx="259185" cy="98237"/>
                  <a:chOff x="2493852" y="3100241"/>
                  <a:chExt cx="259185" cy="98237"/>
                </a:xfrm>
              </p:grpSpPr>
              <p:sp>
                <p:nvSpPr>
                  <p:cNvPr id="9055" name="Google Shape;9055;p61"/>
                  <p:cNvSpPr/>
                  <p:nvPr/>
                </p:nvSpPr>
                <p:spPr>
                  <a:xfrm>
                    <a:off x="2500428" y="3106803"/>
                    <a:ext cx="246126" cy="8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4" h="18698" extrusionOk="0">
                        <a:moveTo>
                          <a:pt x="53821" y="0"/>
                        </a:moveTo>
                        <a:cubicBezTo>
                          <a:pt x="53686" y="0"/>
                          <a:pt x="53579" y="109"/>
                          <a:pt x="53579" y="242"/>
                        </a:cubicBezTo>
                        <a:lnTo>
                          <a:pt x="53579" y="5286"/>
                        </a:lnTo>
                        <a:cubicBezTo>
                          <a:pt x="53579" y="8576"/>
                          <a:pt x="50903" y="11250"/>
                          <a:pt x="47614" y="11250"/>
                        </a:cubicBezTo>
                        <a:lnTo>
                          <a:pt x="7205" y="11250"/>
                        </a:lnTo>
                        <a:cubicBezTo>
                          <a:pt x="3232" y="11250"/>
                          <a:pt x="0" y="14484"/>
                          <a:pt x="0" y="18456"/>
                        </a:cubicBezTo>
                        <a:cubicBezTo>
                          <a:pt x="0" y="18589"/>
                          <a:pt x="109" y="18698"/>
                          <a:pt x="242" y="18698"/>
                        </a:cubicBezTo>
                        <a:cubicBezTo>
                          <a:pt x="376" y="18698"/>
                          <a:pt x="485" y="18589"/>
                          <a:pt x="485" y="18456"/>
                        </a:cubicBezTo>
                        <a:cubicBezTo>
                          <a:pt x="485" y="14751"/>
                          <a:pt x="3499" y="11736"/>
                          <a:pt x="7202" y="11736"/>
                        </a:cubicBezTo>
                        <a:lnTo>
                          <a:pt x="47612" y="11736"/>
                        </a:lnTo>
                        <a:cubicBezTo>
                          <a:pt x="51169" y="11736"/>
                          <a:pt x="54063" y="8843"/>
                          <a:pt x="54063" y="5286"/>
                        </a:cubicBezTo>
                        <a:lnTo>
                          <a:pt x="54063" y="242"/>
                        </a:lnTo>
                        <a:cubicBezTo>
                          <a:pt x="54063" y="109"/>
                          <a:pt x="53955" y="0"/>
                          <a:pt x="53821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56" name="Google Shape;9056;p61"/>
                  <p:cNvSpPr/>
                  <p:nvPr/>
                </p:nvSpPr>
                <p:spPr>
                  <a:xfrm>
                    <a:off x="2493852" y="3183117"/>
                    <a:ext cx="15360" cy="1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4" h="3374" extrusionOk="0">
                        <a:moveTo>
                          <a:pt x="1687" y="0"/>
                        </a:moveTo>
                        <a:cubicBezTo>
                          <a:pt x="755" y="0"/>
                          <a:pt x="1" y="755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9" y="3373"/>
                          <a:pt x="3374" y="2619"/>
                          <a:pt x="3374" y="1687"/>
                        </a:cubicBezTo>
                        <a:cubicBezTo>
                          <a:pt x="3374" y="755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57" name="Google Shape;9057;p61"/>
                  <p:cNvSpPr/>
                  <p:nvPr/>
                </p:nvSpPr>
                <p:spPr>
                  <a:xfrm>
                    <a:off x="2737686" y="3100241"/>
                    <a:ext cx="15351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9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9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058" name="Google Shape;9058;p61"/>
                <p:cNvGrpSpPr/>
                <p:nvPr/>
              </p:nvGrpSpPr>
              <p:grpSpPr>
                <a:xfrm>
                  <a:off x="2389399" y="3215065"/>
                  <a:ext cx="224343" cy="182045"/>
                  <a:chOff x="2389399" y="3215065"/>
                  <a:chExt cx="224343" cy="182045"/>
                </a:xfrm>
              </p:grpSpPr>
              <p:sp>
                <p:nvSpPr>
                  <p:cNvPr id="9059" name="Google Shape;9059;p61"/>
                  <p:cNvSpPr/>
                  <p:nvPr/>
                </p:nvSpPr>
                <p:spPr>
                  <a:xfrm>
                    <a:off x="2389399" y="3215065"/>
                    <a:ext cx="224343" cy="1820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9" h="39988" extrusionOk="0">
                        <a:moveTo>
                          <a:pt x="7997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7" y="39988"/>
                        </a:cubicBezTo>
                        <a:lnTo>
                          <a:pt x="41282" y="39988"/>
                        </a:lnTo>
                        <a:cubicBezTo>
                          <a:pt x="45697" y="39988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8" y="3579"/>
                          <a:pt x="45697" y="0"/>
                          <a:pt x="41282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60" name="Google Shape;9060;p61"/>
                  <p:cNvSpPr/>
                  <p:nvPr/>
                </p:nvSpPr>
                <p:spPr>
                  <a:xfrm>
                    <a:off x="2430630" y="3305500"/>
                    <a:ext cx="140331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5" h="243" extrusionOk="0">
                        <a:moveTo>
                          <a:pt x="123" y="0"/>
                        </a:moveTo>
                        <a:cubicBezTo>
                          <a:pt x="57" y="0"/>
                          <a:pt x="1" y="55"/>
                          <a:pt x="1" y="122"/>
                        </a:cubicBezTo>
                        <a:cubicBezTo>
                          <a:pt x="1" y="188"/>
                          <a:pt x="57" y="242"/>
                          <a:pt x="123" y="242"/>
                        </a:cubicBezTo>
                        <a:lnTo>
                          <a:pt x="30702" y="242"/>
                        </a:lnTo>
                        <a:cubicBezTo>
                          <a:pt x="30771" y="242"/>
                          <a:pt x="30825" y="190"/>
                          <a:pt x="30823" y="122"/>
                        </a:cubicBezTo>
                        <a:cubicBezTo>
                          <a:pt x="30823" y="56"/>
                          <a:pt x="30769" y="0"/>
                          <a:pt x="30702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9061" name="Google Shape;9061;p61"/>
              <p:cNvGrpSpPr/>
              <p:nvPr/>
            </p:nvGrpSpPr>
            <p:grpSpPr>
              <a:xfrm>
                <a:off x="2838475" y="3100241"/>
                <a:ext cx="363719" cy="296869"/>
                <a:chOff x="2838475" y="3100241"/>
                <a:chExt cx="363719" cy="296869"/>
              </a:xfrm>
            </p:grpSpPr>
            <p:grpSp>
              <p:nvGrpSpPr>
                <p:cNvPr id="9062" name="Google Shape;9062;p61"/>
                <p:cNvGrpSpPr/>
                <p:nvPr/>
              </p:nvGrpSpPr>
              <p:grpSpPr>
                <a:xfrm>
                  <a:off x="2838475" y="3100241"/>
                  <a:ext cx="259185" cy="98237"/>
                  <a:chOff x="2838475" y="3100241"/>
                  <a:chExt cx="259185" cy="98237"/>
                </a:xfrm>
              </p:grpSpPr>
              <p:sp>
                <p:nvSpPr>
                  <p:cNvPr id="9063" name="Google Shape;9063;p61"/>
                  <p:cNvSpPr/>
                  <p:nvPr/>
                </p:nvSpPr>
                <p:spPr>
                  <a:xfrm>
                    <a:off x="2845042" y="3106803"/>
                    <a:ext cx="246131" cy="8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5" h="18698" extrusionOk="0">
                        <a:moveTo>
                          <a:pt x="242" y="0"/>
                        </a:moveTo>
                        <a:cubicBezTo>
                          <a:pt x="109" y="0"/>
                          <a:pt x="0" y="109"/>
                          <a:pt x="0" y="242"/>
                        </a:cubicBezTo>
                        <a:lnTo>
                          <a:pt x="0" y="5286"/>
                        </a:lnTo>
                        <a:cubicBezTo>
                          <a:pt x="0" y="8843"/>
                          <a:pt x="2895" y="11736"/>
                          <a:pt x="6451" y="11736"/>
                        </a:cubicBezTo>
                        <a:lnTo>
                          <a:pt x="46862" y="11736"/>
                        </a:lnTo>
                        <a:cubicBezTo>
                          <a:pt x="50567" y="11736"/>
                          <a:pt x="53580" y="14751"/>
                          <a:pt x="53580" y="18456"/>
                        </a:cubicBezTo>
                        <a:cubicBezTo>
                          <a:pt x="53580" y="18589"/>
                          <a:pt x="53689" y="18698"/>
                          <a:pt x="53822" y="18698"/>
                        </a:cubicBezTo>
                        <a:cubicBezTo>
                          <a:pt x="53957" y="18698"/>
                          <a:pt x="54064" y="18589"/>
                          <a:pt x="54063" y="18456"/>
                        </a:cubicBezTo>
                        <a:cubicBezTo>
                          <a:pt x="54063" y="14484"/>
                          <a:pt x="50831" y="11250"/>
                          <a:pt x="46858" y="11250"/>
                        </a:cubicBezTo>
                        <a:lnTo>
                          <a:pt x="6449" y="11250"/>
                        </a:lnTo>
                        <a:cubicBezTo>
                          <a:pt x="3160" y="11250"/>
                          <a:pt x="484" y="8576"/>
                          <a:pt x="484" y="5286"/>
                        </a:cubicBezTo>
                        <a:lnTo>
                          <a:pt x="484" y="242"/>
                        </a:lnTo>
                        <a:cubicBezTo>
                          <a:pt x="484" y="109"/>
                          <a:pt x="376" y="0"/>
                          <a:pt x="242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64" name="Google Shape;9064;p61"/>
                  <p:cNvSpPr/>
                  <p:nvPr/>
                </p:nvSpPr>
                <p:spPr>
                  <a:xfrm>
                    <a:off x="3082301" y="3183117"/>
                    <a:ext cx="15360" cy="1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4" h="3374" extrusionOk="0">
                        <a:moveTo>
                          <a:pt x="1687" y="0"/>
                        </a:moveTo>
                        <a:cubicBezTo>
                          <a:pt x="755" y="0"/>
                          <a:pt x="0" y="755"/>
                          <a:pt x="0" y="1687"/>
                        </a:cubicBezTo>
                        <a:cubicBezTo>
                          <a:pt x="0" y="2619"/>
                          <a:pt x="755" y="3373"/>
                          <a:pt x="1687" y="3373"/>
                        </a:cubicBezTo>
                        <a:cubicBezTo>
                          <a:pt x="2619" y="3373"/>
                          <a:pt x="3373" y="2619"/>
                          <a:pt x="3373" y="1687"/>
                        </a:cubicBezTo>
                        <a:cubicBezTo>
                          <a:pt x="3373" y="755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65" name="Google Shape;9065;p61"/>
                  <p:cNvSpPr/>
                  <p:nvPr/>
                </p:nvSpPr>
                <p:spPr>
                  <a:xfrm>
                    <a:off x="2838475" y="3100241"/>
                    <a:ext cx="15351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5" y="1"/>
                        </a:moveTo>
                        <a:cubicBezTo>
                          <a:pt x="753" y="1"/>
                          <a:pt x="0" y="754"/>
                          <a:pt x="0" y="1686"/>
                        </a:cubicBezTo>
                        <a:cubicBezTo>
                          <a:pt x="0" y="2618"/>
                          <a:pt x="753" y="3372"/>
                          <a:pt x="1685" y="3372"/>
                        </a:cubicBezTo>
                        <a:cubicBezTo>
                          <a:pt x="2617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7" y="1"/>
                          <a:pt x="1685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066" name="Google Shape;9066;p61"/>
                <p:cNvGrpSpPr/>
                <p:nvPr/>
              </p:nvGrpSpPr>
              <p:grpSpPr>
                <a:xfrm>
                  <a:off x="2977852" y="3215065"/>
                  <a:ext cx="224343" cy="182045"/>
                  <a:chOff x="2977852" y="3215065"/>
                  <a:chExt cx="224343" cy="182045"/>
                </a:xfrm>
              </p:grpSpPr>
              <p:sp>
                <p:nvSpPr>
                  <p:cNvPr id="9067" name="Google Shape;9067;p61"/>
                  <p:cNvSpPr/>
                  <p:nvPr/>
                </p:nvSpPr>
                <p:spPr>
                  <a:xfrm>
                    <a:off x="2977852" y="3215065"/>
                    <a:ext cx="224343" cy="1820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9" h="39988" extrusionOk="0">
                        <a:moveTo>
                          <a:pt x="7995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5" y="39988"/>
                        </a:cubicBezTo>
                        <a:lnTo>
                          <a:pt x="41282" y="39988"/>
                        </a:lnTo>
                        <a:cubicBezTo>
                          <a:pt x="45698" y="39988"/>
                          <a:pt x="49278" y="36409"/>
                          <a:pt x="49278" y="31993"/>
                        </a:cubicBezTo>
                        <a:lnTo>
                          <a:pt x="49278" y="7995"/>
                        </a:lnTo>
                        <a:cubicBezTo>
                          <a:pt x="49278" y="3579"/>
                          <a:pt x="45698" y="0"/>
                          <a:pt x="41282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68" name="Google Shape;9068;p61"/>
                  <p:cNvSpPr/>
                  <p:nvPr/>
                </p:nvSpPr>
                <p:spPr>
                  <a:xfrm>
                    <a:off x="3020598" y="3305519"/>
                    <a:ext cx="140326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4" h="243" extrusionOk="0">
                        <a:moveTo>
                          <a:pt x="123" y="1"/>
                        </a:moveTo>
                        <a:cubicBezTo>
                          <a:pt x="57" y="1"/>
                          <a:pt x="1" y="55"/>
                          <a:pt x="1" y="121"/>
                        </a:cubicBezTo>
                        <a:cubicBezTo>
                          <a:pt x="1" y="187"/>
                          <a:pt x="57" y="243"/>
                          <a:pt x="123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4" y="187"/>
                          <a:pt x="30824" y="121"/>
                        </a:cubicBezTo>
                        <a:cubicBezTo>
                          <a:pt x="30824" y="55"/>
                          <a:pt x="30769" y="1"/>
                          <a:pt x="30703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4284579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73" name="Google Shape;9073;p62"/>
          <p:cNvGrpSpPr/>
          <p:nvPr/>
        </p:nvGrpSpPr>
        <p:grpSpPr>
          <a:xfrm>
            <a:off x="718875" y="3363288"/>
            <a:ext cx="2390414" cy="1024800"/>
            <a:chOff x="728925" y="3296613"/>
            <a:chExt cx="2390414" cy="1024800"/>
          </a:xfrm>
        </p:grpSpPr>
        <p:grpSp>
          <p:nvGrpSpPr>
            <p:cNvPr id="9074" name="Google Shape;9074;p62"/>
            <p:cNvGrpSpPr/>
            <p:nvPr/>
          </p:nvGrpSpPr>
          <p:grpSpPr>
            <a:xfrm>
              <a:off x="728925" y="3619800"/>
              <a:ext cx="2390414" cy="500893"/>
              <a:chOff x="728925" y="3619800"/>
              <a:chExt cx="2390414" cy="500893"/>
            </a:xfrm>
          </p:grpSpPr>
          <p:sp>
            <p:nvSpPr>
              <p:cNvPr id="9075" name="Google Shape;9075;p62"/>
              <p:cNvSpPr/>
              <p:nvPr/>
            </p:nvSpPr>
            <p:spPr>
              <a:xfrm>
                <a:off x="728925" y="3619800"/>
                <a:ext cx="2390400" cy="167100"/>
              </a:xfrm>
              <a:prstGeom prst="rect">
                <a:avLst/>
              </a:prstGeom>
              <a:noFill/>
              <a:ln w="9525" cap="flat" cmpd="sng">
                <a:solidFill>
                  <a:srgbClr val="E3E7E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9076" name="Google Shape;9076;p62"/>
              <p:cNvSpPr/>
              <p:nvPr/>
            </p:nvSpPr>
            <p:spPr>
              <a:xfrm>
                <a:off x="728939" y="3953593"/>
                <a:ext cx="2390400" cy="167100"/>
              </a:xfrm>
              <a:prstGeom prst="rect">
                <a:avLst/>
              </a:prstGeom>
              <a:noFill/>
              <a:ln w="9525" cap="flat" cmpd="sng">
                <a:solidFill>
                  <a:srgbClr val="E3E7E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</p:grpSp>
        <p:grpSp>
          <p:nvGrpSpPr>
            <p:cNvPr id="9077" name="Google Shape;9077;p62"/>
            <p:cNvGrpSpPr/>
            <p:nvPr/>
          </p:nvGrpSpPr>
          <p:grpSpPr>
            <a:xfrm>
              <a:off x="1348050" y="3296613"/>
              <a:ext cx="1706152" cy="1024800"/>
              <a:chOff x="1348050" y="3296613"/>
              <a:chExt cx="1706152" cy="1024800"/>
            </a:xfrm>
          </p:grpSpPr>
          <p:sp>
            <p:nvSpPr>
              <p:cNvPr id="9078" name="Google Shape;9078;p62"/>
              <p:cNvSpPr/>
              <p:nvPr/>
            </p:nvSpPr>
            <p:spPr>
              <a:xfrm>
                <a:off x="1348050" y="3296613"/>
                <a:ext cx="307200" cy="1024800"/>
              </a:xfrm>
              <a:prstGeom prst="rect">
                <a:avLst/>
              </a:prstGeom>
              <a:noFill/>
              <a:ln w="9525" cap="flat" cmpd="sng">
                <a:solidFill>
                  <a:srgbClr val="D6DB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9079" name="Google Shape;9079;p62"/>
              <p:cNvSpPr/>
              <p:nvPr/>
            </p:nvSpPr>
            <p:spPr>
              <a:xfrm>
                <a:off x="1687082" y="3296613"/>
                <a:ext cx="307200" cy="1024800"/>
              </a:xfrm>
              <a:prstGeom prst="rect">
                <a:avLst/>
              </a:prstGeom>
              <a:noFill/>
              <a:ln w="9525" cap="flat" cmpd="sng">
                <a:solidFill>
                  <a:srgbClr val="D6DB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9080" name="Google Shape;9080;p62"/>
              <p:cNvSpPr/>
              <p:nvPr/>
            </p:nvSpPr>
            <p:spPr>
              <a:xfrm>
                <a:off x="2040389" y="3296613"/>
                <a:ext cx="307200" cy="1024800"/>
              </a:xfrm>
              <a:prstGeom prst="rect">
                <a:avLst/>
              </a:prstGeom>
              <a:noFill/>
              <a:ln w="9525" cap="flat" cmpd="sng">
                <a:solidFill>
                  <a:srgbClr val="D6DB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9081" name="Google Shape;9081;p62"/>
              <p:cNvSpPr/>
              <p:nvPr/>
            </p:nvSpPr>
            <p:spPr>
              <a:xfrm>
                <a:off x="2393695" y="3296613"/>
                <a:ext cx="307200" cy="1024800"/>
              </a:xfrm>
              <a:prstGeom prst="rect">
                <a:avLst/>
              </a:prstGeom>
              <a:noFill/>
              <a:ln w="9525" cap="flat" cmpd="sng">
                <a:solidFill>
                  <a:srgbClr val="D6DB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9082" name="Google Shape;9082;p62"/>
              <p:cNvSpPr/>
              <p:nvPr/>
            </p:nvSpPr>
            <p:spPr>
              <a:xfrm>
                <a:off x="2747002" y="3296613"/>
                <a:ext cx="307200" cy="1024800"/>
              </a:xfrm>
              <a:prstGeom prst="rect">
                <a:avLst/>
              </a:prstGeom>
              <a:noFill/>
              <a:ln w="9525" cap="flat" cmpd="sng">
                <a:solidFill>
                  <a:srgbClr val="D6DB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</p:grpSp>
        <p:grpSp>
          <p:nvGrpSpPr>
            <p:cNvPr id="9083" name="Google Shape;9083;p62"/>
            <p:cNvGrpSpPr/>
            <p:nvPr/>
          </p:nvGrpSpPr>
          <p:grpSpPr>
            <a:xfrm>
              <a:off x="1455707" y="3654858"/>
              <a:ext cx="1491150" cy="417657"/>
              <a:chOff x="1455707" y="3654858"/>
              <a:chExt cx="1491150" cy="417657"/>
            </a:xfrm>
          </p:grpSpPr>
          <p:sp>
            <p:nvSpPr>
              <p:cNvPr id="9084" name="Google Shape;9084;p62"/>
              <p:cNvSpPr/>
              <p:nvPr/>
            </p:nvSpPr>
            <p:spPr>
              <a:xfrm>
                <a:off x="1472938" y="3687620"/>
                <a:ext cx="60030" cy="35796"/>
              </a:xfrm>
              <a:custGeom>
                <a:avLst/>
                <a:gdLst/>
                <a:ahLst/>
                <a:cxnLst/>
                <a:rect l="l" t="t" r="r" b="b"/>
                <a:pathLst>
                  <a:path w="9336" h="5567" extrusionOk="0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5" name="Google Shape;9085;p62"/>
              <p:cNvSpPr/>
              <p:nvPr/>
            </p:nvSpPr>
            <p:spPr>
              <a:xfrm>
                <a:off x="1490853" y="3669628"/>
                <a:ext cx="54211" cy="34568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5376" extrusionOk="0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6" name="Google Shape;9086;p62"/>
              <p:cNvSpPr/>
              <p:nvPr/>
            </p:nvSpPr>
            <p:spPr>
              <a:xfrm>
                <a:off x="1819181" y="4031425"/>
                <a:ext cx="60030" cy="35796"/>
              </a:xfrm>
              <a:custGeom>
                <a:avLst/>
                <a:gdLst/>
                <a:ahLst/>
                <a:cxnLst/>
                <a:rect l="l" t="t" r="r" b="b"/>
                <a:pathLst>
                  <a:path w="9336" h="5567" extrusionOk="0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7" name="Google Shape;9087;p62"/>
              <p:cNvSpPr/>
              <p:nvPr/>
            </p:nvSpPr>
            <p:spPr>
              <a:xfrm>
                <a:off x="1837096" y="4013433"/>
                <a:ext cx="54211" cy="34568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5376" extrusionOk="0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8" name="Google Shape;9088;p62"/>
              <p:cNvSpPr/>
              <p:nvPr/>
            </p:nvSpPr>
            <p:spPr>
              <a:xfrm>
                <a:off x="1478676" y="4008202"/>
                <a:ext cx="41351" cy="64313"/>
              </a:xfrm>
              <a:custGeom>
                <a:avLst/>
                <a:gdLst/>
                <a:ahLst/>
                <a:cxnLst/>
                <a:rect l="l" t="t" r="r" b="b"/>
                <a:pathLst>
                  <a:path w="6431" h="10002" extrusionOk="0">
                    <a:moveTo>
                      <a:pt x="4025" y="0"/>
                    </a:moveTo>
                    <a:cubicBezTo>
                      <a:pt x="3870" y="0"/>
                      <a:pt x="3704" y="60"/>
                      <a:pt x="3608" y="179"/>
                    </a:cubicBezTo>
                    <a:lnTo>
                      <a:pt x="1465" y="2322"/>
                    </a:lnTo>
                    <a:lnTo>
                      <a:pt x="299" y="1167"/>
                    </a:lnTo>
                    <a:cubicBezTo>
                      <a:pt x="269" y="1138"/>
                      <a:pt x="227" y="1123"/>
                      <a:pt x="184" y="1123"/>
                    </a:cubicBezTo>
                    <a:cubicBezTo>
                      <a:pt x="141" y="1123"/>
                      <a:pt x="96" y="1138"/>
                      <a:pt x="60" y="1167"/>
                    </a:cubicBezTo>
                    <a:cubicBezTo>
                      <a:pt x="1" y="1227"/>
                      <a:pt x="1" y="1322"/>
                      <a:pt x="60" y="1405"/>
                    </a:cubicBezTo>
                    <a:lnTo>
                      <a:pt x="1346" y="2679"/>
                    </a:lnTo>
                    <a:cubicBezTo>
                      <a:pt x="1370" y="2715"/>
                      <a:pt x="1418" y="2727"/>
                      <a:pt x="1465" y="2727"/>
                    </a:cubicBezTo>
                    <a:cubicBezTo>
                      <a:pt x="1501" y="2727"/>
                      <a:pt x="1549" y="2715"/>
                      <a:pt x="1584" y="2679"/>
                    </a:cubicBezTo>
                    <a:lnTo>
                      <a:pt x="3847" y="417"/>
                    </a:lnTo>
                    <a:cubicBezTo>
                      <a:pt x="3882" y="370"/>
                      <a:pt x="3966" y="346"/>
                      <a:pt x="4037" y="346"/>
                    </a:cubicBezTo>
                    <a:cubicBezTo>
                      <a:pt x="4109" y="346"/>
                      <a:pt x="4168" y="370"/>
                      <a:pt x="4228" y="417"/>
                    </a:cubicBezTo>
                    <a:lnTo>
                      <a:pt x="6049" y="2239"/>
                    </a:lnTo>
                    <a:cubicBezTo>
                      <a:pt x="6085" y="2275"/>
                      <a:pt x="6121" y="2358"/>
                      <a:pt x="6121" y="2429"/>
                    </a:cubicBezTo>
                    <a:cubicBezTo>
                      <a:pt x="6121" y="2501"/>
                      <a:pt x="6085" y="2560"/>
                      <a:pt x="6049" y="2620"/>
                    </a:cubicBezTo>
                    <a:lnTo>
                      <a:pt x="3775" y="4882"/>
                    </a:lnTo>
                    <a:cubicBezTo>
                      <a:pt x="3716" y="4942"/>
                      <a:pt x="3716" y="5049"/>
                      <a:pt x="3775" y="5120"/>
                    </a:cubicBezTo>
                    <a:lnTo>
                      <a:pt x="6049" y="7382"/>
                    </a:lnTo>
                    <a:cubicBezTo>
                      <a:pt x="6085" y="7430"/>
                      <a:pt x="6121" y="7501"/>
                      <a:pt x="6121" y="7573"/>
                    </a:cubicBezTo>
                    <a:cubicBezTo>
                      <a:pt x="6121" y="7656"/>
                      <a:pt x="6085" y="7716"/>
                      <a:pt x="6049" y="7775"/>
                    </a:cubicBezTo>
                    <a:lnTo>
                      <a:pt x="4228" y="9585"/>
                    </a:lnTo>
                    <a:cubicBezTo>
                      <a:pt x="4174" y="9639"/>
                      <a:pt x="4103" y="9665"/>
                      <a:pt x="4033" y="9665"/>
                    </a:cubicBezTo>
                    <a:cubicBezTo>
                      <a:pt x="3963" y="9665"/>
                      <a:pt x="3894" y="9639"/>
                      <a:pt x="3847" y="9585"/>
                    </a:cubicBezTo>
                    <a:lnTo>
                      <a:pt x="2989" y="8740"/>
                    </a:lnTo>
                    <a:cubicBezTo>
                      <a:pt x="2960" y="8710"/>
                      <a:pt x="2921" y="8695"/>
                      <a:pt x="2879" y="8695"/>
                    </a:cubicBezTo>
                    <a:cubicBezTo>
                      <a:pt x="2838" y="8695"/>
                      <a:pt x="2793" y="8710"/>
                      <a:pt x="2751" y="8740"/>
                    </a:cubicBezTo>
                    <a:cubicBezTo>
                      <a:pt x="2692" y="8799"/>
                      <a:pt x="2692" y="8906"/>
                      <a:pt x="2751" y="8978"/>
                    </a:cubicBezTo>
                    <a:lnTo>
                      <a:pt x="3608" y="9823"/>
                    </a:lnTo>
                    <a:cubicBezTo>
                      <a:pt x="3728" y="9942"/>
                      <a:pt x="3870" y="10002"/>
                      <a:pt x="4025" y="10002"/>
                    </a:cubicBezTo>
                    <a:cubicBezTo>
                      <a:pt x="4168" y="10002"/>
                      <a:pt x="4335" y="9942"/>
                      <a:pt x="4442" y="9823"/>
                    </a:cubicBezTo>
                    <a:lnTo>
                      <a:pt x="6252" y="8013"/>
                    </a:lnTo>
                    <a:cubicBezTo>
                      <a:pt x="6371" y="7894"/>
                      <a:pt x="6430" y="7740"/>
                      <a:pt x="6430" y="7597"/>
                    </a:cubicBezTo>
                    <a:cubicBezTo>
                      <a:pt x="6430" y="7430"/>
                      <a:pt x="6371" y="7275"/>
                      <a:pt x="6252" y="7180"/>
                    </a:cubicBezTo>
                    <a:lnTo>
                      <a:pt x="4109" y="4977"/>
                    </a:lnTo>
                    <a:lnTo>
                      <a:pt x="6252" y="2834"/>
                    </a:lnTo>
                    <a:cubicBezTo>
                      <a:pt x="6371" y="2715"/>
                      <a:pt x="6430" y="2560"/>
                      <a:pt x="6430" y="2417"/>
                    </a:cubicBezTo>
                    <a:cubicBezTo>
                      <a:pt x="6430" y="2251"/>
                      <a:pt x="6371" y="2096"/>
                      <a:pt x="6252" y="2001"/>
                    </a:cubicBezTo>
                    <a:lnTo>
                      <a:pt x="4442" y="179"/>
                    </a:lnTo>
                    <a:cubicBezTo>
                      <a:pt x="4323" y="60"/>
                      <a:pt x="4168" y="0"/>
                      <a:pt x="402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9" name="Google Shape;9089;p62"/>
              <p:cNvSpPr/>
              <p:nvPr/>
            </p:nvSpPr>
            <p:spPr>
              <a:xfrm>
                <a:off x="1455707" y="4007971"/>
                <a:ext cx="39512" cy="64165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9979" extrusionOk="0">
                    <a:moveTo>
                      <a:pt x="2477" y="1"/>
                    </a:moveTo>
                    <a:cubicBezTo>
                      <a:pt x="2311" y="1"/>
                      <a:pt x="2156" y="60"/>
                      <a:pt x="2061" y="179"/>
                    </a:cubicBezTo>
                    <a:lnTo>
                      <a:pt x="239" y="2001"/>
                    </a:lnTo>
                    <a:cubicBezTo>
                      <a:pt x="1" y="2239"/>
                      <a:pt x="1" y="2608"/>
                      <a:pt x="239" y="2846"/>
                    </a:cubicBezTo>
                    <a:lnTo>
                      <a:pt x="2382" y="4989"/>
                    </a:lnTo>
                    <a:lnTo>
                      <a:pt x="239" y="7133"/>
                    </a:lnTo>
                    <a:cubicBezTo>
                      <a:pt x="1" y="7371"/>
                      <a:pt x="1" y="7752"/>
                      <a:pt x="239" y="7990"/>
                    </a:cubicBezTo>
                    <a:lnTo>
                      <a:pt x="2061" y="9800"/>
                    </a:lnTo>
                    <a:cubicBezTo>
                      <a:pt x="2180" y="9919"/>
                      <a:pt x="2323" y="9978"/>
                      <a:pt x="2477" y="9978"/>
                    </a:cubicBezTo>
                    <a:cubicBezTo>
                      <a:pt x="2620" y="9978"/>
                      <a:pt x="2787" y="9919"/>
                      <a:pt x="2882" y="9800"/>
                    </a:cubicBezTo>
                    <a:lnTo>
                      <a:pt x="5037" y="7656"/>
                    </a:lnTo>
                    <a:lnTo>
                      <a:pt x="5859" y="8490"/>
                    </a:lnTo>
                    <a:cubicBezTo>
                      <a:pt x="5895" y="8520"/>
                      <a:pt x="5936" y="8535"/>
                      <a:pt x="5978" y="8535"/>
                    </a:cubicBezTo>
                    <a:cubicBezTo>
                      <a:pt x="6020" y="8535"/>
                      <a:pt x="6061" y="8520"/>
                      <a:pt x="6097" y="8490"/>
                    </a:cubicBezTo>
                    <a:cubicBezTo>
                      <a:pt x="6145" y="8430"/>
                      <a:pt x="6145" y="8323"/>
                      <a:pt x="6085" y="8264"/>
                    </a:cubicBezTo>
                    <a:lnTo>
                      <a:pt x="5156" y="7335"/>
                    </a:lnTo>
                    <a:cubicBezTo>
                      <a:pt x="5121" y="7299"/>
                      <a:pt x="5073" y="7287"/>
                      <a:pt x="5037" y="7287"/>
                    </a:cubicBezTo>
                    <a:cubicBezTo>
                      <a:pt x="4990" y="7287"/>
                      <a:pt x="4942" y="7299"/>
                      <a:pt x="4918" y="7335"/>
                    </a:cubicBezTo>
                    <a:lnTo>
                      <a:pt x="2656" y="9597"/>
                    </a:lnTo>
                    <a:cubicBezTo>
                      <a:pt x="2608" y="9633"/>
                      <a:pt x="2537" y="9669"/>
                      <a:pt x="2454" y="9669"/>
                    </a:cubicBezTo>
                    <a:cubicBezTo>
                      <a:pt x="2382" y="9669"/>
                      <a:pt x="2323" y="9633"/>
                      <a:pt x="2263" y="9597"/>
                    </a:cubicBezTo>
                    <a:lnTo>
                      <a:pt x="453" y="7776"/>
                    </a:lnTo>
                    <a:cubicBezTo>
                      <a:pt x="346" y="7668"/>
                      <a:pt x="346" y="7490"/>
                      <a:pt x="453" y="7395"/>
                    </a:cubicBezTo>
                    <a:lnTo>
                      <a:pt x="2716" y="5132"/>
                    </a:lnTo>
                    <a:cubicBezTo>
                      <a:pt x="2739" y="5097"/>
                      <a:pt x="2751" y="5049"/>
                      <a:pt x="2751" y="5013"/>
                    </a:cubicBezTo>
                    <a:cubicBezTo>
                      <a:pt x="2751" y="4966"/>
                      <a:pt x="2739" y="4918"/>
                      <a:pt x="2716" y="4894"/>
                    </a:cubicBezTo>
                    <a:lnTo>
                      <a:pt x="453" y="2632"/>
                    </a:lnTo>
                    <a:cubicBezTo>
                      <a:pt x="346" y="2525"/>
                      <a:pt x="346" y="2346"/>
                      <a:pt x="453" y="2239"/>
                    </a:cubicBezTo>
                    <a:lnTo>
                      <a:pt x="2263" y="417"/>
                    </a:lnTo>
                    <a:cubicBezTo>
                      <a:pt x="2311" y="382"/>
                      <a:pt x="2382" y="346"/>
                      <a:pt x="2454" y="346"/>
                    </a:cubicBezTo>
                    <a:cubicBezTo>
                      <a:pt x="2537" y="346"/>
                      <a:pt x="2597" y="382"/>
                      <a:pt x="2656" y="417"/>
                    </a:cubicBezTo>
                    <a:lnTo>
                      <a:pt x="3168" y="941"/>
                    </a:lnTo>
                    <a:cubicBezTo>
                      <a:pt x="3198" y="971"/>
                      <a:pt x="3239" y="986"/>
                      <a:pt x="3283" y="986"/>
                    </a:cubicBezTo>
                    <a:cubicBezTo>
                      <a:pt x="3326" y="986"/>
                      <a:pt x="3370" y="971"/>
                      <a:pt x="3406" y="941"/>
                    </a:cubicBezTo>
                    <a:cubicBezTo>
                      <a:pt x="3466" y="882"/>
                      <a:pt x="3466" y="775"/>
                      <a:pt x="3406" y="703"/>
                    </a:cubicBezTo>
                    <a:lnTo>
                      <a:pt x="2882" y="179"/>
                    </a:lnTo>
                    <a:cubicBezTo>
                      <a:pt x="2775" y="60"/>
                      <a:pt x="2620" y="1"/>
                      <a:pt x="247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0" name="Google Shape;9090;p62"/>
              <p:cNvSpPr/>
              <p:nvPr/>
            </p:nvSpPr>
            <p:spPr>
              <a:xfrm>
                <a:off x="1841579" y="3655090"/>
                <a:ext cx="41351" cy="64313"/>
              </a:xfrm>
              <a:custGeom>
                <a:avLst/>
                <a:gdLst/>
                <a:ahLst/>
                <a:cxnLst/>
                <a:rect l="l" t="t" r="r" b="b"/>
                <a:pathLst>
                  <a:path w="6431" h="10002" extrusionOk="0">
                    <a:moveTo>
                      <a:pt x="4025" y="0"/>
                    </a:moveTo>
                    <a:cubicBezTo>
                      <a:pt x="3870" y="0"/>
                      <a:pt x="3704" y="60"/>
                      <a:pt x="3608" y="179"/>
                    </a:cubicBezTo>
                    <a:lnTo>
                      <a:pt x="1465" y="2322"/>
                    </a:lnTo>
                    <a:lnTo>
                      <a:pt x="299" y="1167"/>
                    </a:lnTo>
                    <a:cubicBezTo>
                      <a:pt x="269" y="1138"/>
                      <a:pt x="227" y="1123"/>
                      <a:pt x="184" y="1123"/>
                    </a:cubicBezTo>
                    <a:cubicBezTo>
                      <a:pt x="141" y="1123"/>
                      <a:pt x="96" y="1138"/>
                      <a:pt x="60" y="1167"/>
                    </a:cubicBezTo>
                    <a:cubicBezTo>
                      <a:pt x="1" y="1227"/>
                      <a:pt x="1" y="1322"/>
                      <a:pt x="60" y="1405"/>
                    </a:cubicBezTo>
                    <a:lnTo>
                      <a:pt x="1346" y="2679"/>
                    </a:lnTo>
                    <a:cubicBezTo>
                      <a:pt x="1370" y="2715"/>
                      <a:pt x="1418" y="2727"/>
                      <a:pt x="1465" y="2727"/>
                    </a:cubicBezTo>
                    <a:cubicBezTo>
                      <a:pt x="1501" y="2727"/>
                      <a:pt x="1549" y="2715"/>
                      <a:pt x="1584" y="2679"/>
                    </a:cubicBezTo>
                    <a:lnTo>
                      <a:pt x="3847" y="417"/>
                    </a:lnTo>
                    <a:cubicBezTo>
                      <a:pt x="3882" y="370"/>
                      <a:pt x="3966" y="346"/>
                      <a:pt x="4037" y="346"/>
                    </a:cubicBezTo>
                    <a:cubicBezTo>
                      <a:pt x="4109" y="346"/>
                      <a:pt x="4168" y="370"/>
                      <a:pt x="4228" y="417"/>
                    </a:cubicBezTo>
                    <a:lnTo>
                      <a:pt x="6049" y="2239"/>
                    </a:lnTo>
                    <a:cubicBezTo>
                      <a:pt x="6085" y="2275"/>
                      <a:pt x="6121" y="2358"/>
                      <a:pt x="6121" y="2429"/>
                    </a:cubicBezTo>
                    <a:cubicBezTo>
                      <a:pt x="6121" y="2501"/>
                      <a:pt x="6085" y="2560"/>
                      <a:pt x="6049" y="2620"/>
                    </a:cubicBezTo>
                    <a:lnTo>
                      <a:pt x="3775" y="4882"/>
                    </a:lnTo>
                    <a:cubicBezTo>
                      <a:pt x="3716" y="4942"/>
                      <a:pt x="3716" y="5049"/>
                      <a:pt x="3775" y="5120"/>
                    </a:cubicBezTo>
                    <a:lnTo>
                      <a:pt x="6049" y="7382"/>
                    </a:lnTo>
                    <a:cubicBezTo>
                      <a:pt x="6085" y="7430"/>
                      <a:pt x="6121" y="7501"/>
                      <a:pt x="6121" y="7573"/>
                    </a:cubicBezTo>
                    <a:cubicBezTo>
                      <a:pt x="6121" y="7656"/>
                      <a:pt x="6085" y="7716"/>
                      <a:pt x="6049" y="7775"/>
                    </a:cubicBezTo>
                    <a:lnTo>
                      <a:pt x="4228" y="9585"/>
                    </a:lnTo>
                    <a:cubicBezTo>
                      <a:pt x="4174" y="9639"/>
                      <a:pt x="4103" y="9665"/>
                      <a:pt x="4033" y="9665"/>
                    </a:cubicBezTo>
                    <a:cubicBezTo>
                      <a:pt x="3963" y="9665"/>
                      <a:pt x="3894" y="9639"/>
                      <a:pt x="3847" y="9585"/>
                    </a:cubicBezTo>
                    <a:lnTo>
                      <a:pt x="2989" y="8740"/>
                    </a:lnTo>
                    <a:cubicBezTo>
                      <a:pt x="2960" y="8710"/>
                      <a:pt x="2921" y="8695"/>
                      <a:pt x="2879" y="8695"/>
                    </a:cubicBezTo>
                    <a:cubicBezTo>
                      <a:pt x="2838" y="8695"/>
                      <a:pt x="2793" y="8710"/>
                      <a:pt x="2751" y="8740"/>
                    </a:cubicBezTo>
                    <a:cubicBezTo>
                      <a:pt x="2692" y="8799"/>
                      <a:pt x="2692" y="8906"/>
                      <a:pt x="2751" y="8978"/>
                    </a:cubicBezTo>
                    <a:lnTo>
                      <a:pt x="3608" y="9823"/>
                    </a:lnTo>
                    <a:cubicBezTo>
                      <a:pt x="3728" y="9942"/>
                      <a:pt x="3870" y="10002"/>
                      <a:pt x="4025" y="10002"/>
                    </a:cubicBezTo>
                    <a:cubicBezTo>
                      <a:pt x="4168" y="10002"/>
                      <a:pt x="4335" y="9942"/>
                      <a:pt x="4442" y="9823"/>
                    </a:cubicBezTo>
                    <a:lnTo>
                      <a:pt x="6252" y="8013"/>
                    </a:lnTo>
                    <a:cubicBezTo>
                      <a:pt x="6371" y="7894"/>
                      <a:pt x="6430" y="7740"/>
                      <a:pt x="6430" y="7597"/>
                    </a:cubicBezTo>
                    <a:cubicBezTo>
                      <a:pt x="6430" y="7430"/>
                      <a:pt x="6371" y="7275"/>
                      <a:pt x="6252" y="7180"/>
                    </a:cubicBezTo>
                    <a:lnTo>
                      <a:pt x="4109" y="4977"/>
                    </a:lnTo>
                    <a:lnTo>
                      <a:pt x="6252" y="2834"/>
                    </a:lnTo>
                    <a:cubicBezTo>
                      <a:pt x="6371" y="2715"/>
                      <a:pt x="6430" y="2560"/>
                      <a:pt x="6430" y="2417"/>
                    </a:cubicBezTo>
                    <a:cubicBezTo>
                      <a:pt x="6430" y="2251"/>
                      <a:pt x="6371" y="2096"/>
                      <a:pt x="6252" y="2001"/>
                    </a:cubicBezTo>
                    <a:lnTo>
                      <a:pt x="4442" y="179"/>
                    </a:lnTo>
                    <a:cubicBezTo>
                      <a:pt x="4323" y="60"/>
                      <a:pt x="4168" y="0"/>
                      <a:pt x="402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1" name="Google Shape;9091;p62"/>
              <p:cNvSpPr/>
              <p:nvPr/>
            </p:nvSpPr>
            <p:spPr>
              <a:xfrm>
                <a:off x="1818610" y="3654858"/>
                <a:ext cx="39512" cy="64165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9979" extrusionOk="0">
                    <a:moveTo>
                      <a:pt x="2477" y="1"/>
                    </a:moveTo>
                    <a:cubicBezTo>
                      <a:pt x="2311" y="1"/>
                      <a:pt x="2156" y="60"/>
                      <a:pt x="2061" y="179"/>
                    </a:cubicBezTo>
                    <a:lnTo>
                      <a:pt x="239" y="2001"/>
                    </a:lnTo>
                    <a:cubicBezTo>
                      <a:pt x="1" y="2239"/>
                      <a:pt x="1" y="2608"/>
                      <a:pt x="239" y="2846"/>
                    </a:cubicBezTo>
                    <a:lnTo>
                      <a:pt x="2382" y="4989"/>
                    </a:lnTo>
                    <a:lnTo>
                      <a:pt x="239" y="7133"/>
                    </a:lnTo>
                    <a:cubicBezTo>
                      <a:pt x="1" y="7371"/>
                      <a:pt x="1" y="7752"/>
                      <a:pt x="239" y="7990"/>
                    </a:cubicBezTo>
                    <a:lnTo>
                      <a:pt x="2061" y="9800"/>
                    </a:lnTo>
                    <a:cubicBezTo>
                      <a:pt x="2180" y="9919"/>
                      <a:pt x="2323" y="9978"/>
                      <a:pt x="2477" y="9978"/>
                    </a:cubicBezTo>
                    <a:cubicBezTo>
                      <a:pt x="2620" y="9978"/>
                      <a:pt x="2787" y="9919"/>
                      <a:pt x="2882" y="9800"/>
                    </a:cubicBezTo>
                    <a:lnTo>
                      <a:pt x="5037" y="7656"/>
                    </a:lnTo>
                    <a:lnTo>
                      <a:pt x="5859" y="8490"/>
                    </a:lnTo>
                    <a:cubicBezTo>
                      <a:pt x="5895" y="8520"/>
                      <a:pt x="5936" y="8535"/>
                      <a:pt x="5978" y="8535"/>
                    </a:cubicBezTo>
                    <a:cubicBezTo>
                      <a:pt x="6020" y="8535"/>
                      <a:pt x="6061" y="8520"/>
                      <a:pt x="6097" y="8490"/>
                    </a:cubicBezTo>
                    <a:cubicBezTo>
                      <a:pt x="6145" y="8430"/>
                      <a:pt x="6145" y="8323"/>
                      <a:pt x="6085" y="8264"/>
                    </a:cubicBezTo>
                    <a:lnTo>
                      <a:pt x="5156" y="7335"/>
                    </a:lnTo>
                    <a:cubicBezTo>
                      <a:pt x="5121" y="7299"/>
                      <a:pt x="5073" y="7287"/>
                      <a:pt x="5037" y="7287"/>
                    </a:cubicBezTo>
                    <a:cubicBezTo>
                      <a:pt x="4990" y="7287"/>
                      <a:pt x="4942" y="7299"/>
                      <a:pt x="4918" y="7335"/>
                    </a:cubicBezTo>
                    <a:lnTo>
                      <a:pt x="2656" y="9597"/>
                    </a:lnTo>
                    <a:cubicBezTo>
                      <a:pt x="2608" y="9633"/>
                      <a:pt x="2537" y="9669"/>
                      <a:pt x="2454" y="9669"/>
                    </a:cubicBezTo>
                    <a:cubicBezTo>
                      <a:pt x="2382" y="9669"/>
                      <a:pt x="2323" y="9633"/>
                      <a:pt x="2263" y="9597"/>
                    </a:cubicBezTo>
                    <a:lnTo>
                      <a:pt x="453" y="7776"/>
                    </a:lnTo>
                    <a:cubicBezTo>
                      <a:pt x="346" y="7668"/>
                      <a:pt x="346" y="7490"/>
                      <a:pt x="453" y="7395"/>
                    </a:cubicBezTo>
                    <a:lnTo>
                      <a:pt x="2716" y="5132"/>
                    </a:lnTo>
                    <a:cubicBezTo>
                      <a:pt x="2739" y="5097"/>
                      <a:pt x="2751" y="5049"/>
                      <a:pt x="2751" y="5013"/>
                    </a:cubicBezTo>
                    <a:cubicBezTo>
                      <a:pt x="2751" y="4966"/>
                      <a:pt x="2739" y="4918"/>
                      <a:pt x="2716" y="4894"/>
                    </a:cubicBezTo>
                    <a:lnTo>
                      <a:pt x="453" y="2632"/>
                    </a:lnTo>
                    <a:cubicBezTo>
                      <a:pt x="346" y="2525"/>
                      <a:pt x="346" y="2346"/>
                      <a:pt x="453" y="2239"/>
                    </a:cubicBezTo>
                    <a:lnTo>
                      <a:pt x="2263" y="417"/>
                    </a:lnTo>
                    <a:cubicBezTo>
                      <a:pt x="2311" y="382"/>
                      <a:pt x="2382" y="346"/>
                      <a:pt x="2454" y="346"/>
                    </a:cubicBezTo>
                    <a:cubicBezTo>
                      <a:pt x="2537" y="346"/>
                      <a:pt x="2597" y="382"/>
                      <a:pt x="2656" y="417"/>
                    </a:cubicBezTo>
                    <a:lnTo>
                      <a:pt x="3168" y="941"/>
                    </a:lnTo>
                    <a:cubicBezTo>
                      <a:pt x="3198" y="971"/>
                      <a:pt x="3239" y="986"/>
                      <a:pt x="3283" y="986"/>
                    </a:cubicBezTo>
                    <a:cubicBezTo>
                      <a:pt x="3326" y="986"/>
                      <a:pt x="3370" y="971"/>
                      <a:pt x="3406" y="941"/>
                    </a:cubicBezTo>
                    <a:cubicBezTo>
                      <a:pt x="3466" y="882"/>
                      <a:pt x="3466" y="775"/>
                      <a:pt x="3406" y="703"/>
                    </a:cubicBezTo>
                    <a:lnTo>
                      <a:pt x="2882" y="179"/>
                    </a:lnTo>
                    <a:cubicBezTo>
                      <a:pt x="2775" y="60"/>
                      <a:pt x="2620" y="1"/>
                      <a:pt x="247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2" name="Google Shape;9092;p62"/>
              <p:cNvSpPr/>
              <p:nvPr/>
            </p:nvSpPr>
            <p:spPr>
              <a:xfrm>
                <a:off x="2172491" y="4031425"/>
                <a:ext cx="60030" cy="35796"/>
              </a:xfrm>
              <a:custGeom>
                <a:avLst/>
                <a:gdLst/>
                <a:ahLst/>
                <a:cxnLst/>
                <a:rect l="l" t="t" r="r" b="b"/>
                <a:pathLst>
                  <a:path w="9336" h="5567" extrusionOk="0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3" name="Google Shape;9093;p62"/>
              <p:cNvSpPr/>
              <p:nvPr/>
            </p:nvSpPr>
            <p:spPr>
              <a:xfrm>
                <a:off x="2190406" y="4013433"/>
                <a:ext cx="54211" cy="34568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5376" extrusionOk="0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4" name="Google Shape;9094;p62"/>
              <p:cNvSpPr/>
              <p:nvPr/>
            </p:nvSpPr>
            <p:spPr>
              <a:xfrm>
                <a:off x="2194889" y="3655090"/>
                <a:ext cx="41351" cy="64313"/>
              </a:xfrm>
              <a:custGeom>
                <a:avLst/>
                <a:gdLst/>
                <a:ahLst/>
                <a:cxnLst/>
                <a:rect l="l" t="t" r="r" b="b"/>
                <a:pathLst>
                  <a:path w="6431" h="10002" extrusionOk="0">
                    <a:moveTo>
                      <a:pt x="4025" y="0"/>
                    </a:moveTo>
                    <a:cubicBezTo>
                      <a:pt x="3870" y="0"/>
                      <a:pt x="3704" y="60"/>
                      <a:pt x="3608" y="179"/>
                    </a:cubicBezTo>
                    <a:lnTo>
                      <a:pt x="1465" y="2322"/>
                    </a:lnTo>
                    <a:lnTo>
                      <a:pt x="299" y="1167"/>
                    </a:lnTo>
                    <a:cubicBezTo>
                      <a:pt x="269" y="1138"/>
                      <a:pt x="227" y="1123"/>
                      <a:pt x="184" y="1123"/>
                    </a:cubicBezTo>
                    <a:cubicBezTo>
                      <a:pt x="141" y="1123"/>
                      <a:pt x="96" y="1138"/>
                      <a:pt x="60" y="1167"/>
                    </a:cubicBezTo>
                    <a:cubicBezTo>
                      <a:pt x="1" y="1227"/>
                      <a:pt x="1" y="1322"/>
                      <a:pt x="60" y="1405"/>
                    </a:cubicBezTo>
                    <a:lnTo>
                      <a:pt x="1346" y="2679"/>
                    </a:lnTo>
                    <a:cubicBezTo>
                      <a:pt x="1370" y="2715"/>
                      <a:pt x="1418" y="2727"/>
                      <a:pt x="1465" y="2727"/>
                    </a:cubicBezTo>
                    <a:cubicBezTo>
                      <a:pt x="1501" y="2727"/>
                      <a:pt x="1549" y="2715"/>
                      <a:pt x="1584" y="2679"/>
                    </a:cubicBezTo>
                    <a:lnTo>
                      <a:pt x="3847" y="417"/>
                    </a:lnTo>
                    <a:cubicBezTo>
                      <a:pt x="3882" y="370"/>
                      <a:pt x="3966" y="346"/>
                      <a:pt x="4037" y="346"/>
                    </a:cubicBezTo>
                    <a:cubicBezTo>
                      <a:pt x="4109" y="346"/>
                      <a:pt x="4168" y="370"/>
                      <a:pt x="4228" y="417"/>
                    </a:cubicBezTo>
                    <a:lnTo>
                      <a:pt x="6049" y="2239"/>
                    </a:lnTo>
                    <a:cubicBezTo>
                      <a:pt x="6085" y="2275"/>
                      <a:pt x="6121" y="2358"/>
                      <a:pt x="6121" y="2429"/>
                    </a:cubicBezTo>
                    <a:cubicBezTo>
                      <a:pt x="6121" y="2501"/>
                      <a:pt x="6085" y="2560"/>
                      <a:pt x="6049" y="2620"/>
                    </a:cubicBezTo>
                    <a:lnTo>
                      <a:pt x="3775" y="4882"/>
                    </a:lnTo>
                    <a:cubicBezTo>
                      <a:pt x="3716" y="4942"/>
                      <a:pt x="3716" y="5049"/>
                      <a:pt x="3775" y="5120"/>
                    </a:cubicBezTo>
                    <a:lnTo>
                      <a:pt x="6049" y="7382"/>
                    </a:lnTo>
                    <a:cubicBezTo>
                      <a:pt x="6085" y="7430"/>
                      <a:pt x="6121" y="7501"/>
                      <a:pt x="6121" y="7573"/>
                    </a:cubicBezTo>
                    <a:cubicBezTo>
                      <a:pt x="6121" y="7656"/>
                      <a:pt x="6085" y="7716"/>
                      <a:pt x="6049" y="7775"/>
                    </a:cubicBezTo>
                    <a:lnTo>
                      <a:pt x="4228" y="9585"/>
                    </a:lnTo>
                    <a:cubicBezTo>
                      <a:pt x="4174" y="9639"/>
                      <a:pt x="4103" y="9665"/>
                      <a:pt x="4033" y="9665"/>
                    </a:cubicBezTo>
                    <a:cubicBezTo>
                      <a:pt x="3963" y="9665"/>
                      <a:pt x="3894" y="9639"/>
                      <a:pt x="3847" y="9585"/>
                    </a:cubicBezTo>
                    <a:lnTo>
                      <a:pt x="2989" y="8740"/>
                    </a:lnTo>
                    <a:cubicBezTo>
                      <a:pt x="2960" y="8710"/>
                      <a:pt x="2921" y="8695"/>
                      <a:pt x="2879" y="8695"/>
                    </a:cubicBezTo>
                    <a:cubicBezTo>
                      <a:pt x="2838" y="8695"/>
                      <a:pt x="2793" y="8710"/>
                      <a:pt x="2751" y="8740"/>
                    </a:cubicBezTo>
                    <a:cubicBezTo>
                      <a:pt x="2692" y="8799"/>
                      <a:pt x="2692" y="8906"/>
                      <a:pt x="2751" y="8978"/>
                    </a:cubicBezTo>
                    <a:lnTo>
                      <a:pt x="3608" y="9823"/>
                    </a:lnTo>
                    <a:cubicBezTo>
                      <a:pt x="3728" y="9942"/>
                      <a:pt x="3870" y="10002"/>
                      <a:pt x="4025" y="10002"/>
                    </a:cubicBezTo>
                    <a:cubicBezTo>
                      <a:pt x="4168" y="10002"/>
                      <a:pt x="4335" y="9942"/>
                      <a:pt x="4442" y="9823"/>
                    </a:cubicBezTo>
                    <a:lnTo>
                      <a:pt x="6252" y="8013"/>
                    </a:lnTo>
                    <a:cubicBezTo>
                      <a:pt x="6371" y="7894"/>
                      <a:pt x="6430" y="7740"/>
                      <a:pt x="6430" y="7597"/>
                    </a:cubicBezTo>
                    <a:cubicBezTo>
                      <a:pt x="6430" y="7430"/>
                      <a:pt x="6371" y="7275"/>
                      <a:pt x="6252" y="7180"/>
                    </a:cubicBezTo>
                    <a:lnTo>
                      <a:pt x="4109" y="4977"/>
                    </a:lnTo>
                    <a:lnTo>
                      <a:pt x="6252" y="2834"/>
                    </a:lnTo>
                    <a:cubicBezTo>
                      <a:pt x="6371" y="2715"/>
                      <a:pt x="6430" y="2560"/>
                      <a:pt x="6430" y="2417"/>
                    </a:cubicBezTo>
                    <a:cubicBezTo>
                      <a:pt x="6430" y="2251"/>
                      <a:pt x="6371" y="2096"/>
                      <a:pt x="6252" y="2001"/>
                    </a:cubicBezTo>
                    <a:lnTo>
                      <a:pt x="4442" y="179"/>
                    </a:lnTo>
                    <a:cubicBezTo>
                      <a:pt x="4323" y="60"/>
                      <a:pt x="4168" y="0"/>
                      <a:pt x="402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5" name="Google Shape;9095;p62"/>
              <p:cNvSpPr/>
              <p:nvPr/>
            </p:nvSpPr>
            <p:spPr>
              <a:xfrm>
                <a:off x="2171920" y="3654858"/>
                <a:ext cx="39512" cy="64165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9979" extrusionOk="0">
                    <a:moveTo>
                      <a:pt x="2477" y="1"/>
                    </a:moveTo>
                    <a:cubicBezTo>
                      <a:pt x="2311" y="1"/>
                      <a:pt x="2156" y="60"/>
                      <a:pt x="2061" y="179"/>
                    </a:cubicBezTo>
                    <a:lnTo>
                      <a:pt x="239" y="2001"/>
                    </a:lnTo>
                    <a:cubicBezTo>
                      <a:pt x="1" y="2239"/>
                      <a:pt x="1" y="2608"/>
                      <a:pt x="239" y="2846"/>
                    </a:cubicBezTo>
                    <a:lnTo>
                      <a:pt x="2382" y="4989"/>
                    </a:lnTo>
                    <a:lnTo>
                      <a:pt x="239" y="7133"/>
                    </a:lnTo>
                    <a:cubicBezTo>
                      <a:pt x="1" y="7371"/>
                      <a:pt x="1" y="7752"/>
                      <a:pt x="239" y="7990"/>
                    </a:cubicBezTo>
                    <a:lnTo>
                      <a:pt x="2061" y="9800"/>
                    </a:lnTo>
                    <a:cubicBezTo>
                      <a:pt x="2180" y="9919"/>
                      <a:pt x="2323" y="9978"/>
                      <a:pt x="2477" y="9978"/>
                    </a:cubicBezTo>
                    <a:cubicBezTo>
                      <a:pt x="2620" y="9978"/>
                      <a:pt x="2787" y="9919"/>
                      <a:pt x="2882" y="9800"/>
                    </a:cubicBezTo>
                    <a:lnTo>
                      <a:pt x="5037" y="7656"/>
                    </a:lnTo>
                    <a:lnTo>
                      <a:pt x="5859" y="8490"/>
                    </a:lnTo>
                    <a:cubicBezTo>
                      <a:pt x="5895" y="8520"/>
                      <a:pt x="5936" y="8535"/>
                      <a:pt x="5978" y="8535"/>
                    </a:cubicBezTo>
                    <a:cubicBezTo>
                      <a:pt x="6020" y="8535"/>
                      <a:pt x="6061" y="8520"/>
                      <a:pt x="6097" y="8490"/>
                    </a:cubicBezTo>
                    <a:cubicBezTo>
                      <a:pt x="6145" y="8430"/>
                      <a:pt x="6145" y="8323"/>
                      <a:pt x="6085" y="8264"/>
                    </a:cubicBezTo>
                    <a:lnTo>
                      <a:pt x="5156" y="7335"/>
                    </a:lnTo>
                    <a:cubicBezTo>
                      <a:pt x="5121" y="7299"/>
                      <a:pt x="5073" y="7287"/>
                      <a:pt x="5037" y="7287"/>
                    </a:cubicBezTo>
                    <a:cubicBezTo>
                      <a:pt x="4990" y="7287"/>
                      <a:pt x="4942" y="7299"/>
                      <a:pt x="4918" y="7335"/>
                    </a:cubicBezTo>
                    <a:lnTo>
                      <a:pt x="2656" y="9597"/>
                    </a:lnTo>
                    <a:cubicBezTo>
                      <a:pt x="2608" y="9633"/>
                      <a:pt x="2537" y="9669"/>
                      <a:pt x="2454" y="9669"/>
                    </a:cubicBezTo>
                    <a:cubicBezTo>
                      <a:pt x="2382" y="9669"/>
                      <a:pt x="2323" y="9633"/>
                      <a:pt x="2263" y="9597"/>
                    </a:cubicBezTo>
                    <a:lnTo>
                      <a:pt x="453" y="7776"/>
                    </a:lnTo>
                    <a:cubicBezTo>
                      <a:pt x="346" y="7668"/>
                      <a:pt x="346" y="7490"/>
                      <a:pt x="453" y="7395"/>
                    </a:cubicBezTo>
                    <a:lnTo>
                      <a:pt x="2716" y="5132"/>
                    </a:lnTo>
                    <a:cubicBezTo>
                      <a:pt x="2739" y="5097"/>
                      <a:pt x="2751" y="5049"/>
                      <a:pt x="2751" y="5013"/>
                    </a:cubicBezTo>
                    <a:cubicBezTo>
                      <a:pt x="2751" y="4966"/>
                      <a:pt x="2739" y="4918"/>
                      <a:pt x="2716" y="4894"/>
                    </a:cubicBezTo>
                    <a:lnTo>
                      <a:pt x="453" y="2632"/>
                    </a:lnTo>
                    <a:cubicBezTo>
                      <a:pt x="346" y="2525"/>
                      <a:pt x="346" y="2346"/>
                      <a:pt x="453" y="2239"/>
                    </a:cubicBezTo>
                    <a:lnTo>
                      <a:pt x="2263" y="417"/>
                    </a:lnTo>
                    <a:cubicBezTo>
                      <a:pt x="2311" y="382"/>
                      <a:pt x="2382" y="346"/>
                      <a:pt x="2454" y="346"/>
                    </a:cubicBezTo>
                    <a:cubicBezTo>
                      <a:pt x="2537" y="346"/>
                      <a:pt x="2597" y="382"/>
                      <a:pt x="2656" y="417"/>
                    </a:cubicBezTo>
                    <a:lnTo>
                      <a:pt x="3168" y="941"/>
                    </a:lnTo>
                    <a:cubicBezTo>
                      <a:pt x="3198" y="971"/>
                      <a:pt x="3239" y="986"/>
                      <a:pt x="3283" y="986"/>
                    </a:cubicBezTo>
                    <a:cubicBezTo>
                      <a:pt x="3326" y="986"/>
                      <a:pt x="3370" y="971"/>
                      <a:pt x="3406" y="941"/>
                    </a:cubicBezTo>
                    <a:cubicBezTo>
                      <a:pt x="3466" y="882"/>
                      <a:pt x="3466" y="775"/>
                      <a:pt x="3406" y="703"/>
                    </a:cubicBezTo>
                    <a:lnTo>
                      <a:pt x="2882" y="179"/>
                    </a:lnTo>
                    <a:cubicBezTo>
                      <a:pt x="2775" y="60"/>
                      <a:pt x="2620" y="1"/>
                      <a:pt x="247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6" name="Google Shape;9096;p62"/>
              <p:cNvSpPr/>
              <p:nvPr/>
            </p:nvSpPr>
            <p:spPr>
              <a:xfrm>
                <a:off x="2874730" y="3687620"/>
                <a:ext cx="60030" cy="35796"/>
              </a:xfrm>
              <a:custGeom>
                <a:avLst/>
                <a:gdLst/>
                <a:ahLst/>
                <a:cxnLst/>
                <a:rect l="l" t="t" r="r" b="b"/>
                <a:pathLst>
                  <a:path w="9336" h="5567" extrusionOk="0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7" name="Google Shape;9097;p62"/>
              <p:cNvSpPr/>
              <p:nvPr/>
            </p:nvSpPr>
            <p:spPr>
              <a:xfrm>
                <a:off x="2892645" y="3669628"/>
                <a:ext cx="54211" cy="34568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5376" extrusionOk="0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8" name="Google Shape;9098;p62"/>
              <p:cNvSpPr/>
              <p:nvPr/>
            </p:nvSpPr>
            <p:spPr>
              <a:xfrm>
                <a:off x="2901559" y="4005512"/>
                <a:ext cx="41351" cy="64313"/>
              </a:xfrm>
              <a:custGeom>
                <a:avLst/>
                <a:gdLst/>
                <a:ahLst/>
                <a:cxnLst/>
                <a:rect l="l" t="t" r="r" b="b"/>
                <a:pathLst>
                  <a:path w="6431" h="10002" extrusionOk="0">
                    <a:moveTo>
                      <a:pt x="4025" y="0"/>
                    </a:moveTo>
                    <a:cubicBezTo>
                      <a:pt x="3870" y="0"/>
                      <a:pt x="3704" y="60"/>
                      <a:pt x="3608" y="179"/>
                    </a:cubicBezTo>
                    <a:lnTo>
                      <a:pt x="1465" y="2322"/>
                    </a:lnTo>
                    <a:lnTo>
                      <a:pt x="299" y="1167"/>
                    </a:lnTo>
                    <a:cubicBezTo>
                      <a:pt x="269" y="1138"/>
                      <a:pt x="227" y="1123"/>
                      <a:pt x="184" y="1123"/>
                    </a:cubicBezTo>
                    <a:cubicBezTo>
                      <a:pt x="141" y="1123"/>
                      <a:pt x="96" y="1138"/>
                      <a:pt x="60" y="1167"/>
                    </a:cubicBezTo>
                    <a:cubicBezTo>
                      <a:pt x="1" y="1227"/>
                      <a:pt x="1" y="1322"/>
                      <a:pt x="60" y="1405"/>
                    </a:cubicBezTo>
                    <a:lnTo>
                      <a:pt x="1346" y="2679"/>
                    </a:lnTo>
                    <a:cubicBezTo>
                      <a:pt x="1370" y="2715"/>
                      <a:pt x="1418" y="2727"/>
                      <a:pt x="1465" y="2727"/>
                    </a:cubicBezTo>
                    <a:cubicBezTo>
                      <a:pt x="1501" y="2727"/>
                      <a:pt x="1549" y="2715"/>
                      <a:pt x="1584" y="2679"/>
                    </a:cubicBezTo>
                    <a:lnTo>
                      <a:pt x="3847" y="417"/>
                    </a:lnTo>
                    <a:cubicBezTo>
                      <a:pt x="3882" y="370"/>
                      <a:pt x="3966" y="346"/>
                      <a:pt x="4037" y="346"/>
                    </a:cubicBezTo>
                    <a:cubicBezTo>
                      <a:pt x="4109" y="346"/>
                      <a:pt x="4168" y="370"/>
                      <a:pt x="4228" y="417"/>
                    </a:cubicBezTo>
                    <a:lnTo>
                      <a:pt x="6049" y="2239"/>
                    </a:lnTo>
                    <a:cubicBezTo>
                      <a:pt x="6085" y="2275"/>
                      <a:pt x="6121" y="2358"/>
                      <a:pt x="6121" y="2429"/>
                    </a:cubicBezTo>
                    <a:cubicBezTo>
                      <a:pt x="6121" y="2501"/>
                      <a:pt x="6085" y="2560"/>
                      <a:pt x="6049" y="2620"/>
                    </a:cubicBezTo>
                    <a:lnTo>
                      <a:pt x="3775" y="4882"/>
                    </a:lnTo>
                    <a:cubicBezTo>
                      <a:pt x="3716" y="4942"/>
                      <a:pt x="3716" y="5049"/>
                      <a:pt x="3775" y="5120"/>
                    </a:cubicBezTo>
                    <a:lnTo>
                      <a:pt x="6049" y="7382"/>
                    </a:lnTo>
                    <a:cubicBezTo>
                      <a:pt x="6085" y="7430"/>
                      <a:pt x="6121" y="7501"/>
                      <a:pt x="6121" y="7573"/>
                    </a:cubicBezTo>
                    <a:cubicBezTo>
                      <a:pt x="6121" y="7656"/>
                      <a:pt x="6085" y="7716"/>
                      <a:pt x="6049" y="7775"/>
                    </a:cubicBezTo>
                    <a:lnTo>
                      <a:pt x="4228" y="9585"/>
                    </a:lnTo>
                    <a:cubicBezTo>
                      <a:pt x="4174" y="9639"/>
                      <a:pt x="4103" y="9665"/>
                      <a:pt x="4033" y="9665"/>
                    </a:cubicBezTo>
                    <a:cubicBezTo>
                      <a:pt x="3963" y="9665"/>
                      <a:pt x="3894" y="9639"/>
                      <a:pt x="3847" y="9585"/>
                    </a:cubicBezTo>
                    <a:lnTo>
                      <a:pt x="2989" y="8740"/>
                    </a:lnTo>
                    <a:cubicBezTo>
                      <a:pt x="2960" y="8710"/>
                      <a:pt x="2921" y="8695"/>
                      <a:pt x="2879" y="8695"/>
                    </a:cubicBezTo>
                    <a:cubicBezTo>
                      <a:pt x="2838" y="8695"/>
                      <a:pt x="2793" y="8710"/>
                      <a:pt x="2751" y="8740"/>
                    </a:cubicBezTo>
                    <a:cubicBezTo>
                      <a:pt x="2692" y="8799"/>
                      <a:pt x="2692" y="8906"/>
                      <a:pt x="2751" y="8978"/>
                    </a:cubicBezTo>
                    <a:lnTo>
                      <a:pt x="3608" y="9823"/>
                    </a:lnTo>
                    <a:cubicBezTo>
                      <a:pt x="3728" y="9942"/>
                      <a:pt x="3870" y="10002"/>
                      <a:pt x="4025" y="10002"/>
                    </a:cubicBezTo>
                    <a:cubicBezTo>
                      <a:pt x="4168" y="10002"/>
                      <a:pt x="4335" y="9942"/>
                      <a:pt x="4442" y="9823"/>
                    </a:cubicBezTo>
                    <a:lnTo>
                      <a:pt x="6252" y="8013"/>
                    </a:lnTo>
                    <a:cubicBezTo>
                      <a:pt x="6371" y="7894"/>
                      <a:pt x="6430" y="7740"/>
                      <a:pt x="6430" y="7597"/>
                    </a:cubicBezTo>
                    <a:cubicBezTo>
                      <a:pt x="6430" y="7430"/>
                      <a:pt x="6371" y="7275"/>
                      <a:pt x="6252" y="7180"/>
                    </a:cubicBezTo>
                    <a:lnTo>
                      <a:pt x="4109" y="4977"/>
                    </a:lnTo>
                    <a:lnTo>
                      <a:pt x="6252" y="2834"/>
                    </a:lnTo>
                    <a:cubicBezTo>
                      <a:pt x="6371" y="2715"/>
                      <a:pt x="6430" y="2560"/>
                      <a:pt x="6430" y="2417"/>
                    </a:cubicBezTo>
                    <a:cubicBezTo>
                      <a:pt x="6430" y="2251"/>
                      <a:pt x="6371" y="2096"/>
                      <a:pt x="6252" y="2001"/>
                    </a:cubicBezTo>
                    <a:lnTo>
                      <a:pt x="4442" y="179"/>
                    </a:lnTo>
                    <a:cubicBezTo>
                      <a:pt x="4323" y="60"/>
                      <a:pt x="4168" y="0"/>
                      <a:pt x="402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9" name="Google Shape;9099;p62"/>
              <p:cNvSpPr/>
              <p:nvPr/>
            </p:nvSpPr>
            <p:spPr>
              <a:xfrm>
                <a:off x="2878589" y="4005281"/>
                <a:ext cx="39512" cy="64165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9979" extrusionOk="0">
                    <a:moveTo>
                      <a:pt x="2477" y="1"/>
                    </a:moveTo>
                    <a:cubicBezTo>
                      <a:pt x="2311" y="1"/>
                      <a:pt x="2156" y="60"/>
                      <a:pt x="2061" y="179"/>
                    </a:cubicBezTo>
                    <a:lnTo>
                      <a:pt x="239" y="2001"/>
                    </a:lnTo>
                    <a:cubicBezTo>
                      <a:pt x="1" y="2239"/>
                      <a:pt x="1" y="2608"/>
                      <a:pt x="239" y="2846"/>
                    </a:cubicBezTo>
                    <a:lnTo>
                      <a:pt x="2382" y="4989"/>
                    </a:lnTo>
                    <a:lnTo>
                      <a:pt x="239" y="7133"/>
                    </a:lnTo>
                    <a:cubicBezTo>
                      <a:pt x="1" y="7371"/>
                      <a:pt x="1" y="7752"/>
                      <a:pt x="239" y="7990"/>
                    </a:cubicBezTo>
                    <a:lnTo>
                      <a:pt x="2061" y="9800"/>
                    </a:lnTo>
                    <a:cubicBezTo>
                      <a:pt x="2180" y="9919"/>
                      <a:pt x="2323" y="9978"/>
                      <a:pt x="2477" y="9978"/>
                    </a:cubicBezTo>
                    <a:cubicBezTo>
                      <a:pt x="2620" y="9978"/>
                      <a:pt x="2787" y="9919"/>
                      <a:pt x="2882" y="9800"/>
                    </a:cubicBezTo>
                    <a:lnTo>
                      <a:pt x="5037" y="7656"/>
                    </a:lnTo>
                    <a:lnTo>
                      <a:pt x="5859" y="8490"/>
                    </a:lnTo>
                    <a:cubicBezTo>
                      <a:pt x="5895" y="8520"/>
                      <a:pt x="5936" y="8535"/>
                      <a:pt x="5978" y="8535"/>
                    </a:cubicBezTo>
                    <a:cubicBezTo>
                      <a:pt x="6020" y="8535"/>
                      <a:pt x="6061" y="8520"/>
                      <a:pt x="6097" y="8490"/>
                    </a:cubicBezTo>
                    <a:cubicBezTo>
                      <a:pt x="6145" y="8430"/>
                      <a:pt x="6145" y="8323"/>
                      <a:pt x="6085" y="8264"/>
                    </a:cubicBezTo>
                    <a:lnTo>
                      <a:pt x="5156" y="7335"/>
                    </a:lnTo>
                    <a:cubicBezTo>
                      <a:pt x="5121" y="7299"/>
                      <a:pt x="5073" y="7287"/>
                      <a:pt x="5037" y="7287"/>
                    </a:cubicBezTo>
                    <a:cubicBezTo>
                      <a:pt x="4990" y="7287"/>
                      <a:pt x="4942" y="7299"/>
                      <a:pt x="4918" y="7335"/>
                    </a:cubicBezTo>
                    <a:lnTo>
                      <a:pt x="2656" y="9597"/>
                    </a:lnTo>
                    <a:cubicBezTo>
                      <a:pt x="2608" y="9633"/>
                      <a:pt x="2537" y="9669"/>
                      <a:pt x="2454" y="9669"/>
                    </a:cubicBezTo>
                    <a:cubicBezTo>
                      <a:pt x="2382" y="9669"/>
                      <a:pt x="2323" y="9633"/>
                      <a:pt x="2263" y="9597"/>
                    </a:cubicBezTo>
                    <a:lnTo>
                      <a:pt x="453" y="7776"/>
                    </a:lnTo>
                    <a:cubicBezTo>
                      <a:pt x="346" y="7668"/>
                      <a:pt x="346" y="7490"/>
                      <a:pt x="453" y="7395"/>
                    </a:cubicBezTo>
                    <a:lnTo>
                      <a:pt x="2716" y="5132"/>
                    </a:lnTo>
                    <a:cubicBezTo>
                      <a:pt x="2739" y="5097"/>
                      <a:pt x="2751" y="5049"/>
                      <a:pt x="2751" y="5013"/>
                    </a:cubicBezTo>
                    <a:cubicBezTo>
                      <a:pt x="2751" y="4966"/>
                      <a:pt x="2739" y="4918"/>
                      <a:pt x="2716" y="4894"/>
                    </a:cubicBezTo>
                    <a:lnTo>
                      <a:pt x="453" y="2632"/>
                    </a:lnTo>
                    <a:cubicBezTo>
                      <a:pt x="346" y="2525"/>
                      <a:pt x="346" y="2346"/>
                      <a:pt x="453" y="2239"/>
                    </a:cubicBezTo>
                    <a:lnTo>
                      <a:pt x="2263" y="417"/>
                    </a:lnTo>
                    <a:cubicBezTo>
                      <a:pt x="2311" y="382"/>
                      <a:pt x="2382" y="346"/>
                      <a:pt x="2454" y="346"/>
                    </a:cubicBezTo>
                    <a:cubicBezTo>
                      <a:pt x="2537" y="346"/>
                      <a:pt x="2597" y="382"/>
                      <a:pt x="2656" y="417"/>
                    </a:cubicBezTo>
                    <a:lnTo>
                      <a:pt x="3168" y="941"/>
                    </a:lnTo>
                    <a:cubicBezTo>
                      <a:pt x="3198" y="971"/>
                      <a:pt x="3239" y="986"/>
                      <a:pt x="3283" y="986"/>
                    </a:cubicBezTo>
                    <a:cubicBezTo>
                      <a:pt x="3326" y="986"/>
                      <a:pt x="3370" y="971"/>
                      <a:pt x="3406" y="941"/>
                    </a:cubicBezTo>
                    <a:cubicBezTo>
                      <a:pt x="3466" y="882"/>
                      <a:pt x="3466" y="775"/>
                      <a:pt x="3406" y="703"/>
                    </a:cubicBezTo>
                    <a:lnTo>
                      <a:pt x="2882" y="179"/>
                    </a:lnTo>
                    <a:cubicBezTo>
                      <a:pt x="2775" y="60"/>
                      <a:pt x="2620" y="1"/>
                      <a:pt x="247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0" name="Google Shape;9100;p62"/>
              <p:cNvSpPr/>
              <p:nvPr/>
            </p:nvSpPr>
            <p:spPr>
              <a:xfrm>
                <a:off x="2525796" y="4031425"/>
                <a:ext cx="60030" cy="35796"/>
              </a:xfrm>
              <a:custGeom>
                <a:avLst/>
                <a:gdLst/>
                <a:ahLst/>
                <a:cxnLst/>
                <a:rect l="l" t="t" r="r" b="b"/>
                <a:pathLst>
                  <a:path w="9336" h="5567" extrusionOk="0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1" name="Google Shape;9101;p62"/>
              <p:cNvSpPr/>
              <p:nvPr/>
            </p:nvSpPr>
            <p:spPr>
              <a:xfrm>
                <a:off x="2543711" y="4013433"/>
                <a:ext cx="54211" cy="34568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5376" extrusionOk="0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2" name="Google Shape;9102;p62"/>
              <p:cNvSpPr/>
              <p:nvPr/>
            </p:nvSpPr>
            <p:spPr>
              <a:xfrm>
                <a:off x="2548194" y="3655090"/>
                <a:ext cx="41351" cy="64313"/>
              </a:xfrm>
              <a:custGeom>
                <a:avLst/>
                <a:gdLst/>
                <a:ahLst/>
                <a:cxnLst/>
                <a:rect l="l" t="t" r="r" b="b"/>
                <a:pathLst>
                  <a:path w="6431" h="10002" extrusionOk="0">
                    <a:moveTo>
                      <a:pt x="4025" y="0"/>
                    </a:moveTo>
                    <a:cubicBezTo>
                      <a:pt x="3870" y="0"/>
                      <a:pt x="3704" y="60"/>
                      <a:pt x="3608" y="179"/>
                    </a:cubicBezTo>
                    <a:lnTo>
                      <a:pt x="1465" y="2322"/>
                    </a:lnTo>
                    <a:lnTo>
                      <a:pt x="299" y="1167"/>
                    </a:lnTo>
                    <a:cubicBezTo>
                      <a:pt x="269" y="1138"/>
                      <a:pt x="227" y="1123"/>
                      <a:pt x="184" y="1123"/>
                    </a:cubicBezTo>
                    <a:cubicBezTo>
                      <a:pt x="141" y="1123"/>
                      <a:pt x="96" y="1138"/>
                      <a:pt x="60" y="1167"/>
                    </a:cubicBezTo>
                    <a:cubicBezTo>
                      <a:pt x="1" y="1227"/>
                      <a:pt x="1" y="1322"/>
                      <a:pt x="60" y="1405"/>
                    </a:cubicBezTo>
                    <a:lnTo>
                      <a:pt x="1346" y="2679"/>
                    </a:lnTo>
                    <a:cubicBezTo>
                      <a:pt x="1370" y="2715"/>
                      <a:pt x="1418" y="2727"/>
                      <a:pt x="1465" y="2727"/>
                    </a:cubicBezTo>
                    <a:cubicBezTo>
                      <a:pt x="1501" y="2727"/>
                      <a:pt x="1549" y="2715"/>
                      <a:pt x="1584" y="2679"/>
                    </a:cubicBezTo>
                    <a:lnTo>
                      <a:pt x="3847" y="417"/>
                    </a:lnTo>
                    <a:cubicBezTo>
                      <a:pt x="3882" y="370"/>
                      <a:pt x="3966" y="346"/>
                      <a:pt x="4037" y="346"/>
                    </a:cubicBezTo>
                    <a:cubicBezTo>
                      <a:pt x="4109" y="346"/>
                      <a:pt x="4168" y="370"/>
                      <a:pt x="4228" y="417"/>
                    </a:cubicBezTo>
                    <a:lnTo>
                      <a:pt x="6049" y="2239"/>
                    </a:lnTo>
                    <a:cubicBezTo>
                      <a:pt x="6085" y="2275"/>
                      <a:pt x="6121" y="2358"/>
                      <a:pt x="6121" y="2429"/>
                    </a:cubicBezTo>
                    <a:cubicBezTo>
                      <a:pt x="6121" y="2501"/>
                      <a:pt x="6085" y="2560"/>
                      <a:pt x="6049" y="2620"/>
                    </a:cubicBezTo>
                    <a:lnTo>
                      <a:pt x="3775" y="4882"/>
                    </a:lnTo>
                    <a:cubicBezTo>
                      <a:pt x="3716" y="4942"/>
                      <a:pt x="3716" y="5049"/>
                      <a:pt x="3775" y="5120"/>
                    </a:cubicBezTo>
                    <a:lnTo>
                      <a:pt x="6049" y="7382"/>
                    </a:lnTo>
                    <a:cubicBezTo>
                      <a:pt x="6085" y="7430"/>
                      <a:pt x="6121" y="7501"/>
                      <a:pt x="6121" y="7573"/>
                    </a:cubicBezTo>
                    <a:cubicBezTo>
                      <a:pt x="6121" y="7656"/>
                      <a:pt x="6085" y="7716"/>
                      <a:pt x="6049" y="7775"/>
                    </a:cubicBezTo>
                    <a:lnTo>
                      <a:pt x="4228" y="9585"/>
                    </a:lnTo>
                    <a:cubicBezTo>
                      <a:pt x="4174" y="9639"/>
                      <a:pt x="4103" y="9665"/>
                      <a:pt x="4033" y="9665"/>
                    </a:cubicBezTo>
                    <a:cubicBezTo>
                      <a:pt x="3963" y="9665"/>
                      <a:pt x="3894" y="9639"/>
                      <a:pt x="3847" y="9585"/>
                    </a:cubicBezTo>
                    <a:lnTo>
                      <a:pt x="2989" y="8740"/>
                    </a:lnTo>
                    <a:cubicBezTo>
                      <a:pt x="2960" y="8710"/>
                      <a:pt x="2921" y="8695"/>
                      <a:pt x="2879" y="8695"/>
                    </a:cubicBezTo>
                    <a:cubicBezTo>
                      <a:pt x="2838" y="8695"/>
                      <a:pt x="2793" y="8710"/>
                      <a:pt x="2751" y="8740"/>
                    </a:cubicBezTo>
                    <a:cubicBezTo>
                      <a:pt x="2692" y="8799"/>
                      <a:pt x="2692" y="8906"/>
                      <a:pt x="2751" y="8978"/>
                    </a:cubicBezTo>
                    <a:lnTo>
                      <a:pt x="3608" y="9823"/>
                    </a:lnTo>
                    <a:cubicBezTo>
                      <a:pt x="3728" y="9942"/>
                      <a:pt x="3870" y="10002"/>
                      <a:pt x="4025" y="10002"/>
                    </a:cubicBezTo>
                    <a:cubicBezTo>
                      <a:pt x="4168" y="10002"/>
                      <a:pt x="4335" y="9942"/>
                      <a:pt x="4442" y="9823"/>
                    </a:cubicBezTo>
                    <a:lnTo>
                      <a:pt x="6252" y="8013"/>
                    </a:lnTo>
                    <a:cubicBezTo>
                      <a:pt x="6371" y="7894"/>
                      <a:pt x="6430" y="7740"/>
                      <a:pt x="6430" y="7597"/>
                    </a:cubicBezTo>
                    <a:cubicBezTo>
                      <a:pt x="6430" y="7430"/>
                      <a:pt x="6371" y="7275"/>
                      <a:pt x="6252" y="7180"/>
                    </a:cubicBezTo>
                    <a:lnTo>
                      <a:pt x="4109" y="4977"/>
                    </a:lnTo>
                    <a:lnTo>
                      <a:pt x="6252" y="2834"/>
                    </a:lnTo>
                    <a:cubicBezTo>
                      <a:pt x="6371" y="2715"/>
                      <a:pt x="6430" y="2560"/>
                      <a:pt x="6430" y="2417"/>
                    </a:cubicBezTo>
                    <a:cubicBezTo>
                      <a:pt x="6430" y="2251"/>
                      <a:pt x="6371" y="2096"/>
                      <a:pt x="6252" y="2001"/>
                    </a:cubicBezTo>
                    <a:lnTo>
                      <a:pt x="4442" y="179"/>
                    </a:lnTo>
                    <a:cubicBezTo>
                      <a:pt x="4323" y="60"/>
                      <a:pt x="4168" y="0"/>
                      <a:pt x="402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3" name="Google Shape;9103;p62"/>
              <p:cNvSpPr/>
              <p:nvPr/>
            </p:nvSpPr>
            <p:spPr>
              <a:xfrm>
                <a:off x="2525225" y="3654858"/>
                <a:ext cx="39512" cy="64165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9979" extrusionOk="0">
                    <a:moveTo>
                      <a:pt x="2477" y="1"/>
                    </a:moveTo>
                    <a:cubicBezTo>
                      <a:pt x="2311" y="1"/>
                      <a:pt x="2156" y="60"/>
                      <a:pt x="2061" y="179"/>
                    </a:cubicBezTo>
                    <a:lnTo>
                      <a:pt x="239" y="2001"/>
                    </a:lnTo>
                    <a:cubicBezTo>
                      <a:pt x="1" y="2239"/>
                      <a:pt x="1" y="2608"/>
                      <a:pt x="239" y="2846"/>
                    </a:cubicBezTo>
                    <a:lnTo>
                      <a:pt x="2382" y="4989"/>
                    </a:lnTo>
                    <a:lnTo>
                      <a:pt x="239" y="7133"/>
                    </a:lnTo>
                    <a:cubicBezTo>
                      <a:pt x="1" y="7371"/>
                      <a:pt x="1" y="7752"/>
                      <a:pt x="239" y="7990"/>
                    </a:cubicBezTo>
                    <a:lnTo>
                      <a:pt x="2061" y="9800"/>
                    </a:lnTo>
                    <a:cubicBezTo>
                      <a:pt x="2180" y="9919"/>
                      <a:pt x="2323" y="9978"/>
                      <a:pt x="2477" y="9978"/>
                    </a:cubicBezTo>
                    <a:cubicBezTo>
                      <a:pt x="2620" y="9978"/>
                      <a:pt x="2787" y="9919"/>
                      <a:pt x="2882" y="9800"/>
                    </a:cubicBezTo>
                    <a:lnTo>
                      <a:pt x="5037" y="7656"/>
                    </a:lnTo>
                    <a:lnTo>
                      <a:pt x="5859" y="8490"/>
                    </a:lnTo>
                    <a:cubicBezTo>
                      <a:pt x="5895" y="8520"/>
                      <a:pt x="5936" y="8535"/>
                      <a:pt x="5978" y="8535"/>
                    </a:cubicBezTo>
                    <a:cubicBezTo>
                      <a:pt x="6020" y="8535"/>
                      <a:pt x="6061" y="8520"/>
                      <a:pt x="6097" y="8490"/>
                    </a:cubicBezTo>
                    <a:cubicBezTo>
                      <a:pt x="6145" y="8430"/>
                      <a:pt x="6145" y="8323"/>
                      <a:pt x="6085" y="8264"/>
                    </a:cubicBezTo>
                    <a:lnTo>
                      <a:pt x="5156" y="7335"/>
                    </a:lnTo>
                    <a:cubicBezTo>
                      <a:pt x="5121" y="7299"/>
                      <a:pt x="5073" y="7287"/>
                      <a:pt x="5037" y="7287"/>
                    </a:cubicBezTo>
                    <a:cubicBezTo>
                      <a:pt x="4990" y="7287"/>
                      <a:pt x="4942" y="7299"/>
                      <a:pt x="4918" y="7335"/>
                    </a:cubicBezTo>
                    <a:lnTo>
                      <a:pt x="2656" y="9597"/>
                    </a:lnTo>
                    <a:cubicBezTo>
                      <a:pt x="2608" y="9633"/>
                      <a:pt x="2537" y="9669"/>
                      <a:pt x="2454" y="9669"/>
                    </a:cubicBezTo>
                    <a:cubicBezTo>
                      <a:pt x="2382" y="9669"/>
                      <a:pt x="2323" y="9633"/>
                      <a:pt x="2263" y="9597"/>
                    </a:cubicBezTo>
                    <a:lnTo>
                      <a:pt x="453" y="7776"/>
                    </a:lnTo>
                    <a:cubicBezTo>
                      <a:pt x="346" y="7668"/>
                      <a:pt x="346" y="7490"/>
                      <a:pt x="453" y="7395"/>
                    </a:cubicBezTo>
                    <a:lnTo>
                      <a:pt x="2716" y="5132"/>
                    </a:lnTo>
                    <a:cubicBezTo>
                      <a:pt x="2739" y="5097"/>
                      <a:pt x="2751" y="5049"/>
                      <a:pt x="2751" y="5013"/>
                    </a:cubicBezTo>
                    <a:cubicBezTo>
                      <a:pt x="2751" y="4966"/>
                      <a:pt x="2739" y="4918"/>
                      <a:pt x="2716" y="4894"/>
                    </a:cubicBezTo>
                    <a:lnTo>
                      <a:pt x="453" y="2632"/>
                    </a:lnTo>
                    <a:cubicBezTo>
                      <a:pt x="346" y="2525"/>
                      <a:pt x="346" y="2346"/>
                      <a:pt x="453" y="2239"/>
                    </a:cubicBezTo>
                    <a:lnTo>
                      <a:pt x="2263" y="417"/>
                    </a:lnTo>
                    <a:cubicBezTo>
                      <a:pt x="2311" y="382"/>
                      <a:pt x="2382" y="346"/>
                      <a:pt x="2454" y="346"/>
                    </a:cubicBezTo>
                    <a:cubicBezTo>
                      <a:pt x="2537" y="346"/>
                      <a:pt x="2597" y="382"/>
                      <a:pt x="2656" y="417"/>
                    </a:cubicBezTo>
                    <a:lnTo>
                      <a:pt x="3168" y="941"/>
                    </a:lnTo>
                    <a:cubicBezTo>
                      <a:pt x="3198" y="971"/>
                      <a:pt x="3239" y="986"/>
                      <a:pt x="3283" y="986"/>
                    </a:cubicBezTo>
                    <a:cubicBezTo>
                      <a:pt x="3326" y="986"/>
                      <a:pt x="3370" y="971"/>
                      <a:pt x="3406" y="941"/>
                    </a:cubicBezTo>
                    <a:cubicBezTo>
                      <a:pt x="3466" y="882"/>
                      <a:pt x="3466" y="775"/>
                      <a:pt x="3406" y="703"/>
                    </a:cubicBezTo>
                    <a:lnTo>
                      <a:pt x="2882" y="179"/>
                    </a:lnTo>
                    <a:cubicBezTo>
                      <a:pt x="2775" y="60"/>
                      <a:pt x="2620" y="1"/>
                      <a:pt x="247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aphicFrame>
        <p:nvGraphicFramePr>
          <p:cNvPr id="9104" name="Google Shape;9104;p62"/>
          <p:cNvGraphicFramePr/>
          <p:nvPr/>
        </p:nvGraphicFramePr>
        <p:xfrm>
          <a:off x="5954575" y="2361200"/>
          <a:ext cx="2504100" cy="868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6025"/>
                <a:gridCol w="626025"/>
                <a:gridCol w="626025"/>
                <a:gridCol w="626025"/>
              </a:tblGrid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869FB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9105" name="Google Shape;9105;p62"/>
          <p:cNvGrpSpPr/>
          <p:nvPr/>
        </p:nvGrpSpPr>
        <p:grpSpPr>
          <a:xfrm>
            <a:off x="727251" y="1188964"/>
            <a:ext cx="2396505" cy="976502"/>
            <a:chOff x="749309" y="1112739"/>
            <a:chExt cx="2371603" cy="976502"/>
          </a:xfrm>
        </p:grpSpPr>
        <p:grpSp>
          <p:nvGrpSpPr>
            <p:cNvPr id="9106" name="Google Shape;9106;p62"/>
            <p:cNvGrpSpPr/>
            <p:nvPr/>
          </p:nvGrpSpPr>
          <p:grpSpPr>
            <a:xfrm>
              <a:off x="1092126" y="1112739"/>
              <a:ext cx="2028786" cy="975464"/>
              <a:chOff x="1092126" y="1112739"/>
              <a:chExt cx="2028786" cy="975464"/>
            </a:xfrm>
          </p:grpSpPr>
          <p:sp>
            <p:nvSpPr>
              <p:cNvPr id="9107" name="Google Shape;9107;p62"/>
              <p:cNvSpPr/>
              <p:nvPr/>
            </p:nvSpPr>
            <p:spPr>
              <a:xfrm>
                <a:off x="1092126" y="111273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8" name="Google Shape;9108;p62"/>
              <p:cNvSpPr/>
              <p:nvPr/>
            </p:nvSpPr>
            <p:spPr>
              <a:xfrm>
                <a:off x="1434943" y="111273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9" name="Google Shape;9109;p62"/>
              <p:cNvSpPr/>
              <p:nvPr/>
            </p:nvSpPr>
            <p:spPr>
              <a:xfrm>
                <a:off x="1777760" y="111273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0" name="Google Shape;9110;p62"/>
              <p:cNvSpPr/>
              <p:nvPr/>
            </p:nvSpPr>
            <p:spPr>
              <a:xfrm>
                <a:off x="2120578" y="111273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1" name="Google Shape;9111;p62"/>
              <p:cNvSpPr/>
              <p:nvPr/>
            </p:nvSpPr>
            <p:spPr>
              <a:xfrm>
                <a:off x="2463395" y="111273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2" name="Google Shape;9112;p62"/>
              <p:cNvSpPr/>
              <p:nvPr/>
            </p:nvSpPr>
            <p:spPr>
              <a:xfrm>
                <a:off x="2806212" y="111273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3" name="Google Shape;9113;p62"/>
              <p:cNvSpPr/>
              <p:nvPr/>
            </p:nvSpPr>
            <p:spPr>
              <a:xfrm>
                <a:off x="1092126" y="136229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4" name="Google Shape;9114;p62"/>
              <p:cNvSpPr/>
              <p:nvPr/>
            </p:nvSpPr>
            <p:spPr>
              <a:xfrm>
                <a:off x="1434943" y="136229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5" name="Google Shape;9115;p62"/>
              <p:cNvSpPr/>
              <p:nvPr/>
            </p:nvSpPr>
            <p:spPr>
              <a:xfrm>
                <a:off x="1777760" y="136229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6" name="Google Shape;9116;p62"/>
              <p:cNvSpPr/>
              <p:nvPr/>
            </p:nvSpPr>
            <p:spPr>
              <a:xfrm>
                <a:off x="2120578" y="136229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7" name="Google Shape;9117;p62"/>
              <p:cNvSpPr/>
              <p:nvPr/>
            </p:nvSpPr>
            <p:spPr>
              <a:xfrm>
                <a:off x="2463395" y="136229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8" name="Google Shape;9118;p62"/>
              <p:cNvSpPr/>
              <p:nvPr/>
            </p:nvSpPr>
            <p:spPr>
              <a:xfrm>
                <a:off x="2806212" y="136229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9" name="Google Shape;9119;p62"/>
              <p:cNvSpPr/>
              <p:nvPr/>
            </p:nvSpPr>
            <p:spPr>
              <a:xfrm>
                <a:off x="1092126" y="161184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0" name="Google Shape;9120;p62"/>
              <p:cNvSpPr/>
              <p:nvPr/>
            </p:nvSpPr>
            <p:spPr>
              <a:xfrm>
                <a:off x="1434943" y="161184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1" name="Google Shape;9121;p62"/>
              <p:cNvSpPr/>
              <p:nvPr/>
            </p:nvSpPr>
            <p:spPr>
              <a:xfrm>
                <a:off x="1777760" y="161184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2" name="Google Shape;9122;p62"/>
              <p:cNvSpPr/>
              <p:nvPr/>
            </p:nvSpPr>
            <p:spPr>
              <a:xfrm>
                <a:off x="2120578" y="161184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3" name="Google Shape;9123;p62"/>
              <p:cNvSpPr/>
              <p:nvPr/>
            </p:nvSpPr>
            <p:spPr>
              <a:xfrm>
                <a:off x="2463395" y="161184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4" name="Google Shape;9124;p62"/>
              <p:cNvSpPr/>
              <p:nvPr/>
            </p:nvSpPr>
            <p:spPr>
              <a:xfrm>
                <a:off x="2806212" y="161184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5" name="Google Shape;9125;p62"/>
              <p:cNvSpPr/>
              <p:nvPr/>
            </p:nvSpPr>
            <p:spPr>
              <a:xfrm>
                <a:off x="1092126" y="186140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6" name="Google Shape;9126;p62"/>
              <p:cNvSpPr/>
              <p:nvPr/>
            </p:nvSpPr>
            <p:spPr>
              <a:xfrm>
                <a:off x="1434943" y="186140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7" name="Google Shape;9127;p62"/>
              <p:cNvSpPr/>
              <p:nvPr/>
            </p:nvSpPr>
            <p:spPr>
              <a:xfrm>
                <a:off x="1777760" y="186140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8" name="Google Shape;9128;p62"/>
              <p:cNvSpPr/>
              <p:nvPr/>
            </p:nvSpPr>
            <p:spPr>
              <a:xfrm>
                <a:off x="2120578" y="186140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9" name="Google Shape;9129;p62"/>
              <p:cNvSpPr/>
              <p:nvPr/>
            </p:nvSpPr>
            <p:spPr>
              <a:xfrm>
                <a:off x="2463395" y="186140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0" name="Google Shape;9130;p62"/>
              <p:cNvSpPr/>
              <p:nvPr/>
            </p:nvSpPr>
            <p:spPr>
              <a:xfrm>
                <a:off x="2806212" y="186140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31" name="Google Shape;9131;p62"/>
            <p:cNvGrpSpPr/>
            <p:nvPr/>
          </p:nvGrpSpPr>
          <p:grpSpPr>
            <a:xfrm>
              <a:off x="749309" y="1112739"/>
              <a:ext cx="314700" cy="975464"/>
              <a:chOff x="749309" y="1112739"/>
              <a:chExt cx="314700" cy="975464"/>
            </a:xfrm>
          </p:grpSpPr>
          <p:sp>
            <p:nvSpPr>
              <p:cNvPr id="9132" name="Google Shape;9132;p62"/>
              <p:cNvSpPr/>
              <p:nvPr/>
            </p:nvSpPr>
            <p:spPr>
              <a:xfrm>
                <a:off x="749309" y="136229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3" name="Google Shape;9133;p62"/>
              <p:cNvSpPr/>
              <p:nvPr/>
            </p:nvSpPr>
            <p:spPr>
              <a:xfrm>
                <a:off x="749309" y="161184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4" name="Google Shape;9134;p62"/>
              <p:cNvSpPr/>
              <p:nvPr/>
            </p:nvSpPr>
            <p:spPr>
              <a:xfrm>
                <a:off x="749309" y="186140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5" name="Google Shape;9135;p62"/>
              <p:cNvSpPr/>
              <p:nvPr/>
            </p:nvSpPr>
            <p:spPr>
              <a:xfrm>
                <a:off x="749309" y="111273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36" name="Google Shape;9136;p62"/>
            <p:cNvSpPr/>
            <p:nvPr/>
          </p:nvSpPr>
          <p:spPr>
            <a:xfrm>
              <a:off x="1434877" y="1258345"/>
              <a:ext cx="16857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7" name="Google Shape;9137;p62"/>
            <p:cNvSpPr/>
            <p:nvPr/>
          </p:nvSpPr>
          <p:spPr>
            <a:xfrm>
              <a:off x="1777683" y="2010641"/>
              <a:ext cx="10002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8" name="Google Shape;9138;p62"/>
            <p:cNvSpPr/>
            <p:nvPr/>
          </p:nvSpPr>
          <p:spPr>
            <a:xfrm>
              <a:off x="1092070" y="1759876"/>
              <a:ext cx="6576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9" name="Google Shape;9139;p62"/>
            <p:cNvSpPr/>
            <p:nvPr/>
          </p:nvSpPr>
          <p:spPr>
            <a:xfrm>
              <a:off x="2463277" y="1759876"/>
              <a:ext cx="6576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9140" name="Google Shape;9140;p62"/>
          <p:cNvGraphicFramePr/>
          <p:nvPr/>
        </p:nvGraphicFramePr>
        <p:xfrm>
          <a:off x="5954600" y="1188950"/>
          <a:ext cx="2504100" cy="976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6025"/>
                <a:gridCol w="626025"/>
                <a:gridCol w="626025"/>
                <a:gridCol w="626025"/>
              </a:tblGrid>
              <a:tr h="325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25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25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9141" name="Google Shape;9141;p62"/>
          <p:cNvGraphicFramePr/>
          <p:nvPr/>
        </p:nvGraphicFramePr>
        <p:xfrm>
          <a:off x="3375463" y="2361200"/>
          <a:ext cx="2363400" cy="8685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90850"/>
                <a:gridCol w="590850"/>
                <a:gridCol w="590850"/>
                <a:gridCol w="590850"/>
              </a:tblGrid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pSp>
        <p:nvGrpSpPr>
          <p:cNvPr id="9142" name="Google Shape;9142;p62"/>
          <p:cNvGrpSpPr/>
          <p:nvPr/>
        </p:nvGrpSpPr>
        <p:grpSpPr>
          <a:xfrm>
            <a:off x="3397053" y="3391857"/>
            <a:ext cx="2363377" cy="1047062"/>
            <a:chOff x="3358399" y="3285485"/>
            <a:chExt cx="2363377" cy="1047062"/>
          </a:xfrm>
        </p:grpSpPr>
        <p:grpSp>
          <p:nvGrpSpPr>
            <p:cNvPr id="9143" name="Google Shape;9143;p62"/>
            <p:cNvGrpSpPr/>
            <p:nvPr/>
          </p:nvGrpSpPr>
          <p:grpSpPr>
            <a:xfrm>
              <a:off x="3358412" y="3285485"/>
              <a:ext cx="2363244" cy="139500"/>
              <a:chOff x="3358412" y="3285485"/>
              <a:chExt cx="2363244" cy="139500"/>
            </a:xfrm>
          </p:grpSpPr>
          <p:sp>
            <p:nvSpPr>
              <p:cNvPr id="9144" name="Google Shape;9144;p62"/>
              <p:cNvSpPr/>
              <p:nvPr/>
            </p:nvSpPr>
            <p:spPr>
              <a:xfrm>
                <a:off x="3358412" y="3285485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7994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5" name="Google Shape;9145;p62"/>
              <p:cNvSpPr/>
              <p:nvPr/>
            </p:nvSpPr>
            <p:spPr>
              <a:xfrm>
                <a:off x="3838898" y="3285485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7994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6" name="Google Shape;9146;p62"/>
              <p:cNvSpPr/>
              <p:nvPr/>
            </p:nvSpPr>
            <p:spPr>
              <a:xfrm>
                <a:off x="4319384" y="3285485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7994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7" name="Google Shape;9147;p62"/>
              <p:cNvSpPr/>
              <p:nvPr/>
            </p:nvSpPr>
            <p:spPr>
              <a:xfrm>
                <a:off x="4799870" y="3285485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7994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8" name="Google Shape;9148;p62"/>
              <p:cNvSpPr/>
              <p:nvPr/>
            </p:nvSpPr>
            <p:spPr>
              <a:xfrm>
                <a:off x="5280356" y="3285485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7994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49" name="Google Shape;9149;p62"/>
            <p:cNvGrpSpPr/>
            <p:nvPr/>
          </p:nvGrpSpPr>
          <p:grpSpPr>
            <a:xfrm>
              <a:off x="3358412" y="3466996"/>
              <a:ext cx="2363244" cy="139500"/>
              <a:chOff x="3358412" y="3466996"/>
              <a:chExt cx="2363244" cy="139500"/>
            </a:xfrm>
          </p:grpSpPr>
          <p:sp>
            <p:nvSpPr>
              <p:cNvPr id="9150" name="Google Shape;9150;p62"/>
              <p:cNvSpPr/>
              <p:nvPr/>
            </p:nvSpPr>
            <p:spPr>
              <a:xfrm>
                <a:off x="3358412" y="3466996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1" name="Google Shape;9151;p62"/>
              <p:cNvSpPr/>
              <p:nvPr/>
            </p:nvSpPr>
            <p:spPr>
              <a:xfrm>
                <a:off x="3838898" y="3466996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2" name="Google Shape;9152;p62"/>
              <p:cNvSpPr/>
              <p:nvPr/>
            </p:nvSpPr>
            <p:spPr>
              <a:xfrm>
                <a:off x="4319384" y="3466996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3" name="Google Shape;9153;p62"/>
              <p:cNvSpPr/>
              <p:nvPr/>
            </p:nvSpPr>
            <p:spPr>
              <a:xfrm>
                <a:off x="4799870" y="3466996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4" name="Google Shape;9154;p62"/>
              <p:cNvSpPr/>
              <p:nvPr/>
            </p:nvSpPr>
            <p:spPr>
              <a:xfrm>
                <a:off x="5280356" y="3466996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55" name="Google Shape;9155;p62"/>
            <p:cNvGrpSpPr/>
            <p:nvPr/>
          </p:nvGrpSpPr>
          <p:grpSpPr>
            <a:xfrm>
              <a:off x="3358412" y="3648507"/>
              <a:ext cx="2363244" cy="139500"/>
              <a:chOff x="3358412" y="3648507"/>
              <a:chExt cx="2363244" cy="139500"/>
            </a:xfrm>
          </p:grpSpPr>
          <p:sp>
            <p:nvSpPr>
              <p:cNvPr id="9156" name="Google Shape;9156;p62"/>
              <p:cNvSpPr/>
              <p:nvPr/>
            </p:nvSpPr>
            <p:spPr>
              <a:xfrm>
                <a:off x="3358412" y="3648507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7" name="Google Shape;9157;p62"/>
              <p:cNvSpPr/>
              <p:nvPr/>
            </p:nvSpPr>
            <p:spPr>
              <a:xfrm>
                <a:off x="3838898" y="3648507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8" name="Google Shape;9158;p62"/>
              <p:cNvSpPr/>
              <p:nvPr/>
            </p:nvSpPr>
            <p:spPr>
              <a:xfrm>
                <a:off x="4319384" y="3648507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9" name="Google Shape;9159;p62"/>
              <p:cNvSpPr/>
              <p:nvPr/>
            </p:nvSpPr>
            <p:spPr>
              <a:xfrm>
                <a:off x="4799870" y="3648507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0" name="Google Shape;9160;p62"/>
              <p:cNvSpPr/>
              <p:nvPr/>
            </p:nvSpPr>
            <p:spPr>
              <a:xfrm>
                <a:off x="5280356" y="3648507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61" name="Google Shape;9161;p62"/>
            <p:cNvGrpSpPr/>
            <p:nvPr/>
          </p:nvGrpSpPr>
          <p:grpSpPr>
            <a:xfrm>
              <a:off x="3358412" y="3830018"/>
              <a:ext cx="2363244" cy="139500"/>
              <a:chOff x="3358412" y="3830018"/>
              <a:chExt cx="2363244" cy="139500"/>
            </a:xfrm>
          </p:grpSpPr>
          <p:sp>
            <p:nvSpPr>
              <p:cNvPr id="9162" name="Google Shape;9162;p62"/>
              <p:cNvSpPr/>
              <p:nvPr/>
            </p:nvSpPr>
            <p:spPr>
              <a:xfrm>
                <a:off x="3358412" y="3830018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3" name="Google Shape;9163;p62"/>
              <p:cNvSpPr/>
              <p:nvPr/>
            </p:nvSpPr>
            <p:spPr>
              <a:xfrm>
                <a:off x="3838898" y="3830018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4" name="Google Shape;9164;p62"/>
              <p:cNvSpPr/>
              <p:nvPr/>
            </p:nvSpPr>
            <p:spPr>
              <a:xfrm>
                <a:off x="4319384" y="3830018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5" name="Google Shape;9165;p62"/>
              <p:cNvSpPr/>
              <p:nvPr/>
            </p:nvSpPr>
            <p:spPr>
              <a:xfrm>
                <a:off x="4799870" y="3830018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6" name="Google Shape;9166;p62"/>
              <p:cNvSpPr/>
              <p:nvPr/>
            </p:nvSpPr>
            <p:spPr>
              <a:xfrm>
                <a:off x="5280356" y="3830018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67" name="Google Shape;9167;p62"/>
            <p:cNvGrpSpPr/>
            <p:nvPr/>
          </p:nvGrpSpPr>
          <p:grpSpPr>
            <a:xfrm>
              <a:off x="3358399" y="4011514"/>
              <a:ext cx="2363377" cy="139537"/>
              <a:chOff x="3294800" y="4134603"/>
              <a:chExt cx="2638876" cy="152400"/>
            </a:xfrm>
          </p:grpSpPr>
          <p:sp>
            <p:nvSpPr>
              <p:cNvPr id="9168" name="Google Shape;9168;p62"/>
              <p:cNvSpPr/>
              <p:nvPr/>
            </p:nvSpPr>
            <p:spPr>
              <a:xfrm>
                <a:off x="3294800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9" name="Google Shape;9169;p62"/>
              <p:cNvSpPr/>
              <p:nvPr/>
            </p:nvSpPr>
            <p:spPr>
              <a:xfrm>
                <a:off x="3831294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0" name="Google Shape;9170;p62"/>
              <p:cNvSpPr/>
              <p:nvPr/>
            </p:nvSpPr>
            <p:spPr>
              <a:xfrm>
                <a:off x="4367788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1" name="Google Shape;9171;p62"/>
              <p:cNvSpPr/>
              <p:nvPr/>
            </p:nvSpPr>
            <p:spPr>
              <a:xfrm>
                <a:off x="4904282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2" name="Google Shape;9172;p62"/>
              <p:cNvSpPr/>
              <p:nvPr/>
            </p:nvSpPr>
            <p:spPr>
              <a:xfrm>
                <a:off x="5440776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73" name="Google Shape;9173;p62"/>
            <p:cNvGrpSpPr/>
            <p:nvPr/>
          </p:nvGrpSpPr>
          <p:grpSpPr>
            <a:xfrm>
              <a:off x="3358399" y="4193010"/>
              <a:ext cx="2363377" cy="139537"/>
              <a:chOff x="3294800" y="4134603"/>
              <a:chExt cx="2638876" cy="152400"/>
            </a:xfrm>
          </p:grpSpPr>
          <p:sp>
            <p:nvSpPr>
              <p:cNvPr id="9174" name="Google Shape;9174;p62"/>
              <p:cNvSpPr/>
              <p:nvPr/>
            </p:nvSpPr>
            <p:spPr>
              <a:xfrm>
                <a:off x="3294800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5" name="Google Shape;9175;p62"/>
              <p:cNvSpPr/>
              <p:nvPr/>
            </p:nvSpPr>
            <p:spPr>
              <a:xfrm>
                <a:off x="3831294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6" name="Google Shape;9176;p62"/>
              <p:cNvSpPr/>
              <p:nvPr/>
            </p:nvSpPr>
            <p:spPr>
              <a:xfrm>
                <a:off x="4367788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7" name="Google Shape;9177;p62"/>
              <p:cNvSpPr/>
              <p:nvPr/>
            </p:nvSpPr>
            <p:spPr>
              <a:xfrm>
                <a:off x="4904282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8" name="Google Shape;9178;p62"/>
              <p:cNvSpPr/>
              <p:nvPr/>
            </p:nvSpPr>
            <p:spPr>
              <a:xfrm>
                <a:off x="5440776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aphicFrame>
        <p:nvGraphicFramePr>
          <p:cNvPr id="9179" name="Google Shape;9179;p62"/>
          <p:cNvGraphicFramePr/>
          <p:nvPr/>
        </p:nvGraphicFramePr>
        <p:xfrm>
          <a:off x="728250" y="2361200"/>
          <a:ext cx="2369800" cy="8893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92450"/>
                <a:gridCol w="592450"/>
                <a:gridCol w="592450"/>
                <a:gridCol w="592450"/>
              </a:tblGrid>
              <a:tr h="296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5F8195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5F8195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96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A5B7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A5B7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96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A5B7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A5B7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pSp>
        <p:nvGrpSpPr>
          <p:cNvPr id="9180" name="Google Shape;9180;p62"/>
          <p:cNvGrpSpPr/>
          <p:nvPr/>
        </p:nvGrpSpPr>
        <p:grpSpPr>
          <a:xfrm>
            <a:off x="4177919" y="2765014"/>
            <a:ext cx="1302095" cy="60959"/>
            <a:chOff x="3558802" y="4011427"/>
            <a:chExt cx="1866000" cy="111300"/>
          </a:xfrm>
        </p:grpSpPr>
        <p:sp>
          <p:nvSpPr>
            <p:cNvPr id="9181" name="Google Shape;9181;p62"/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2" name="Google Shape;9182;p62"/>
            <p:cNvSpPr/>
            <p:nvPr/>
          </p:nvSpPr>
          <p:spPr>
            <a:xfrm rot="5400000" flipH="1">
              <a:off x="4167866" y="3416648"/>
              <a:ext cx="97200" cy="13014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83" name="Google Shape;9183;p62"/>
          <p:cNvGrpSpPr/>
          <p:nvPr/>
        </p:nvGrpSpPr>
        <p:grpSpPr>
          <a:xfrm>
            <a:off x="4723407" y="3047174"/>
            <a:ext cx="914340" cy="60959"/>
            <a:chOff x="3558802" y="4011427"/>
            <a:chExt cx="1866000" cy="111300"/>
          </a:xfrm>
        </p:grpSpPr>
        <p:sp>
          <p:nvSpPr>
            <p:cNvPr id="9184" name="Google Shape;9184;p62"/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5" name="Google Shape;9185;p62"/>
            <p:cNvSpPr/>
            <p:nvPr/>
          </p:nvSpPr>
          <p:spPr>
            <a:xfrm rot="5400000" flipH="1">
              <a:off x="4167866" y="3416648"/>
              <a:ext cx="97200" cy="13014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86" name="Google Shape;9186;p62"/>
          <p:cNvGrpSpPr/>
          <p:nvPr/>
        </p:nvGrpSpPr>
        <p:grpSpPr>
          <a:xfrm>
            <a:off x="5926924" y="3381697"/>
            <a:ext cx="2519825" cy="1001454"/>
            <a:chOff x="1906114" y="789980"/>
            <a:chExt cx="1487676" cy="606868"/>
          </a:xfrm>
        </p:grpSpPr>
        <p:cxnSp>
          <p:nvCxnSpPr>
            <p:cNvPr id="9187" name="Google Shape;9187;p62"/>
            <p:cNvCxnSpPr/>
            <p:nvPr/>
          </p:nvCxnSpPr>
          <p:spPr>
            <a:xfrm rot="10800000">
              <a:off x="2109981" y="1180903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88" name="Google Shape;9188;p62"/>
            <p:cNvCxnSpPr/>
            <p:nvPr/>
          </p:nvCxnSpPr>
          <p:spPr>
            <a:xfrm rot="10800000">
              <a:off x="2109981" y="985080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89" name="Google Shape;9189;p62"/>
            <p:cNvCxnSpPr/>
            <p:nvPr/>
          </p:nvCxnSpPr>
          <p:spPr>
            <a:xfrm rot="10800000">
              <a:off x="2109981" y="1376729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190" name="Google Shape;9190;p62"/>
            <p:cNvSpPr txBox="1"/>
            <p:nvPr/>
          </p:nvSpPr>
          <p:spPr>
            <a:xfrm flipH="1">
              <a:off x="2109710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JANUARY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9191" name="Google Shape;9191;p62"/>
            <p:cNvSpPr txBox="1"/>
            <p:nvPr/>
          </p:nvSpPr>
          <p:spPr>
            <a:xfrm flipH="1">
              <a:off x="2434275" y="789980"/>
              <a:ext cx="2892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FEBRUARY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9192" name="Google Shape;9192;p62"/>
            <p:cNvSpPr txBox="1"/>
            <p:nvPr/>
          </p:nvSpPr>
          <p:spPr>
            <a:xfrm flipH="1">
              <a:off x="2781049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MARCH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9193" name="Google Shape;9193;p62"/>
            <p:cNvSpPr txBox="1"/>
            <p:nvPr/>
          </p:nvSpPr>
          <p:spPr>
            <a:xfrm flipH="1">
              <a:off x="3112690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APRIL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9194" name="Google Shape;9194;p62"/>
            <p:cNvSpPr/>
            <p:nvPr/>
          </p:nvSpPr>
          <p:spPr>
            <a:xfrm>
              <a:off x="2105681" y="964326"/>
              <a:ext cx="2892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5" name="Google Shape;9195;p62"/>
            <p:cNvSpPr/>
            <p:nvPr/>
          </p:nvSpPr>
          <p:spPr>
            <a:xfrm>
              <a:off x="2109515" y="1159286"/>
              <a:ext cx="280200" cy="426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6" name="Google Shape;9196;p62"/>
            <p:cNvSpPr/>
            <p:nvPr/>
          </p:nvSpPr>
          <p:spPr>
            <a:xfrm>
              <a:off x="2753389" y="1353677"/>
              <a:ext cx="3255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7" name="Google Shape;9197;p62"/>
            <p:cNvSpPr/>
            <p:nvPr/>
          </p:nvSpPr>
          <p:spPr>
            <a:xfrm>
              <a:off x="2105681" y="1159287"/>
              <a:ext cx="2892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8" name="Google Shape;9198;p62"/>
            <p:cNvSpPr/>
            <p:nvPr/>
          </p:nvSpPr>
          <p:spPr>
            <a:xfrm>
              <a:off x="2412005" y="1354248"/>
              <a:ext cx="3255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9" name="Google Shape;9199;p62"/>
            <p:cNvSpPr/>
            <p:nvPr/>
          </p:nvSpPr>
          <p:spPr>
            <a:xfrm>
              <a:off x="2410087" y="964961"/>
              <a:ext cx="3255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0" name="Google Shape;9200;p62"/>
            <p:cNvSpPr txBox="1"/>
            <p:nvPr/>
          </p:nvSpPr>
          <p:spPr>
            <a:xfrm flipH="1">
              <a:off x="1906114" y="918164"/>
              <a:ext cx="203400" cy="10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PHASE 1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9201" name="Google Shape;9201;p62"/>
            <p:cNvSpPr txBox="1"/>
            <p:nvPr/>
          </p:nvSpPr>
          <p:spPr>
            <a:xfrm flipH="1">
              <a:off x="1919618" y="1113390"/>
              <a:ext cx="189900" cy="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Task 1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9202" name="Google Shape;9202;p62"/>
            <p:cNvSpPr txBox="1"/>
            <p:nvPr/>
          </p:nvSpPr>
          <p:spPr>
            <a:xfrm flipH="1">
              <a:off x="1906118" y="1304527"/>
              <a:ext cx="203400" cy="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Task 2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9203" name="Google Shape;9203;p62"/>
            <p:cNvSpPr/>
            <p:nvPr/>
          </p:nvSpPr>
          <p:spPr>
            <a:xfrm>
              <a:off x="2750975" y="964961"/>
              <a:ext cx="3255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04" name="Google Shape;9204;p62"/>
          <p:cNvGrpSpPr/>
          <p:nvPr/>
        </p:nvGrpSpPr>
        <p:grpSpPr>
          <a:xfrm>
            <a:off x="3372612" y="1159008"/>
            <a:ext cx="2363393" cy="1005865"/>
            <a:chOff x="3292400" y="1193188"/>
            <a:chExt cx="2615240" cy="1131075"/>
          </a:xfrm>
        </p:grpSpPr>
        <p:sp>
          <p:nvSpPr>
            <p:cNvPr id="9205" name="Google Shape;9205;p62"/>
            <p:cNvSpPr/>
            <p:nvPr/>
          </p:nvSpPr>
          <p:spPr>
            <a:xfrm>
              <a:off x="3292400" y="1845763"/>
              <a:ext cx="370500" cy="478500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 w="9525" cap="flat" cmpd="sng">
              <a:solidFill>
                <a:srgbClr val="ABBC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206" name="Google Shape;9206;p62"/>
            <p:cNvSpPr/>
            <p:nvPr/>
          </p:nvSpPr>
          <p:spPr>
            <a:xfrm>
              <a:off x="3292400" y="1314860"/>
              <a:ext cx="370500" cy="478500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207" name="Google Shape;9207;p62"/>
            <p:cNvSpPr txBox="1"/>
            <p:nvPr/>
          </p:nvSpPr>
          <p:spPr>
            <a:xfrm flipH="1">
              <a:off x="3678794" y="1193199"/>
              <a:ext cx="3705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JANUARY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208" name="Google Shape;9208;p62"/>
            <p:cNvSpPr txBox="1"/>
            <p:nvPr/>
          </p:nvSpPr>
          <p:spPr>
            <a:xfrm flipH="1">
              <a:off x="4051671" y="1193188"/>
              <a:ext cx="4014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FEBRUARY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209" name="Google Shape;9209;p62"/>
            <p:cNvSpPr txBox="1"/>
            <p:nvPr/>
          </p:nvSpPr>
          <p:spPr>
            <a:xfrm flipH="1">
              <a:off x="4453057" y="1193188"/>
              <a:ext cx="3480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MARCH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210" name="Google Shape;9210;p62"/>
            <p:cNvSpPr txBox="1"/>
            <p:nvPr/>
          </p:nvSpPr>
          <p:spPr>
            <a:xfrm flipH="1">
              <a:off x="4831790" y="1193197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APRIL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211" name="Google Shape;9211;p62"/>
            <p:cNvSpPr txBox="1"/>
            <p:nvPr/>
          </p:nvSpPr>
          <p:spPr>
            <a:xfrm flipH="1">
              <a:off x="5186134" y="1193197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MAY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212" name="Google Shape;9212;p62"/>
            <p:cNvSpPr txBox="1"/>
            <p:nvPr/>
          </p:nvSpPr>
          <p:spPr>
            <a:xfrm flipH="1">
              <a:off x="5562148" y="1193197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JUNE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213" name="Google Shape;9213;p62"/>
            <p:cNvSpPr txBox="1"/>
            <p:nvPr/>
          </p:nvSpPr>
          <p:spPr>
            <a:xfrm flipH="1">
              <a:off x="3349576" y="1372466"/>
              <a:ext cx="2727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PHASE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214" name="Google Shape;9214;p62"/>
            <p:cNvSpPr txBox="1"/>
            <p:nvPr/>
          </p:nvSpPr>
          <p:spPr>
            <a:xfrm flipH="1">
              <a:off x="3349579" y="1895516"/>
              <a:ext cx="2727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PHASE 2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215" name="Google Shape;9215;p62"/>
            <p:cNvSpPr txBox="1"/>
            <p:nvPr/>
          </p:nvSpPr>
          <p:spPr>
            <a:xfrm flipH="1">
              <a:off x="3355878" y="1543623"/>
              <a:ext cx="256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216" name="Google Shape;9216;p62"/>
            <p:cNvSpPr txBox="1"/>
            <p:nvPr/>
          </p:nvSpPr>
          <p:spPr>
            <a:xfrm flipH="1">
              <a:off x="3355878" y="1720328"/>
              <a:ext cx="256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2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217" name="Google Shape;9217;p62"/>
            <p:cNvSpPr txBox="1"/>
            <p:nvPr/>
          </p:nvSpPr>
          <p:spPr>
            <a:xfrm flipH="1">
              <a:off x="3355878" y="2072220"/>
              <a:ext cx="256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218" name="Google Shape;9218;p62"/>
            <p:cNvSpPr txBox="1"/>
            <p:nvPr/>
          </p:nvSpPr>
          <p:spPr>
            <a:xfrm flipH="1">
              <a:off x="3355889" y="2248920"/>
              <a:ext cx="256200" cy="6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2</a:t>
              </a:r>
              <a:endParaRPr sz="200">
                <a:solidFill>
                  <a:srgbClr val="FFFFFF"/>
                </a:solidFill>
              </a:endParaRPr>
            </a:p>
          </p:txBody>
        </p:sp>
        <p:grpSp>
          <p:nvGrpSpPr>
            <p:cNvPr id="9219" name="Google Shape;9219;p62"/>
            <p:cNvGrpSpPr/>
            <p:nvPr/>
          </p:nvGrpSpPr>
          <p:grpSpPr>
            <a:xfrm>
              <a:off x="3748438" y="1378608"/>
              <a:ext cx="2159202" cy="903971"/>
              <a:chOff x="1683525" y="2179850"/>
              <a:chExt cx="4519050" cy="2134525"/>
            </a:xfrm>
          </p:grpSpPr>
          <p:sp>
            <p:nvSpPr>
              <p:cNvPr id="9220" name="Google Shape;9220;p62"/>
              <p:cNvSpPr/>
              <p:nvPr/>
            </p:nvSpPr>
            <p:spPr>
              <a:xfrm>
                <a:off x="1683525" y="2179850"/>
                <a:ext cx="4519050" cy="53925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7" extrusionOk="0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3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221" name="Google Shape;9221;p62"/>
              <p:cNvSpPr/>
              <p:nvPr/>
            </p:nvSpPr>
            <p:spPr>
              <a:xfrm>
                <a:off x="1683525" y="259597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222" name="Google Shape;9222;p62"/>
              <p:cNvSpPr/>
              <p:nvPr/>
            </p:nvSpPr>
            <p:spPr>
              <a:xfrm>
                <a:off x="1683525" y="3012100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80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2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223" name="Google Shape;9223;p62"/>
              <p:cNvSpPr/>
              <p:nvPr/>
            </p:nvSpPr>
            <p:spPr>
              <a:xfrm>
                <a:off x="1683525" y="342822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224" name="Google Shape;9224;p62"/>
              <p:cNvSpPr/>
              <p:nvPr/>
            </p:nvSpPr>
            <p:spPr>
              <a:xfrm>
                <a:off x="1683525" y="3844350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548" y="1"/>
                    </a:moveTo>
                    <a:cubicBezTo>
                      <a:pt x="251" y="1"/>
                      <a:pt x="1" y="251"/>
                      <a:pt x="1" y="560"/>
                    </a:cubicBezTo>
                    <a:lnTo>
                      <a:pt x="1" y="1608"/>
                    </a:lnTo>
                    <a:cubicBezTo>
                      <a:pt x="1" y="1917"/>
                      <a:pt x="251" y="2156"/>
                      <a:pt x="548" y="2156"/>
                    </a:cubicBezTo>
                    <a:lnTo>
                      <a:pt x="180202" y="2156"/>
                    </a:lnTo>
                    <a:cubicBezTo>
                      <a:pt x="180511" y="2156"/>
                      <a:pt x="180761" y="1917"/>
                      <a:pt x="180761" y="1608"/>
                    </a:cubicBezTo>
                    <a:lnTo>
                      <a:pt x="180761" y="560"/>
                    </a:lnTo>
                    <a:cubicBezTo>
                      <a:pt x="180761" y="251"/>
                      <a:pt x="180511" y="1"/>
                      <a:pt x="180202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225" name="Google Shape;9225;p62"/>
              <p:cNvSpPr/>
              <p:nvPr/>
            </p:nvSpPr>
            <p:spPr>
              <a:xfrm>
                <a:off x="1683525" y="426047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0"/>
                    </a:moveTo>
                    <a:cubicBezTo>
                      <a:pt x="477" y="0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0"/>
                      <a:pt x="179678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226" name="Google Shape;9226;p62"/>
              <p:cNvSpPr/>
              <p:nvPr/>
            </p:nvSpPr>
            <p:spPr>
              <a:xfrm>
                <a:off x="1683525" y="2179850"/>
                <a:ext cx="921275" cy="53925"/>
              </a:xfrm>
              <a:custGeom>
                <a:avLst/>
                <a:gdLst/>
                <a:ahLst/>
                <a:cxnLst/>
                <a:rect l="l" t="t" r="r" b="b"/>
                <a:pathLst>
                  <a:path w="36851" h="2157" extrusionOk="0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35767" y="2156"/>
                    </a:lnTo>
                    <a:cubicBezTo>
                      <a:pt x="36362" y="2156"/>
                      <a:pt x="36851" y="1668"/>
                      <a:pt x="36851" y="1073"/>
                    </a:cubicBezTo>
                    <a:cubicBezTo>
                      <a:pt x="36851" y="477"/>
                      <a:pt x="36362" y="1"/>
                      <a:pt x="35767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227" name="Google Shape;9227;p62"/>
              <p:cNvSpPr/>
              <p:nvPr/>
            </p:nvSpPr>
            <p:spPr>
              <a:xfrm>
                <a:off x="2166625" y="2595975"/>
                <a:ext cx="203690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81476" h="2156" extrusionOk="0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cubicBezTo>
                      <a:pt x="1" y="1668"/>
                      <a:pt x="489" y="2156"/>
                      <a:pt x="1084" y="2156"/>
                    </a:cubicBezTo>
                    <a:lnTo>
                      <a:pt x="80392" y="2156"/>
                    </a:lnTo>
                    <a:cubicBezTo>
                      <a:pt x="80987" y="2156"/>
                      <a:pt x="81475" y="1668"/>
                      <a:pt x="81475" y="1084"/>
                    </a:cubicBezTo>
                    <a:cubicBezTo>
                      <a:pt x="81475" y="489"/>
                      <a:pt x="80987" y="1"/>
                      <a:pt x="80392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228" name="Google Shape;9228;p62"/>
              <p:cNvSpPr/>
              <p:nvPr/>
            </p:nvSpPr>
            <p:spPr>
              <a:xfrm>
                <a:off x="2808675" y="3012100"/>
                <a:ext cx="108200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43280" h="2156" extrusionOk="0"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56"/>
                      <a:pt x="1072" y="2156"/>
                    </a:cubicBezTo>
                    <a:lnTo>
                      <a:pt x="42196" y="2156"/>
                    </a:lnTo>
                    <a:cubicBezTo>
                      <a:pt x="42791" y="2156"/>
                      <a:pt x="43280" y="1668"/>
                      <a:pt x="43280" y="1072"/>
                    </a:cubicBezTo>
                    <a:cubicBezTo>
                      <a:pt x="43280" y="477"/>
                      <a:pt x="42791" y="1"/>
                      <a:pt x="42196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229" name="Google Shape;9229;p62"/>
              <p:cNvSpPr/>
              <p:nvPr/>
            </p:nvSpPr>
            <p:spPr>
              <a:xfrm>
                <a:off x="2942925" y="3428225"/>
                <a:ext cx="20449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81797" h="2156" extrusionOk="0">
                    <a:moveTo>
                      <a:pt x="1084" y="1"/>
                    </a:moveTo>
                    <a:cubicBezTo>
                      <a:pt x="488" y="1"/>
                      <a:pt x="0" y="489"/>
                      <a:pt x="12" y="1084"/>
                    </a:cubicBezTo>
                    <a:cubicBezTo>
                      <a:pt x="12" y="1679"/>
                      <a:pt x="488" y="2156"/>
                      <a:pt x="1084" y="2156"/>
                    </a:cubicBezTo>
                    <a:lnTo>
                      <a:pt x="80713" y="2156"/>
                    </a:lnTo>
                    <a:cubicBezTo>
                      <a:pt x="81308" y="2156"/>
                      <a:pt x="81796" y="1679"/>
                      <a:pt x="81796" y="1084"/>
                    </a:cubicBezTo>
                    <a:cubicBezTo>
                      <a:pt x="81796" y="489"/>
                      <a:pt x="81308" y="1"/>
                      <a:pt x="80713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230" name="Google Shape;9230;p62"/>
              <p:cNvSpPr/>
              <p:nvPr/>
            </p:nvSpPr>
            <p:spPr>
              <a:xfrm>
                <a:off x="3933825" y="3844350"/>
                <a:ext cx="16508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66033" h="2156" extrusionOk="0">
                    <a:moveTo>
                      <a:pt x="548" y="1"/>
                    </a:moveTo>
                    <a:cubicBezTo>
                      <a:pt x="238" y="1"/>
                      <a:pt x="0" y="251"/>
                      <a:pt x="0" y="560"/>
                    </a:cubicBezTo>
                    <a:lnTo>
                      <a:pt x="0" y="1608"/>
                    </a:lnTo>
                    <a:cubicBezTo>
                      <a:pt x="0" y="1917"/>
                      <a:pt x="238" y="2156"/>
                      <a:pt x="548" y="2156"/>
                    </a:cubicBezTo>
                    <a:lnTo>
                      <a:pt x="65472" y="2156"/>
                    </a:lnTo>
                    <a:cubicBezTo>
                      <a:pt x="65782" y="2156"/>
                      <a:pt x="66032" y="1917"/>
                      <a:pt x="66032" y="1608"/>
                    </a:cubicBezTo>
                    <a:lnTo>
                      <a:pt x="66032" y="560"/>
                    </a:lnTo>
                    <a:cubicBezTo>
                      <a:pt x="66032" y="251"/>
                      <a:pt x="65782" y="1"/>
                      <a:pt x="6547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231" name="Google Shape;9231;p62"/>
              <p:cNvSpPr/>
              <p:nvPr/>
            </p:nvSpPr>
            <p:spPr>
              <a:xfrm>
                <a:off x="5058950" y="4260775"/>
                <a:ext cx="1143625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45745" h="2144" extrusionOk="0">
                    <a:moveTo>
                      <a:pt x="1072" y="0"/>
                    </a:moveTo>
                    <a:cubicBezTo>
                      <a:pt x="477" y="0"/>
                      <a:pt x="1" y="477"/>
                      <a:pt x="1" y="1072"/>
                    </a:cubicBezTo>
                    <a:cubicBezTo>
                      <a:pt x="1" y="1667"/>
                      <a:pt x="477" y="2144"/>
                      <a:pt x="1072" y="2144"/>
                    </a:cubicBezTo>
                    <a:lnTo>
                      <a:pt x="44661" y="2144"/>
                    </a:lnTo>
                    <a:cubicBezTo>
                      <a:pt x="45256" y="2144"/>
                      <a:pt x="45744" y="1667"/>
                      <a:pt x="45744" y="1072"/>
                    </a:cubicBezTo>
                    <a:cubicBezTo>
                      <a:pt x="45744" y="477"/>
                      <a:pt x="45256" y="0"/>
                      <a:pt x="44661" y="0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99653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36" name="Google Shape;9236;p63"/>
          <p:cNvGrpSpPr/>
          <p:nvPr/>
        </p:nvGrpSpPr>
        <p:grpSpPr>
          <a:xfrm>
            <a:off x="4814684" y="1191441"/>
            <a:ext cx="745431" cy="718863"/>
            <a:chOff x="4249973" y="1201875"/>
            <a:chExt cx="1958568" cy="1888762"/>
          </a:xfrm>
        </p:grpSpPr>
        <p:sp>
          <p:nvSpPr>
            <p:cNvPr id="9237" name="Google Shape;9237;p63"/>
            <p:cNvSpPr/>
            <p:nvPr/>
          </p:nvSpPr>
          <p:spPr>
            <a:xfrm>
              <a:off x="4468527" y="1411932"/>
              <a:ext cx="1528500" cy="14526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38" name="Google Shape;9238;p63"/>
            <p:cNvGrpSpPr/>
            <p:nvPr/>
          </p:nvGrpSpPr>
          <p:grpSpPr>
            <a:xfrm>
              <a:off x="5853086" y="1789142"/>
              <a:ext cx="355454" cy="1048099"/>
              <a:chOff x="5576108" y="2016725"/>
              <a:chExt cx="565200" cy="1666560"/>
            </a:xfrm>
          </p:grpSpPr>
          <p:sp>
            <p:nvSpPr>
              <p:cNvPr id="9239" name="Google Shape;9239;p63"/>
              <p:cNvSpPr/>
              <p:nvPr/>
            </p:nvSpPr>
            <p:spPr>
              <a:xfrm>
                <a:off x="5576108" y="2016725"/>
                <a:ext cx="565200" cy="565500"/>
              </a:xfrm>
              <a:prstGeom prst="ellipse">
                <a:avLst/>
              </a:pr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9240" name="Google Shape;9240;p63"/>
              <p:cNvSpPr/>
              <p:nvPr/>
            </p:nvSpPr>
            <p:spPr>
              <a:xfrm rot="6479001">
                <a:off x="5275897" y="3050667"/>
                <a:ext cx="1119386" cy="152834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41" name="Google Shape;9241;p63"/>
            <p:cNvGrpSpPr/>
            <p:nvPr/>
          </p:nvGrpSpPr>
          <p:grpSpPr>
            <a:xfrm>
              <a:off x="4869455" y="2691676"/>
              <a:ext cx="1013897" cy="398961"/>
              <a:chOff x="4012057" y="3451825"/>
              <a:chExt cx="1612175" cy="634379"/>
            </a:xfrm>
          </p:grpSpPr>
          <p:sp>
            <p:nvSpPr>
              <p:cNvPr id="9242" name="Google Shape;9242;p63"/>
              <p:cNvSpPr/>
              <p:nvPr/>
            </p:nvSpPr>
            <p:spPr>
              <a:xfrm>
                <a:off x="5059033" y="3451825"/>
                <a:ext cx="565200" cy="565500"/>
              </a:xfrm>
              <a:prstGeom prst="ellipse">
                <a:avLst/>
              </a:pr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9243" name="Google Shape;9243;p63"/>
              <p:cNvSpPr/>
              <p:nvPr/>
            </p:nvSpPr>
            <p:spPr>
              <a:xfrm rot="10799079">
                <a:off x="4012507" y="3933353"/>
                <a:ext cx="1119600" cy="15270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44" name="Google Shape;9244;p63"/>
            <p:cNvGrpSpPr/>
            <p:nvPr/>
          </p:nvGrpSpPr>
          <p:grpSpPr>
            <a:xfrm>
              <a:off x="4276937" y="2155961"/>
              <a:ext cx="651965" cy="891358"/>
              <a:chOff x="3069908" y="2599997"/>
              <a:chExt cx="1036675" cy="1417328"/>
            </a:xfrm>
          </p:grpSpPr>
          <p:sp>
            <p:nvSpPr>
              <p:cNvPr id="9245" name="Google Shape;9245;p63"/>
              <p:cNvSpPr/>
              <p:nvPr/>
            </p:nvSpPr>
            <p:spPr>
              <a:xfrm>
                <a:off x="3541383" y="3451825"/>
                <a:ext cx="565200" cy="565500"/>
              </a:xfrm>
              <a:prstGeom prst="ellipse">
                <a:avLst/>
              </a:pr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9246" name="Google Shape;9246;p63"/>
              <p:cNvSpPr/>
              <p:nvPr/>
            </p:nvSpPr>
            <p:spPr>
              <a:xfrm rot="-6478717">
                <a:off x="2755922" y="3079191"/>
                <a:ext cx="1119672" cy="15341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47" name="Google Shape;9247;p63"/>
            <p:cNvGrpSpPr/>
            <p:nvPr/>
          </p:nvGrpSpPr>
          <p:grpSpPr>
            <a:xfrm>
              <a:off x="5054918" y="1201875"/>
              <a:ext cx="999548" cy="602711"/>
              <a:chOff x="4306958" y="1082925"/>
              <a:chExt cx="1589359" cy="958358"/>
            </a:xfrm>
          </p:grpSpPr>
          <p:sp>
            <p:nvSpPr>
              <p:cNvPr id="9248" name="Google Shape;9248;p63"/>
              <p:cNvSpPr/>
              <p:nvPr/>
            </p:nvSpPr>
            <p:spPr>
              <a:xfrm>
                <a:off x="4306958" y="1082925"/>
                <a:ext cx="565200" cy="565500"/>
              </a:xfrm>
              <a:prstGeom prst="ellipse">
                <a:avLst/>
              </a:pr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9249" name="Google Shape;9249;p63"/>
              <p:cNvSpPr/>
              <p:nvPr/>
            </p:nvSpPr>
            <p:spPr>
              <a:xfrm rot="2159678">
                <a:off x="4838902" y="1574444"/>
                <a:ext cx="1119431" cy="152476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50" name="Google Shape;9250;p63"/>
            <p:cNvGrpSpPr/>
            <p:nvPr/>
          </p:nvGrpSpPr>
          <p:grpSpPr>
            <a:xfrm>
              <a:off x="4249973" y="1303451"/>
              <a:ext cx="799317" cy="841334"/>
              <a:chOff x="3027033" y="1244439"/>
              <a:chExt cx="1270977" cy="1337786"/>
            </a:xfrm>
          </p:grpSpPr>
          <p:sp>
            <p:nvSpPr>
              <p:cNvPr id="9251" name="Google Shape;9251;p63"/>
              <p:cNvSpPr/>
              <p:nvPr/>
            </p:nvSpPr>
            <p:spPr>
              <a:xfrm>
                <a:off x="3027033" y="2016725"/>
                <a:ext cx="565200" cy="565500"/>
              </a:xfrm>
              <a:prstGeom prst="ellipse">
                <a:avLst/>
              </a:pr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9252" name="Google Shape;9252;p63"/>
              <p:cNvSpPr/>
              <p:nvPr/>
            </p:nvSpPr>
            <p:spPr>
              <a:xfrm rot="-2159137">
                <a:off x="3240473" y="1559002"/>
                <a:ext cx="1119673" cy="15327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253" name="Google Shape;9253;p63"/>
          <p:cNvGrpSpPr/>
          <p:nvPr/>
        </p:nvGrpSpPr>
        <p:grpSpPr>
          <a:xfrm>
            <a:off x="731057" y="2069890"/>
            <a:ext cx="761767" cy="729896"/>
            <a:chOff x="2657744" y="2337745"/>
            <a:chExt cx="832987" cy="798137"/>
          </a:xfrm>
        </p:grpSpPr>
        <p:sp>
          <p:nvSpPr>
            <p:cNvPr id="9254" name="Google Shape;9254;p63"/>
            <p:cNvSpPr/>
            <p:nvPr/>
          </p:nvSpPr>
          <p:spPr>
            <a:xfrm>
              <a:off x="2812050" y="2337745"/>
              <a:ext cx="516050" cy="266400"/>
            </a:xfrm>
            <a:custGeom>
              <a:avLst/>
              <a:gdLst/>
              <a:ahLst/>
              <a:cxnLst/>
              <a:rect l="l" t="t" r="r" b="b"/>
              <a:pathLst>
                <a:path w="20642" h="10656" extrusionOk="0">
                  <a:moveTo>
                    <a:pt x="10321" y="0"/>
                  </a:moveTo>
                  <a:cubicBezTo>
                    <a:pt x="4630" y="0"/>
                    <a:pt x="1" y="4630"/>
                    <a:pt x="1" y="10321"/>
                  </a:cubicBezTo>
                  <a:cubicBezTo>
                    <a:pt x="1" y="10385"/>
                    <a:pt x="2" y="10450"/>
                    <a:pt x="4" y="10514"/>
                  </a:cubicBezTo>
                  <a:cubicBezTo>
                    <a:pt x="1580" y="9686"/>
                    <a:pt x="3307" y="9273"/>
                    <a:pt x="5033" y="9273"/>
                  </a:cubicBezTo>
                  <a:cubicBezTo>
                    <a:pt x="6858" y="9273"/>
                    <a:pt x="8681" y="9735"/>
                    <a:pt x="10321" y="10655"/>
                  </a:cubicBezTo>
                  <a:cubicBezTo>
                    <a:pt x="11962" y="9735"/>
                    <a:pt x="13786" y="9273"/>
                    <a:pt x="15610" y="9273"/>
                  </a:cubicBezTo>
                  <a:cubicBezTo>
                    <a:pt x="17337" y="9273"/>
                    <a:pt x="19065" y="9686"/>
                    <a:pt x="20640" y="10514"/>
                  </a:cubicBezTo>
                  <a:cubicBezTo>
                    <a:pt x="20640" y="10450"/>
                    <a:pt x="20642" y="10385"/>
                    <a:pt x="20642" y="10321"/>
                  </a:cubicBezTo>
                  <a:cubicBezTo>
                    <a:pt x="20642" y="4630"/>
                    <a:pt x="16012" y="0"/>
                    <a:pt x="1032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5" name="Google Shape;9255;p63"/>
            <p:cNvSpPr/>
            <p:nvPr/>
          </p:nvSpPr>
          <p:spPr>
            <a:xfrm>
              <a:off x="3113181" y="2645625"/>
              <a:ext cx="377550" cy="476425"/>
            </a:xfrm>
            <a:custGeom>
              <a:avLst/>
              <a:gdLst/>
              <a:ahLst/>
              <a:cxnLst/>
              <a:rect l="l" t="t" r="r" b="b"/>
              <a:pathLst>
                <a:path w="15102" h="19057" extrusionOk="0">
                  <a:moveTo>
                    <a:pt x="10272" y="0"/>
                  </a:moveTo>
                  <a:cubicBezTo>
                    <a:pt x="9934" y="3512"/>
                    <a:pt x="7912" y="6539"/>
                    <a:pt x="5024" y="8262"/>
                  </a:cubicBezTo>
                  <a:cubicBezTo>
                    <a:pt x="5031" y="8418"/>
                    <a:pt x="5036" y="8577"/>
                    <a:pt x="5036" y="8736"/>
                  </a:cubicBezTo>
                  <a:cubicBezTo>
                    <a:pt x="5036" y="12577"/>
                    <a:pt x="3024" y="15957"/>
                    <a:pt x="1" y="17879"/>
                  </a:cubicBezTo>
                  <a:cubicBezTo>
                    <a:pt x="1471" y="18653"/>
                    <a:pt x="3109" y="19056"/>
                    <a:pt x="4771" y="19056"/>
                  </a:cubicBezTo>
                  <a:cubicBezTo>
                    <a:pt x="4774" y="19056"/>
                    <a:pt x="4778" y="19056"/>
                    <a:pt x="4781" y="19056"/>
                  </a:cubicBezTo>
                  <a:cubicBezTo>
                    <a:pt x="10472" y="19056"/>
                    <a:pt x="15102" y="14427"/>
                    <a:pt x="15102" y="8736"/>
                  </a:cubicBezTo>
                  <a:cubicBezTo>
                    <a:pt x="15102" y="5062"/>
                    <a:pt x="13170" y="1831"/>
                    <a:pt x="1027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6" name="Google Shape;9256;p63"/>
            <p:cNvSpPr/>
            <p:nvPr/>
          </p:nvSpPr>
          <p:spPr>
            <a:xfrm>
              <a:off x="3082750" y="2605975"/>
              <a:ext cx="244675" cy="231900"/>
            </a:xfrm>
            <a:custGeom>
              <a:avLst/>
              <a:gdLst/>
              <a:ahLst/>
              <a:cxnLst/>
              <a:rect l="l" t="t" r="r" b="b"/>
              <a:pathLst>
                <a:path w="9787" h="9276" extrusionOk="0">
                  <a:moveTo>
                    <a:pt x="4781" y="1"/>
                  </a:moveTo>
                  <a:cubicBezTo>
                    <a:pt x="3141" y="1"/>
                    <a:pt x="1499" y="393"/>
                    <a:pt x="1" y="1178"/>
                  </a:cubicBezTo>
                  <a:cubicBezTo>
                    <a:pt x="2747" y="2923"/>
                    <a:pt x="4656" y="5871"/>
                    <a:pt x="4984" y="9276"/>
                  </a:cubicBezTo>
                  <a:cubicBezTo>
                    <a:pt x="7683" y="7574"/>
                    <a:pt x="9542" y="4656"/>
                    <a:pt x="9787" y="1300"/>
                  </a:cubicBezTo>
                  <a:cubicBezTo>
                    <a:pt x="8232" y="434"/>
                    <a:pt x="6507" y="1"/>
                    <a:pt x="478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7" name="Google Shape;9257;p63"/>
            <p:cNvSpPr/>
            <p:nvPr/>
          </p:nvSpPr>
          <p:spPr>
            <a:xfrm>
              <a:off x="2657744" y="2659457"/>
              <a:ext cx="377575" cy="476425"/>
            </a:xfrm>
            <a:custGeom>
              <a:avLst/>
              <a:gdLst/>
              <a:ahLst/>
              <a:cxnLst/>
              <a:rect l="l" t="t" r="r" b="b"/>
              <a:pathLst>
                <a:path w="15103" h="19057" extrusionOk="0">
                  <a:moveTo>
                    <a:pt x="4831" y="0"/>
                  </a:moveTo>
                  <a:cubicBezTo>
                    <a:pt x="1931" y="1831"/>
                    <a:pt x="0" y="5062"/>
                    <a:pt x="0" y="8736"/>
                  </a:cubicBezTo>
                  <a:cubicBezTo>
                    <a:pt x="0" y="14427"/>
                    <a:pt x="4631" y="19056"/>
                    <a:pt x="10321" y="19056"/>
                  </a:cubicBezTo>
                  <a:cubicBezTo>
                    <a:pt x="10324" y="19056"/>
                    <a:pt x="10327" y="19056"/>
                    <a:pt x="10331" y="19056"/>
                  </a:cubicBezTo>
                  <a:cubicBezTo>
                    <a:pt x="11993" y="19056"/>
                    <a:pt x="13630" y="18653"/>
                    <a:pt x="15102" y="17879"/>
                  </a:cubicBezTo>
                  <a:cubicBezTo>
                    <a:pt x="12077" y="15957"/>
                    <a:pt x="10068" y="12577"/>
                    <a:pt x="10068" y="8736"/>
                  </a:cubicBezTo>
                  <a:cubicBezTo>
                    <a:pt x="10068" y="8577"/>
                    <a:pt x="10071" y="8418"/>
                    <a:pt x="10079" y="8262"/>
                  </a:cubicBezTo>
                  <a:cubicBezTo>
                    <a:pt x="7192" y="6540"/>
                    <a:pt x="5169" y="3512"/>
                    <a:pt x="483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8" name="Google Shape;9258;p63"/>
            <p:cNvSpPr/>
            <p:nvPr/>
          </p:nvSpPr>
          <p:spPr>
            <a:xfrm>
              <a:off x="2812775" y="2605975"/>
              <a:ext cx="244675" cy="231900"/>
            </a:xfrm>
            <a:custGeom>
              <a:avLst/>
              <a:gdLst/>
              <a:ahLst/>
              <a:cxnLst/>
              <a:rect l="l" t="t" r="r" b="b"/>
              <a:pathLst>
                <a:path w="9787" h="9276" extrusionOk="0">
                  <a:moveTo>
                    <a:pt x="5005" y="1"/>
                  </a:moveTo>
                  <a:cubicBezTo>
                    <a:pt x="3280" y="1"/>
                    <a:pt x="1555" y="434"/>
                    <a:pt x="1" y="1300"/>
                  </a:cubicBezTo>
                  <a:cubicBezTo>
                    <a:pt x="246" y="4658"/>
                    <a:pt x="2103" y="7574"/>
                    <a:pt x="4801" y="9276"/>
                  </a:cubicBezTo>
                  <a:cubicBezTo>
                    <a:pt x="5130" y="5871"/>
                    <a:pt x="7040" y="2923"/>
                    <a:pt x="9786" y="1178"/>
                  </a:cubicBezTo>
                  <a:cubicBezTo>
                    <a:pt x="8288" y="393"/>
                    <a:pt x="6646" y="1"/>
                    <a:pt x="500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9" name="Google Shape;9259;p63"/>
            <p:cNvSpPr/>
            <p:nvPr/>
          </p:nvSpPr>
          <p:spPr>
            <a:xfrm>
              <a:off x="2944250" y="2859150"/>
              <a:ext cx="251675" cy="226375"/>
            </a:xfrm>
            <a:custGeom>
              <a:avLst/>
              <a:gdLst/>
              <a:ahLst/>
              <a:cxnLst/>
              <a:rect l="l" t="t" r="r" b="b"/>
              <a:pathLst>
                <a:path w="10067" h="9055" extrusionOk="0">
                  <a:moveTo>
                    <a:pt x="4" y="1"/>
                  </a:moveTo>
                  <a:cubicBezTo>
                    <a:pt x="2" y="65"/>
                    <a:pt x="0" y="130"/>
                    <a:pt x="0" y="195"/>
                  </a:cubicBezTo>
                  <a:cubicBezTo>
                    <a:pt x="0" y="3954"/>
                    <a:pt x="2023" y="7250"/>
                    <a:pt x="5033" y="9055"/>
                  </a:cubicBezTo>
                  <a:cubicBezTo>
                    <a:pt x="8045" y="7250"/>
                    <a:pt x="10066" y="3954"/>
                    <a:pt x="10066" y="195"/>
                  </a:cubicBezTo>
                  <a:cubicBezTo>
                    <a:pt x="10066" y="130"/>
                    <a:pt x="10066" y="65"/>
                    <a:pt x="10065" y="1"/>
                  </a:cubicBezTo>
                  <a:cubicBezTo>
                    <a:pt x="8490" y="829"/>
                    <a:pt x="6762" y="1243"/>
                    <a:pt x="5034" y="1243"/>
                  </a:cubicBezTo>
                  <a:cubicBezTo>
                    <a:pt x="3306" y="1243"/>
                    <a:pt x="1578" y="829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0" name="Google Shape;9260;p63"/>
          <p:cNvGrpSpPr/>
          <p:nvPr/>
        </p:nvGrpSpPr>
        <p:grpSpPr>
          <a:xfrm>
            <a:off x="3242022" y="2073097"/>
            <a:ext cx="685569" cy="723586"/>
            <a:chOff x="3398134" y="2057755"/>
            <a:chExt cx="704087" cy="743130"/>
          </a:xfrm>
        </p:grpSpPr>
        <p:grpSp>
          <p:nvGrpSpPr>
            <p:cNvPr id="9261" name="Google Shape;9261;p63"/>
            <p:cNvGrpSpPr/>
            <p:nvPr/>
          </p:nvGrpSpPr>
          <p:grpSpPr>
            <a:xfrm>
              <a:off x="3398134" y="2290183"/>
              <a:ext cx="315300" cy="219900"/>
              <a:chOff x="3398134" y="2290183"/>
              <a:chExt cx="315300" cy="219900"/>
            </a:xfrm>
          </p:grpSpPr>
          <p:sp>
            <p:nvSpPr>
              <p:cNvPr id="9262" name="Google Shape;9262;p63"/>
              <p:cNvSpPr/>
              <p:nvPr/>
            </p:nvSpPr>
            <p:spPr>
              <a:xfrm>
                <a:off x="3493534" y="2290183"/>
                <a:ext cx="219900" cy="219900"/>
              </a:xfrm>
              <a:prstGeom prst="ellipse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263" name="Google Shape;9263;p63"/>
              <p:cNvCxnSpPr>
                <a:stCxn id="9262" idx="2"/>
              </p:cNvCxnSpPr>
              <p:nvPr/>
            </p:nvCxnSpPr>
            <p:spPr>
              <a:xfrm rot="10800000">
                <a:off x="3398134" y="2400133"/>
                <a:ext cx="9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264" name="Google Shape;9264;p63"/>
            <p:cNvGrpSpPr/>
            <p:nvPr/>
          </p:nvGrpSpPr>
          <p:grpSpPr>
            <a:xfrm>
              <a:off x="3547823" y="2467358"/>
              <a:ext cx="219900" cy="333527"/>
              <a:chOff x="3547823" y="2467358"/>
              <a:chExt cx="219900" cy="333527"/>
            </a:xfrm>
          </p:grpSpPr>
          <p:sp>
            <p:nvSpPr>
              <p:cNvPr id="9265" name="Google Shape;9265;p63"/>
              <p:cNvSpPr/>
              <p:nvPr/>
            </p:nvSpPr>
            <p:spPr>
              <a:xfrm>
                <a:off x="3547823" y="2467358"/>
                <a:ext cx="219900" cy="219900"/>
              </a:xfrm>
              <a:prstGeom prst="ellipse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266" name="Google Shape;9266;p63"/>
              <p:cNvCxnSpPr/>
              <p:nvPr/>
            </p:nvCxnSpPr>
            <p:spPr>
              <a:xfrm rot="10800000">
                <a:off x="3657701" y="2687185"/>
                <a:ext cx="0" cy="11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267" name="Google Shape;9267;p63"/>
            <p:cNvGrpSpPr/>
            <p:nvPr/>
          </p:nvGrpSpPr>
          <p:grpSpPr>
            <a:xfrm>
              <a:off x="3734138" y="2467358"/>
              <a:ext cx="219900" cy="333527"/>
              <a:chOff x="3734138" y="2467358"/>
              <a:chExt cx="219900" cy="333527"/>
            </a:xfrm>
          </p:grpSpPr>
          <p:sp>
            <p:nvSpPr>
              <p:cNvPr id="9268" name="Google Shape;9268;p63"/>
              <p:cNvSpPr/>
              <p:nvPr/>
            </p:nvSpPr>
            <p:spPr>
              <a:xfrm>
                <a:off x="3734138" y="2467358"/>
                <a:ext cx="219900" cy="219900"/>
              </a:xfrm>
              <a:prstGeom prst="ellipse">
                <a:avLst/>
              </a:pr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269" name="Google Shape;9269;p63"/>
              <p:cNvCxnSpPr/>
              <p:nvPr/>
            </p:nvCxnSpPr>
            <p:spPr>
              <a:xfrm rot="10800000">
                <a:off x="3844020" y="2687185"/>
                <a:ext cx="0" cy="11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270" name="Google Shape;9270;p63"/>
            <p:cNvGrpSpPr/>
            <p:nvPr/>
          </p:nvGrpSpPr>
          <p:grpSpPr>
            <a:xfrm>
              <a:off x="3787560" y="2288011"/>
              <a:ext cx="314661" cy="219900"/>
              <a:chOff x="3787560" y="2288011"/>
              <a:chExt cx="314661" cy="219900"/>
            </a:xfrm>
          </p:grpSpPr>
          <p:sp>
            <p:nvSpPr>
              <p:cNvPr id="9271" name="Google Shape;9271;p63"/>
              <p:cNvSpPr/>
              <p:nvPr/>
            </p:nvSpPr>
            <p:spPr>
              <a:xfrm>
                <a:off x="3787560" y="2288011"/>
                <a:ext cx="219900" cy="219900"/>
              </a:xfrm>
              <a:prstGeom prst="ellipse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272" name="Google Shape;9272;p63"/>
              <p:cNvCxnSpPr/>
              <p:nvPr/>
            </p:nvCxnSpPr>
            <p:spPr>
              <a:xfrm rot="10800000">
                <a:off x="4007421" y="2400064"/>
                <a:ext cx="94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273" name="Google Shape;9273;p63"/>
            <p:cNvGrpSpPr/>
            <p:nvPr/>
          </p:nvGrpSpPr>
          <p:grpSpPr>
            <a:xfrm>
              <a:off x="3637290" y="2057755"/>
              <a:ext cx="219900" cy="335499"/>
              <a:chOff x="3637290" y="2057755"/>
              <a:chExt cx="219900" cy="335499"/>
            </a:xfrm>
          </p:grpSpPr>
          <p:sp>
            <p:nvSpPr>
              <p:cNvPr id="9274" name="Google Shape;9274;p63"/>
              <p:cNvSpPr/>
              <p:nvPr/>
            </p:nvSpPr>
            <p:spPr>
              <a:xfrm>
                <a:off x="3637290" y="2173354"/>
                <a:ext cx="219900" cy="219900"/>
              </a:xfrm>
              <a:prstGeom prst="ellipse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275" name="Google Shape;9275;p63"/>
              <p:cNvCxnSpPr/>
              <p:nvPr/>
            </p:nvCxnSpPr>
            <p:spPr>
              <a:xfrm rot="10800000">
                <a:off x="3747169" y="2057755"/>
                <a:ext cx="0" cy="11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9276" name="Google Shape;9276;p63"/>
          <p:cNvGrpSpPr/>
          <p:nvPr/>
        </p:nvGrpSpPr>
        <p:grpSpPr>
          <a:xfrm>
            <a:off x="4917244" y="2079792"/>
            <a:ext cx="710153" cy="710153"/>
            <a:chOff x="5007123" y="2079403"/>
            <a:chExt cx="687600" cy="687600"/>
          </a:xfrm>
        </p:grpSpPr>
        <p:sp>
          <p:nvSpPr>
            <p:cNvPr id="9277" name="Google Shape;9277;p63"/>
            <p:cNvSpPr/>
            <p:nvPr/>
          </p:nvSpPr>
          <p:spPr>
            <a:xfrm>
              <a:off x="5007123" y="2079403"/>
              <a:ext cx="687600" cy="687600"/>
            </a:xfrm>
            <a:prstGeom prst="ellipse">
              <a:avLst/>
            </a:pr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8" name="Google Shape;9278;p63"/>
            <p:cNvSpPr/>
            <p:nvPr/>
          </p:nvSpPr>
          <p:spPr>
            <a:xfrm>
              <a:off x="5069448" y="2141702"/>
              <a:ext cx="563100" cy="562800"/>
            </a:xfrm>
            <a:prstGeom prst="ellipse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9" name="Google Shape;9279;p63"/>
            <p:cNvSpPr/>
            <p:nvPr/>
          </p:nvSpPr>
          <p:spPr>
            <a:xfrm>
              <a:off x="5146403" y="2218605"/>
              <a:ext cx="409200" cy="409200"/>
            </a:xfrm>
            <a:prstGeom prst="ellipse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0" name="Google Shape;9280;p63"/>
            <p:cNvSpPr/>
            <p:nvPr/>
          </p:nvSpPr>
          <p:spPr>
            <a:xfrm>
              <a:off x="5221891" y="2294066"/>
              <a:ext cx="258300" cy="258300"/>
            </a:xfrm>
            <a:prstGeom prst="ellipse">
              <a:avLst/>
            </a:pr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81" name="Google Shape;9281;p63"/>
          <p:cNvGrpSpPr/>
          <p:nvPr/>
        </p:nvGrpSpPr>
        <p:grpSpPr>
          <a:xfrm>
            <a:off x="5726681" y="2074299"/>
            <a:ext cx="720998" cy="721183"/>
            <a:chOff x="5797446" y="2063053"/>
            <a:chExt cx="698100" cy="698280"/>
          </a:xfrm>
        </p:grpSpPr>
        <p:sp>
          <p:nvSpPr>
            <p:cNvPr id="9282" name="Google Shape;9282;p63"/>
            <p:cNvSpPr/>
            <p:nvPr/>
          </p:nvSpPr>
          <p:spPr>
            <a:xfrm>
              <a:off x="5797446" y="2063053"/>
              <a:ext cx="698100" cy="698100"/>
            </a:xfrm>
            <a:prstGeom prst="ellipse">
              <a:avLst/>
            </a:pr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3" name="Google Shape;9283;p63"/>
            <p:cNvSpPr/>
            <p:nvPr/>
          </p:nvSpPr>
          <p:spPr>
            <a:xfrm>
              <a:off x="5872067" y="2212295"/>
              <a:ext cx="549000" cy="549000"/>
            </a:xfrm>
            <a:prstGeom prst="ellipse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4" name="Google Shape;9284;p63"/>
            <p:cNvSpPr/>
            <p:nvPr/>
          </p:nvSpPr>
          <p:spPr>
            <a:xfrm>
              <a:off x="5921353" y="2310867"/>
              <a:ext cx="450300" cy="450300"/>
            </a:xfrm>
            <a:prstGeom prst="ellipse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5" name="Google Shape;9285;p63"/>
            <p:cNvSpPr/>
            <p:nvPr/>
          </p:nvSpPr>
          <p:spPr>
            <a:xfrm>
              <a:off x="5967936" y="2404033"/>
              <a:ext cx="357300" cy="357300"/>
            </a:xfrm>
            <a:prstGeom prst="ellipse">
              <a:avLst/>
            </a:pr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86" name="Google Shape;9286;p63"/>
          <p:cNvGrpSpPr/>
          <p:nvPr/>
        </p:nvGrpSpPr>
        <p:grpSpPr>
          <a:xfrm>
            <a:off x="8171828" y="3719904"/>
            <a:ext cx="280585" cy="673164"/>
            <a:chOff x="8075075" y="3754290"/>
            <a:chExt cx="255612" cy="613194"/>
          </a:xfrm>
        </p:grpSpPr>
        <p:grpSp>
          <p:nvGrpSpPr>
            <p:cNvPr id="9287" name="Google Shape;9287;p63"/>
            <p:cNvGrpSpPr/>
            <p:nvPr/>
          </p:nvGrpSpPr>
          <p:grpSpPr>
            <a:xfrm>
              <a:off x="8075075" y="3754290"/>
              <a:ext cx="255612" cy="613194"/>
              <a:chOff x="8075075" y="3754290"/>
              <a:chExt cx="255612" cy="613194"/>
            </a:xfrm>
          </p:grpSpPr>
          <p:sp>
            <p:nvSpPr>
              <p:cNvPr id="9288" name="Google Shape;9288;p63"/>
              <p:cNvSpPr/>
              <p:nvPr/>
            </p:nvSpPr>
            <p:spPr>
              <a:xfrm>
                <a:off x="8075075" y="4252967"/>
                <a:ext cx="255612" cy="114517"/>
              </a:xfrm>
              <a:custGeom>
                <a:avLst/>
                <a:gdLst/>
                <a:ahLst/>
                <a:cxnLst/>
                <a:rect l="l" t="t" r="r" b="b"/>
                <a:pathLst>
                  <a:path w="16734" h="7497" extrusionOk="0">
                    <a:moveTo>
                      <a:pt x="1" y="1"/>
                    </a:moveTo>
                    <a:lnTo>
                      <a:pt x="8369" y="7496"/>
                    </a:lnTo>
                    <a:lnTo>
                      <a:pt x="16734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9" name="Google Shape;9289;p63"/>
              <p:cNvSpPr/>
              <p:nvPr/>
            </p:nvSpPr>
            <p:spPr>
              <a:xfrm>
                <a:off x="8075075" y="3754290"/>
                <a:ext cx="255612" cy="498713"/>
              </a:xfrm>
              <a:custGeom>
                <a:avLst/>
                <a:gdLst/>
                <a:ahLst/>
                <a:cxnLst/>
                <a:rect l="l" t="t" r="r" b="b"/>
                <a:pathLst>
                  <a:path w="16734" h="32649" extrusionOk="0">
                    <a:moveTo>
                      <a:pt x="8369" y="0"/>
                    </a:moveTo>
                    <a:cubicBezTo>
                      <a:pt x="3747" y="0"/>
                      <a:pt x="1" y="3747"/>
                      <a:pt x="1" y="8366"/>
                    </a:cubicBezTo>
                    <a:lnTo>
                      <a:pt x="1" y="32649"/>
                    </a:lnTo>
                    <a:lnTo>
                      <a:pt x="16734" y="32649"/>
                    </a:lnTo>
                    <a:lnTo>
                      <a:pt x="16734" y="8366"/>
                    </a:lnTo>
                    <a:cubicBezTo>
                      <a:pt x="16734" y="3744"/>
                      <a:pt x="12987" y="0"/>
                      <a:pt x="836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290" name="Google Shape;9290;p63"/>
            <p:cNvSpPr/>
            <p:nvPr/>
          </p:nvSpPr>
          <p:spPr>
            <a:xfrm>
              <a:off x="8107762" y="3782257"/>
              <a:ext cx="190281" cy="190281"/>
            </a:xfrm>
            <a:custGeom>
              <a:avLst/>
              <a:gdLst/>
              <a:ahLst/>
              <a:cxnLst/>
              <a:rect l="l" t="t" r="r" b="b"/>
              <a:pathLst>
                <a:path w="12457" h="12457" extrusionOk="0">
                  <a:moveTo>
                    <a:pt x="6229" y="1"/>
                  </a:moveTo>
                  <a:cubicBezTo>
                    <a:pt x="2788" y="1"/>
                    <a:pt x="1" y="2788"/>
                    <a:pt x="1" y="6229"/>
                  </a:cubicBezTo>
                  <a:cubicBezTo>
                    <a:pt x="1" y="9670"/>
                    <a:pt x="2788" y="12457"/>
                    <a:pt x="6229" y="12457"/>
                  </a:cubicBezTo>
                  <a:cubicBezTo>
                    <a:pt x="9666" y="12457"/>
                    <a:pt x="12457" y="9670"/>
                    <a:pt x="12457" y="6229"/>
                  </a:cubicBezTo>
                  <a:cubicBezTo>
                    <a:pt x="12457" y="2788"/>
                    <a:pt x="9666" y="1"/>
                    <a:pt x="622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91" name="Google Shape;9291;p63"/>
          <p:cNvGrpSpPr/>
          <p:nvPr/>
        </p:nvGrpSpPr>
        <p:grpSpPr>
          <a:xfrm>
            <a:off x="5288887" y="3708700"/>
            <a:ext cx="470352" cy="683745"/>
            <a:chOff x="1697726" y="3244179"/>
            <a:chExt cx="788124" cy="1146069"/>
          </a:xfrm>
        </p:grpSpPr>
        <p:sp>
          <p:nvSpPr>
            <p:cNvPr id="9292" name="Google Shape;9292;p63"/>
            <p:cNvSpPr/>
            <p:nvPr/>
          </p:nvSpPr>
          <p:spPr>
            <a:xfrm>
              <a:off x="1697726" y="3244179"/>
              <a:ext cx="788124" cy="1146069"/>
            </a:xfrm>
            <a:custGeom>
              <a:avLst/>
              <a:gdLst/>
              <a:ahLst/>
              <a:cxnLst/>
              <a:rect l="l" t="t" r="r" b="b"/>
              <a:pathLst>
                <a:path w="30365" h="44156" extrusionOk="0">
                  <a:moveTo>
                    <a:pt x="18841" y="1"/>
                  </a:moveTo>
                  <a:lnTo>
                    <a:pt x="18841" y="3319"/>
                  </a:lnTo>
                  <a:lnTo>
                    <a:pt x="7583" y="3319"/>
                  </a:lnTo>
                  <a:cubicBezTo>
                    <a:pt x="5740" y="3319"/>
                    <a:pt x="4248" y="4814"/>
                    <a:pt x="4248" y="6658"/>
                  </a:cubicBezTo>
                  <a:lnTo>
                    <a:pt x="4248" y="29436"/>
                  </a:lnTo>
                  <a:lnTo>
                    <a:pt x="1" y="29436"/>
                  </a:lnTo>
                  <a:lnTo>
                    <a:pt x="1" y="44155"/>
                  </a:lnTo>
                  <a:lnTo>
                    <a:pt x="14720" y="44155"/>
                  </a:lnTo>
                  <a:lnTo>
                    <a:pt x="14720" y="29436"/>
                  </a:lnTo>
                  <a:lnTo>
                    <a:pt x="10922" y="29436"/>
                  </a:lnTo>
                  <a:lnTo>
                    <a:pt x="10922" y="9993"/>
                  </a:lnTo>
                  <a:lnTo>
                    <a:pt x="18841" y="9993"/>
                  </a:lnTo>
                  <a:lnTo>
                    <a:pt x="18841" y="13311"/>
                  </a:lnTo>
                  <a:lnTo>
                    <a:pt x="30365" y="6658"/>
                  </a:lnTo>
                  <a:lnTo>
                    <a:pt x="1884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3" name="Google Shape;9293;p63"/>
            <p:cNvSpPr/>
            <p:nvPr/>
          </p:nvSpPr>
          <p:spPr>
            <a:xfrm>
              <a:off x="1743302" y="4053603"/>
              <a:ext cx="291293" cy="291267"/>
            </a:xfrm>
            <a:custGeom>
              <a:avLst/>
              <a:gdLst/>
              <a:ahLst/>
              <a:cxnLst/>
              <a:rect l="l" t="t" r="r" b="b"/>
              <a:pathLst>
                <a:path w="11223" h="11222" extrusionOk="0">
                  <a:moveTo>
                    <a:pt x="1" y="0"/>
                  </a:moveTo>
                  <a:lnTo>
                    <a:pt x="1" y="11222"/>
                  </a:lnTo>
                  <a:lnTo>
                    <a:pt x="11222" y="11222"/>
                  </a:lnTo>
                  <a:lnTo>
                    <a:pt x="112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94" name="Google Shape;9294;p63"/>
          <p:cNvSpPr/>
          <p:nvPr/>
        </p:nvSpPr>
        <p:spPr>
          <a:xfrm>
            <a:off x="8146351" y="3622703"/>
            <a:ext cx="204" cy="4"/>
          </a:xfrm>
          <a:custGeom>
            <a:avLst/>
            <a:gdLst/>
            <a:ahLst/>
            <a:cxnLst/>
            <a:rect l="l" t="t" r="r" b="b"/>
            <a:pathLst>
              <a:path w="48" h="1" extrusionOk="0">
                <a:moveTo>
                  <a:pt x="48" y="0"/>
                </a:move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95" name="Google Shape;9295;p63"/>
          <p:cNvGrpSpPr/>
          <p:nvPr/>
        </p:nvGrpSpPr>
        <p:grpSpPr>
          <a:xfrm>
            <a:off x="5910037" y="3719902"/>
            <a:ext cx="293891" cy="293845"/>
            <a:chOff x="6134814" y="3754290"/>
            <a:chExt cx="293891" cy="293845"/>
          </a:xfrm>
        </p:grpSpPr>
        <p:sp>
          <p:nvSpPr>
            <p:cNvPr id="9296" name="Google Shape;9296;p63"/>
            <p:cNvSpPr/>
            <p:nvPr/>
          </p:nvSpPr>
          <p:spPr>
            <a:xfrm>
              <a:off x="6134814" y="3754290"/>
              <a:ext cx="293891" cy="293845"/>
            </a:xfrm>
            <a:custGeom>
              <a:avLst/>
              <a:gdLst/>
              <a:ahLst/>
              <a:cxnLst/>
              <a:rect l="l" t="t" r="r" b="b"/>
              <a:pathLst>
                <a:path w="19240" h="19237" extrusionOk="0">
                  <a:moveTo>
                    <a:pt x="1" y="0"/>
                  </a:moveTo>
                  <a:lnTo>
                    <a:pt x="1" y="9618"/>
                  </a:lnTo>
                  <a:cubicBezTo>
                    <a:pt x="1" y="14929"/>
                    <a:pt x="4308" y="19236"/>
                    <a:pt x="9619" y="19236"/>
                  </a:cubicBezTo>
                  <a:cubicBezTo>
                    <a:pt x="14933" y="19236"/>
                    <a:pt x="19240" y="14929"/>
                    <a:pt x="19240" y="9618"/>
                  </a:cubicBezTo>
                  <a:cubicBezTo>
                    <a:pt x="19240" y="4307"/>
                    <a:pt x="14933" y="0"/>
                    <a:pt x="961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7" name="Google Shape;9297;p63"/>
            <p:cNvSpPr/>
            <p:nvPr/>
          </p:nvSpPr>
          <p:spPr>
            <a:xfrm>
              <a:off x="6147232" y="3764860"/>
              <a:ext cx="118946" cy="107337"/>
            </a:xfrm>
            <a:custGeom>
              <a:avLst/>
              <a:gdLst/>
              <a:ahLst/>
              <a:cxnLst/>
              <a:rect l="l" t="t" r="r" b="b"/>
              <a:pathLst>
                <a:path w="7787" h="7027" extrusionOk="0">
                  <a:moveTo>
                    <a:pt x="0" y="1"/>
                  </a:moveTo>
                  <a:lnTo>
                    <a:pt x="0" y="7026"/>
                  </a:lnTo>
                  <a:lnTo>
                    <a:pt x="778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98" name="Google Shape;9298;p63"/>
          <p:cNvGrpSpPr/>
          <p:nvPr/>
        </p:nvGrpSpPr>
        <p:grpSpPr>
          <a:xfrm>
            <a:off x="5910037" y="4098574"/>
            <a:ext cx="293891" cy="293891"/>
            <a:chOff x="6134814" y="4086186"/>
            <a:chExt cx="293891" cy="293891"/>
          </a:xfrm>
        </p:grpSpPr>
        <p:sp>
          <p:nvSpPr>
            <p:cNvPr id="9299" name="Google Shape;9299;p63"/>
            <p:cNvSpPr/>
            <p:nvPr/>
          </p:nvSpPr>
          <p:spPr>
            <a:xfrm>
              <a:off x="6134814" y="4086186"/>
              <a:ext cx="293891" cy="293891"/>
            </a:xfrm>
            <a:custGeom>
              <a:avLst/>
              <a:gdLst/>
              <a:ahLst/>
              <a:cxnLst/>
              <a:rect l="l" t="t" r="r" b="b"/>
              <a:pathLst>
                <a:path w="19240" h="19240" extrusionOk="0">
                  <a:moveTo>
                    <a:pt x="1" y="1"/>
                  </a:moveTo>
                  <a:lnTo>
                    <a:pt x="1" y="9619"/>
                  </a:lnTo>
                  <a:cubicBezTo>
                    <a:pt x="1" y="14930"/>
                    <a:pt x="4308" y="19240"/>
                    <a:pt x="9619" y="19240"/>
                  </a:cubicBezTo>
                  <a:cubicBezTo>
                    <a:pt x="14933" y="19240"/>
                    <a:pt x="19240" y="14933"/>
                    <a:pt x="19240" y="9619"/>
                  </a:cubicBezTo>
                  <a:lnTo>
                    <a:pt x="1924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0" name="Google Shape;9300;p63"/>
            <p:cNvSpPr/>
            <p:nvPr/>
          </p:nvSpPr>
          <p:spPr>
            <a:xfrm>
              <a:off x="6147232" y="4096771"/>
              <a:ext cx="118946" cy="107322"/>
            </a:xfrm>
            <a:custGeom>
              <a:avLst/>
              <a:gdLst/>
              <a:ahLst/>
              <a:cxnLst/>
              <a:rect l="l" t="t" r="r" b="b"/>
              <a:pathLst>
                <a:path w="7787" h="7026" extrusionOk="0">
                  <a:moveTo>
                    <a:pt x="0" y="0"/>
                  </a:moveTo>
                  <a:lnTo>
                    <a:pt x="0" y="7026"/>
                  </a:lnTo>
                  <a:lnTo>
                    <a:pt x="778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01" name="Google Shape;9301;p63"/>
          <p:cNvSpPr/>
          <p:nvPr/>
        </p:nvSpPr>
        <p:spPr>
          <a:xfrm>
            <a:off x="6948464" y="3719100"/>
            <a:ext cx="609693" cy="673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noFill/>
          <a:ln w="9525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2" name="Google Shape;9302;p63"/>
          <p:cNvSpPr/>
          <p:nvPr/>
        </p:nvSpPr>
        <p:spPr>
          <a:xfrm rot="10800000">
            <a:off x="6354727" y="3716837"/>
            <a:ext cx="442939" cy="675638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noFill/>
          <a:ln w="9525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03" name="Google Shape;9303;p63"/>
          <p:cNvGrpSpPr/>
          <p:nvPr/>
        </p:nvGrpSpPr>
        <p:grpSpPr>
          <a:xfrm>
            <a:off x="7835013" y="2927266"/>
            <a:ext cx="622883" cy="621944"/>
            <a:chOff x="1187048" y="238125"/>
            <a:chExt cx="5256397" cy="5248476"/>
          </a:xfrm>
        </p:grpSpPr>
        <p:sp>
          <p:nvSpPr>
            <p:cNvPr id="9304" name="Google Shape;9304;p63"/>
            <p:cNvSpPr/>
            <p:nvPr/>
          </p:nvSpPr>
          <p:spPr>
            <a:xfrm>
              <a:off x="1188450" y="238125"/>
              <a:ext cx="3198750" cy="2628625"/>
            </a:xfrm>
            <a:custGeom>
              <a:avLst/>
              <a:gdLst/>
              <a:ahLst/>
              <a:cxnLst/>
              <a:rect l="l" t="t" r="r" b="b"/>
              <a:pathLst>
                <a:path w="127950" h="105145" extrusionOk="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5" name="Google Shape;9305;p63"/>
            <p:cNvSpPr/>
            <p:nvPr/>
          </p:nvSpPr>
          <p:spPr>
            <a:xfrm>
              <a:off x="1187048" y="2289901"/>
              <a:ext cx="2628362" cy="3196700"/>
            </a:xfrm>
            <a:custGeom>
              <a:avLst/>
              <a:gdLst/>
              <a:ahLst/>
              <a:cxnLst/>
              <a:rect l="l" t="t" r="r" b="b"/>
              <a:pathLst>
                <a:path w="105145" h="127868" extrusionOk="0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6" name="Google Shape;9306;p63"/>
            <p:cNvSpPr/>
            <p:nvPr/>
          </p:nvSpPr>
          <p:spPr>
            <a:xfrm>
              <a:off x="3812708" y="244502"/>
              <a:ext cx="2628650" cy="3170611"/>
            </a:xfrm>
            <a:custGeom>
              <a:avLst/>
              <a:gdLst/>
              <a:ahLst/>
              <a:cxnLst/>
              <a:rect l="l" t="t" r="r" b="b"/>
              <a:pathLst>
                <a:path w="105146" h="127873" extrusionOk="0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7" name="Google Shape;9307;p63"/>
            <p:cNvSpPr/>
            <p:nvPr/>
          </p:nvSpPr>
          <p:spPr>
            <a:xfrm>
              <a:off x="3244845" y="2847950"/>
              <a:ext cx="3198600" cy="2628500"/>
            </a:xfrm>
            <a:custGeom>
              <a:avLst/>
              <a:gdLst/>
              <a:ahLst/>
              <a:cxnLst/>
              <a:rect l="l" t="t" r="r" b="b"/>
              <a:pathLst>
                <a:path w="127944" h="105140" extrusionOk="0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08" name="Google Shape;9308;p63"/>
          <p:cNvGrpSpPr/>
          <p:nvPr/>
        </p:nvGrpSpPr>
        <p:grpSpPr>
          <a:xfrm>
            <a:off x="2292118" y="2936875"/>
            <a:ext cx="1310987" cy="612407"/>
            <a:chOff x="238125" y="1188750"/>
            <a:chExt cx="7140450" cy="3335550"/>
          </a:xfrm>
        </p:grpSpPr>
        <p:sp>
          <p:nvSpPr>
            <p:cNvPr id="9309" name="Google Shape;9309;p63"/>
            <p:cNvSpPr/>
            <p:nvPr/>
          </p:nvSpPr>
          <p:spPr>
            <a:xfrm>
              <a:off x="238125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0" name="Google Shape;9310;p63"/>
            <p:cNvSpPr/>
            <p:nvPr/>
          </p:nvSpPr>
          <p:spPr>
            <a:xfrm>
              <a:off x="238125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1" name="Google Shape;9311;p63"/>
            <p:cNvSpPr/>
            <p:nvPr/>
          </p:nvSpPr>
          <p:spPr>
            <a:xfrm>
              <a:off x="3871550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2" name="Google Shape;9312;p63"/>
            <p:cNvSpPr/>
            <p:nvPr/>
          </p:nvSpPr>
          <p:spPr>
            <a:xfrm>
              <a:off x="3871550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3" name="Google Shape;9313;p63"/>
            <p:cNvSpPr/>
            <p:nvPr/>
          </p:nvSpPr>
          <p:spPr>
            <a:xfrm>
              <a:off x="2842425" y="1934600"/>
              <a:ext cx="1843850" cy="1843850"/>
            </a:xfrm>
            <a:custGeom>
              <a:avLst/>
              <a:gdLst/>
              <a:ahLst/>
              <a:cxnLst/>
              <a:rect l="l" t="t" r="r" b="b"/>
              <a:pathLst>
                <a:path w="73754" h="73754" extrusionOk="0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4" name="Google Shape;9314;p63"/>
          <p:cNvGrpSpPr/>
          <p:nvPr/>
        </p:nvGrpSpPr>
        <p:grpSpPr>
          <a:xfrm>
            <a:off x="6617990" y="2927430"/>
            <a:ext cx="1110299" cy="621702"/>
            <a:chOff x="238125" y="1335475"/>
            <a:chExt cx="5418735" cy="3034175"/>
          </a:xfrm>
        </p:grpSpPr>
        <p:sp>
          <p:nvSpPr>
            <p:cNvPr id="9315" name="Google Shape;9315;p63"/>
            <p:cNvSpPr/>
            <p:nvPr/>
          </p:nvSpPr>
          <p:spPr>
            <a:xfrm>
              <a:off x="3669985" y="1335475"/>
              <a:ext cx="1986875" cy="3034175"/>
            </a:xfrm>
            <a:custGeom>
              <a:avLst/>
              <a:gdLst/>
              <a:ahLst/>
              <a:cxnLst/>
              <a:rect l="l" t="t" r="r" b="b"/>
              <a:pathLst>
                <a:path w="79475" h="121367" extrusionOk="0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6" name="Google Shape;9316;p63"/>
            <p:cNvSpPr/>
            <p:nvPr/>
          </p:nvSpPr>
          <p:spPr>
            <a:xfrm>
              <a:off x="1956350" y="1335475"/>
              <a:ext cx="1984950" cy="3034175"/>
            </a:xfrm>
            <a:custGeom>
              <a:avLst/>
              <a:gdLst/>
              <a:ahLst/>
              <a:cxnLst/>
              <a:rect l="l" t="t" r="r" b="b"/>
              <a:pathLst>
                <a:path w="79398" h="121367" extrusionOk="0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7" name="Google Shape;9317;p63"/>
            <p:cNvSpPr/>
            <p:nvPr/>
          </p:nvSpPr>
          <p:spPr>
            <a:xfrm>
              <a:off x="238125" y="1335475"/>
              <a:ext cx="1986850" cy="3034175"/>
            </a:xfrm>
            <a:custGeom>
              <a:avLst/>
              <a:gdLst/>
              <a:ahLst/>
              <a:cxnLst/>
              <a:rect l="l" t="t" r="r" b="b"/>
              <a:pathLst>
                <a:path w="79474" h="121367" extrusionOk="0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8" name="Google Shape;9318;p63"/>
          <p:cNvGrpSpPr/>
          <p:nvPr/>
        </p:nvGrpSpPr>
        <p:grpSpPr>
          <a:xfrm>
            <a:off x="5435649" y="2924327"/>
            <a:ext cx="1074451" cy="627181"/>
            <a:chOff x="5359127" y="2910889"/>
            <a:chExt cx="1097723" cy="640831"/>
          </a:xfrm>
        </p:grpSpPr>
        <p:grpSp>
          <p:nvGrpSpPr>
            <p:cNvPr id="9319" name="Google Shape;9319;p63"/>
            <p:cNvGrpSpPr/>
            <p:nvPr/>
          </p:nvGrpSpPr>
          <p:grpSpPr>
            <a:xfrm>
              <a:off x="5929791" y="3263088"/>
              <a:ext cx="527060" cy="287097"/>
              <a:chOff x="5929791" y="3263088"/>
              <a:chExt cx="527060" cy="287097"/>
            </a:xfrm>
          </p:grpSpPr>
          <p:sp>
            <p:nvSpPr>
              <p:cNvPr id="9320" name="Google Shape;9320;p63"/>
              <p:cNvSpPr/>
              <p:nvPr/>
            </p:nvSpPr>
            <p:spPr>
              <a:xfrm>
                <a:off x="5929791" y="3263088"/>
                <a:ext cx="328465" cy="284502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21" y="0"/>
                    </a:moveTo>
                    <a:lnTo>
                      <a:pt x="0" y="2230932"/>
                    </a:lnTo>
                    <a:lnTo>
                      <a:pt x="2576042" y="2230932"/>
                    </a:lnTo>
                    <a:lnTo>
                      <a:pt x="128802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9321" name="Google Shape;9321;p63"/>
              <p:cNvSpPr/>
              <p:nvPr/>
            </p:nvSpPr>
            <p:spPr>
              <a:xfrm>
                <a:off x="6247886" y="3331025"/>
                <a:ext cx="208964" cy="219161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9322" name="Google Shape;9322;p63"/>
            <p:cNvGrpSpPr/>
            <p:nvPr/>
          </p:nvGrpSpPr>
          <p:grpSpPr>
            <a:xfrm>
              <a:off x="5359127" y="3263089"/>
              <a:ext cx="526428" cy="288631"/>
              <a:chOff x="5359127" y="3263089"/>
              <a:chExt cx="526428" cy="288631"/>
            </a:xfrm>
          </p:grpSpPr>
          <p:sp>
            <p:nvSpPr>
              <p:cNvPr id="9323" name="Google Shape;9323;p63"/>
              <p:cNvSpPr/>
              <p:nvPr/>
            </p:nvSpPr>
            <p:spPr>
              <a:xfrm>
                <a:off x="5557090" y="3263089"/>
                <a:ext cx="328465" cy="284502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34" y="0"/>
                    </a:moveTo>
                    <a:lnTo>
                      <a:pt x="0" y="2230920"/>
                    </a:lnTo>
                    <a:lnTo>
                      <a:pt x="2576055" y="2230920"/>
                    </a:lnTo>
                    <a:lnTo>
                      <a:pt x="128803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9324" name="Google Shape;9324;p63"/>
              <p:cNvSpPr/>
              <p:nvPr/>
            </p:nvSpPr>
            <p:spPr>
              <a:xfrm flipH="1">
                <a:off x="5359127" y="3332559"/>
                <a:ext cx="208964" cy="219161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9325" name="Google Shape;9325;p63"/>
            <p:cNvGrpSpPr/>
            <p:nvPr/>
          </p:nvGrpSpPr>
          <p:grpSpPr>
            <a:xfrm>
              <a:off x="5551525" y="2910889"/>
              <a:ext cx="520901" cy="610283"/>
              <a:chOff x="5551525" y="2910889"/>
              <a:chExt cx="520901" cy="610283"/>
            </a:xfrm>
          </p:grpSpPr>
          <p:sp>
            <p:nvSpPr>
              <p:cNvPr id="9326" name="Google Shape;9326;p63"/>
              <p:cNvSpPr/>
              <p:nvPr/>
            </p:nvSpPr>
            <p:spPr>
              <a:xfrm>
                <a:off x="5743962" y="3236669"/>
                <a:ext cx="328465" cy="284502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2576042" y="0"/>
                    </a:moveTo>
                    <a:lnTo>
                      <a:pt x="0" y="0"/>
                    </a:lnTo>
                    <a:lnTo>
                      <a:pt x="1288021" y="2230920"/>
                    </a:lnTo>
                    <a:lnTo>
                      <a:pt x="2576042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9327" name="Google Shape;9327;p63"/>
              <p:cNvSpPr/>
              <p:nvPr/>
            </p:nvSpPr>
            <p:spPr>
              <a:xfrm flipH="1">
                <a:off x="5551525" y="2910889"/>
                <a:ext cx="208964" cy="328741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9328" name="Google Shape;9328;p63"/>
            <p:cNvGrpSpPr/>
            <p:nvPr/>
          </p:nvGrpSpPr>
          <p:grpSpPr>
            <a:xfrm>
              <a:off x="5743962" y="2919100"/>
              <a:ext cx="623674" cy="284502"/>
              <a:chOff x="5743962" y="2919100"/>
              <a:chExt cx="623674" cy="284502"/>
            </a:xfrm>
          </p:grpSpPr>
          <p:sp>
            <p:nvSpPr>
              <p:cNvPr id="9329" name="Google Shape;9329;p63"/>
              <p:cNvSpPr/>
              <p:nvPr/>
            </p:nvSpPr>
            <p:spPr>
              <a:xfrm>
                <a:off x="5743962" y="2919100"/>
                <a:ext cx="328465" cy="284502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21" y="0"/>
                    </a:moveTo>
                    <a:lnTo>
                      <a:pt x="0" y="2230920"/>
                    </a:lnTo>
                    <a:lnTo>
                      <a:pt x="2576042" y="2230920"/>
                    </a:lnTo>
                    <a:lnTo>
                      <a:pt x="128802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9330" name="Google Shape;9330;p63"/>
              <p:cNvSpPr/>
              <p:nvPr/>
            </p:nvSpPr>
            <p:spPr>
              <a:xfrm>
                <a:off x="6060335" y="2920591"/>
                <a:ext cx="307300" cy="282602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</p:grpSp>
      <p:grpSp>
        <p:nvGrpSpPr>
          <p:cNvPr id="9331" name="Google Shape;9331;p63"/>
          <p:cNvGrpSpPr/>
          <p:nvPr/>
        </p:nvGrpSpPr>
        <p:grpSpPr>
          <a:xfrm>
            <a:off x="7586863" y="2075038"/>
            <a:ext cx="874976" cy="719600"/>
            <a:chOff x="7608988" y="2093194"/>
            <a:chExt cx="817276" cy="672147"/>
          </a:xfrm>
        </p:grpSpPr>
        <p:cxnSp>
          <p:nvCxnSpPr>
            <p:cNvPr id="9332" name="Google Shape;9332;p63"/>
            <p:cNvCxnSpPr/>
            <p:nvPr/>
          </p:nvCxnSpPr>
          <p:spPr>
            <a:xfrm rot="5400000" flipH="1">
              <a:off x="7620257" y="213649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33" name="Google Shape;9333;p63"/>
            <p:cNvCxnSpPr/>
            <p:nvPr/>
          </p:nvCxnSpPr>
          <p:spPr>
            <a:xfrm rot="-5400000">
              <a:off x="8285120" y="213649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34" name="Google Shape;9334;p63"/>
            <p:cNvCxnSpPr/>
            <p:nvPr/>
          </p:nvCxnSpPr>
          <p:spPr>
            <a:xfrm rot="5400000">
              <a:off x="7620257" y="264474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35" name="Google Shape;9335;p63"/>
            <p:cNvCxnSpPr/>
            <p:nvPr/>
          </p:nvCxnSpPr>
          <p:spPr>
            <a:xfrm rot="-5400000" flipH="1">
              <a:off x="8285120" y="264474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36" name="Google Shape;9336;p63"/>
            <p:cNvCxnSpPr/>
            <p:nvPr/>
          </p:nvCxnSpPr>
          <p:spPr>
            <a:xfrm rot="10800000">
              <a:off x="7608988" y="2425132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37" name="Google Shape;9337;p63"/>
            <p:cNvCxnSpPr/>
            <p:nvPr/>
          </p:nvCxnSpPr>
          <p:spPr>
            <a:xfrm rot="10800000">
              <a:off x="8342865" y="2425132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9338" name="Google Shape;9338;p63"/>
            <p:cNvGrpSpPr/>
            <p:nvPr/>
          </p:nvGrpSpPr>
          <p:grpSpPr>
            <a:xfrm>
              <a:off x="7721175" y="2093194"/>
              <a:ext cx="599587" cy="623846"/>
              <a:chOff x="7721175" y="2093194"/>
              <a:chExt cx="599587" cy="623846"/>
            </a:xfrm>
          </p:grpSpPr>
          <p:grpSp>
            <p:nvGrpSpPr>
              <p:cNvPr id="9339" name="Google Shape;9339;p63"/>
              <p:cNvGrpSpPr/>
              <p:nvPr/>
            </p:nvGrpSpPr>
            <p:grpSpPr>
              <a:xfrm>
                <a:off x="7721175" y="2093194"/>
                <a:ext cx="291605" cy="623846"/>
                <a:chOff x="9405575" y="2061418"/>
                <a:chExt cx="291605" cy="623846"/>
              </a:xfrm>
            </p:grpSpPr>
            <p:sp>
              <p:nvSpPr>
                <p:cNvPr id="9340" name="Google Shape;9340;p63"/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3" h="45503" extrusionOk="0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1" name="Google Shape;9341;p63"/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0" h="5029" extrusionOk="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2" name="Google Shape;9342;p63"/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1" h="8180" extrusionOk="0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3" name="Google Shape;9343;p63"/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8" h="1062" extrusionOk="0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4" name="Google Shape;9344;p63"/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7" h="4248" extrusionOk="0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5" name="Google Shape;9345;p63"/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5" h="1059" extrusionOk="0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6" name="Google Shape;9346;p63"/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4" h="7109" extrusionOk="0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347" name="Google Shape;9347;p63"/>
              <p:cNvGrpSpPr/>
              <p:nvPr/>
            </p:nvGrpSpPr>
            <p:grpSpPr>
              <a:xfrm flipH="1">
                <a:off x="8029157" y="2093194"/>
                <a:ext cx="291605" cy="623846"/>
                <a:chOff x="9405575" y="2061418"/>
                <a:chExt cx="291605" cy="623846"/>
              </a:xfrm>
            </p:grpSpPr>
            <p:sp>
              <p:nvSpPr>
                <p:cNvPr id="9348" name="Google Shape;9348;p63"/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3" h="45503" extrusionOk="0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9" name="Google Shape;9349;p63"/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0" h="5029" extrusionOk="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0" name="Google Shape;9350;p63"/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1" h="8180" extrusionOk="0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1" name="Google Shape;9351;p63"/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8" h="1062" extrusionOk="0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2" name="Google Shape;9352;p63"/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7" h="4248" extrusionOk="0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3" name="Google Shape;9353;p63"/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5" h="1059" extrusionOk="0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4" name="Google Shape;9354;p63"/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4" h="7109" extrusionOk="0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9355" name="Google Shape;9355;p63"/>
          <p:cNvGrpSpPr/>
          <p:nvPr/>
        </p:nvGrpSpPr>
        <p:grpSpPr>
          <a:xfrm>
            <a:off x="4031299" y="1191441"/>
            <a:ext cx="712557" cy="785901"/>
            <a:chOff x="4206459" y="1191441"/>
            <a:chExt cx="712557" cy="785901"/>
          </a:xfrm>
        </p:grpSpPr>
        <p:sp>
          <p:nvSpPr>
            <p:cNvPr id="9356" name="Google Shape;9356;p63"/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7" name="Google Shape;9357;p63"/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8" name="Google Shape;9358;p63"/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9" name="Google Shape;9359;p63"/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60" name="Google Shape;9360;p63"/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9361" name="Google Shape;9361;p63"/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2" name="Google Shape;9362;p63"/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3" name="Google Shape;9363;p63"/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4" name="Google Shape;9364;p63"/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65" name="Google Shape;9365;p63"/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9366" name="Google Shape;9366;p63"/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7" name="Google Shape;9367;p63"/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8" name="Google Shape;9368;p63"/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9" name="Google Shape;9369;p63"/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70" name="Google Shape;9370;p63"/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9371" name="Google Shape;9371;p63"/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2" name="Google Shape;9372;p63"/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3" name="Google Shape;9373;p63"/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4" name="Google Shape;9374;p63"/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75" name="Google Shape;9375;p63"/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9376" name="Google Shape;9376;p63"/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7" name="Google Shape;9377;p63"/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8" name="Google Shape;9378;p63"/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9" name="Google Shape;9379;p63"/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380" name="Google Shape;9380;p63"/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1" name="Google Shape;9381;p63"/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2" name="Google Shape;9382;p63"/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3" name="Google Shape;9383;p63"/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84" name="Google Shape;9384;p63"/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9385" name="Google Shape;9385;p63"/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6" name="Google Shape;9386;p63"/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7" name="Google Shape;9387;p63"/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8" name="Google Shape;9388;p63"/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89" name="Google Shape;9389;p63"/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9390" name="Google Shape;9390;p63"/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1" name="Google Shape;9391;p63"/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2" name="Google Shape;9392;p63"/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3" name="Google Shape;9393;p63"/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394" name="Google Shape;9394;p63"/>
          <p:cNvGrpSpPr/>
          <p:nvPr/>
        </p:nvGrpSpPr>
        <p:grpSpPr>
          <a:xfrm>
            <a:off x="4026774" y="2074664"/>
            <a:ext cx="791287" cy="720350"/>
            <a:chOff x="267375" y="1071875"/>
            <a:chExt cx="470500" cy="428550"/>
          </a:xfrm>
        </p:grpSpPr>
        <p:sp>
          <p:nvSpPr>
            <p:cNvPr id="9395" name="Google Shape;9395;p63"/>
            <p:cNvSpPr/>
            <p:nvPr/>
          </p:nvSpPr>
          <p:spPr>
            <a:xfrm>
              <a:off x="288350" y="1290825"/>
              <a:ext cx="209600" cy="209600"/>
            </a:xfrm>
            <a:custGeom>
              <a:avLst/>
              <a:gdLst/>
              <a:ahLst/>
              <a:cxnLst/>
              <a:rect l="l" t="t" r="r" b="b"/>
              <a:pathLst>
                <a:path w="8384" h="8384" extrusionOk="0">
                  <a:moveTo>
                    <a:pt x="1" y="0"/>
                  </a:moveTo>
                  <a:cubicBezTo>
                    <a:pt x="23" y="1056"/>
                    <a:pt x="239" y="2096"/>
                    <a:pt x="641" y="3073"/>
                  </a:cubicBezTo>
                  <a:cubicBezTo>
                    <a:pt x="676" y="3072"/>
                    <a:pt x="710" y="3070"/>
                    <a:pt x="745" y="3070"/>
                  </a:cubicBezTo>
                  <a:cubicBezTo>
                    <a:pt x="1419" y="3070"/>
                    <a:pt x="2047" y="3416"/>
                    <a:pt x="2406" y="3988"/>
                  </a:cubicBezTo>
                  <a:cubicBezTo>
                    <a:pt x="2766" y="4558"/>
                    <a:pt x="2808" y="5272"/>
                    <a:pt x="2516" y="5880"/>
                  </a:cubicBezTo>
                  <a:cubicBezTo>
                    <a:pt x="4076" y="7440"/>
                    <a:pt x="6179" y="8337"/>
                    <a:pt x="8384" y="8383"/>
                  </a:cubicBezTo>
                  <a:lnTo>
                    <a:pt x="8384" y="3190"/>
                  </a:lnTo>
                  <a:cubicBezTo>
                    <a:pt x="6664" y="3094"/>
                    <a:pt x="5290" y="1720"/>
                    <a:pt x="519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6" name="Google Shape;9396;p63"/>
            <p:cNvSpPr/>
            <p:nvPr/>
          </p:nvSpPr>
          <p:spPr>
            <a:xfrm>
              <a:off x="267375" y="1377050"/>
              <a:ext cx="79225" cy="79200"/>
            </a:xfrm>
            <a:custGeom>
              <a:avLst/>
              <a:gdLst/>
              <a:ahLst/>
              <a:cxnLst/>
              <a:rect l="l" t="t" r="r" b="b"/>
              <a:pathLst>
                <a:path w="3169" h="3168" extrusionOk="0">
                  <a:moveTo>
                    <a:pt x="1584" y="0"/>
                  </a:moveTo>
                  <a:cubicBezTo>
                    <a:pt x="710" y="0"/>
                    <a:pt x="1" y="710"/>
                    <a:pt x="1" y="1584"/>
                  </a:cubicBezTo>
                  <a:cubicBezTo>
                    <a:pt x="1" y="2459"/>
                    <a:pt x="710" y="3168"/>
                    <a:pt x="1584" y="3168"/>
                  </a:cubicBezTo>
                  <a:cubicBezTo>
                    <a:pt x="2459" y="3168"/>
                    <a:pt x="3168" y="2459"/>
                    <a:pt x="3168" y="1584"/>
                  </a:cubicBezTo>
                  <a:cubicBezTo>
                    <a:pt x="3168" y="710"/>
                    <a:pt x="2459" y="0"/>
                    <a:pt x="158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7" name="Google Shape;9397;p63"/>
            <p:cNvSpPr/>
            <p:nvPr/>
          </p:nvSpPr>
          <p:spPr>
            <a:xfrm>
              <a:off x="507325" y="1290825"/>
              <a:ext cx="209600" cy="209600"/>
            </a:xfrm>
            <a:custGeom>
              <a:avLst/>
              <a:gdLst/>
              <a:ahLst/>
              <a:cxnLst/>
              <a:rect l="l" t="t" r="r" b="b"/>
              <a:pathLst>
                <a:path w="8384" h="8384" extrusionOk="0">
                  <a:moveTo>
                    <a:pt x="3189" y="0"/>
                  </a:moveTo>
                  <a:cubicBezTo>
                    <a:pt x="3093" y="1720"/>
                    <a:pt x="1721" y="3092"/>
                    <a:pt x="1" y="3190"/>
                  </a:cubicBezTo>
                  <a:lnTo>
                    <a:pt x="1" y="8383"/>
                  </a:lnTo>
                  <a:cubicBezTo>
                    <a:pt x="2206" y="8337"/>
                    <a:pt x="4309" y="7440"/>
                    <a:pt x="5868" y="5880"/>
                  </a:cubicBezTo>
                  <a:cubicBezTo>
                    <a:pt x="5577" y="5272"/>
                    <a:pt x="5618" y="4558"/>
                    <a:pt x="5979" y="3986"/>
                  </a:cubicBezTo>
                  <a:cubicBezTo>
                    <a:pt x="6337" y="3416"/>
                    <a:pt x="6965" y="3070"/>
                    <a:pt x="7639" y="3070"/>
                  </a:cubicBezTo>
                  <a:cubicBezTo>
                    <a:pt x="7675" y="3070"/>
                    <a:pt x="7710" y="3070"/>
                    <a:pt x="7743" y="3073"/>
                  </a:cubicBezTo>
                  <a:cubicBezTo>
                    <a:pt x="8145" y="2096"/>
                    <a:pt x="8362" y="1056"/>
                    <a:pt x="838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8" name="Google Shape;9398;p63"/>
            <p:cNvSpPr/>
            <p:nvPr/>
          </p:nvSpPr>
          <p:spPr>
            <a:xfrm>
              <a:off x="658700" y="1377050"/>
              <a:ext cx="79175" cy="79200"/>
            </a:xfrm>
            <a:custGeom>
              <a:avLst/>
              <a:gdLst/>
              <a:ahLst/>
              <a:cxnLst/>
              <a:rect l="l" t="t" r="r" b="b"/>
              <a:pathLst>
                <a:path w="3167" h="3168" extrusionOk="0">
                  <a:moveTo>
                    <a:pt x="1583" y="0"/>
                  </a:moveTo>
                  <a:cubicBezTo>
                    <a:pt x="708" y="0"/>
                    <a:pt x="1" y="710"/>
                    <a:pt x="1" y="1584"/>
                  </a:cubicBezTo>
                  <a:cubicBezTo>
                    <a:pt x="1" y="2459"/>
                    <a:pt x="708" y="3168"/>
                    <a:pt x="1583" y="3168"/>
                  </a:cubicBezTo>
                  <a:cubicBezTo>
                    <a:pt x="2457" y="3168"/>
                    <a:pt x="3166" y="2459"/>
                    <a:pt x="3166" y="1584"/>
                  </a:cubicBezTo>
                  <a:cubicBezTo>
                    <a:pt x="3166" y="710"/>
                    <a:pt x="2457" y="0"/>
                    <a:pt x="158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9" name="Google Shape;9399;p63"/>
            <p:cNvSpPr/>
            <p:nvPr/>
          </p:nvSpPr>
          <p:spPr>
            <a:xfrm>
              <a:off x="507325" y="1071875"/>
              <a:ext cx="209575" cy="209600"/>
            </a:xfrm>
            <a:custGeom>
              <a:avLst/>
              <a:gdLst/>
              <a:ahLst/>
              <a:cxnLst/>
              <a:rect l="l" t="t" r="r" b="b"/>
              <a:pathLst>
                <a:path w="8383" h="8384" extrusionOk="0">
                  <a:moveTo>
                    <a:pt x="1" y="1"/>
                  </a:moveTo>
                  <a:lnTo>
                    <a:pt x="1" y="5194"/>
                  </a:lnTo>
                  <a:cubicBezTo>
                    <a:pt x="1721" y="5290"/>
                    <a:pt x="3093" y="6662"/>
                    <a:pt x="3189" y="8384"/>
                  </a:cubicBezTo>
                  <a:lnTo>
                    <a:pt x="8382" y="8384"/>
                  </a:lnTo>
                  <a:cubicBezTo>
                    <a:pt x="8362" y="7328"/>
                    <a:pt x="8144" y="6286"/>
                    <a:pt x="7742" y="5311"/>
                  </a:cubicBezTo>
                  <a:cubicBezTo>
                    <a:pt x="7708" y="5312"/>
                    <a:pt x="7673" y="5314"/>
                    <a:pt x="7638" y="5314"/>
                  </a:cubicBezTo>
                  <a:cubicBezTo>
                    <a:pt x="6964" y="5312"/>
                    <a:pt x="6336" y="4966"/>
                    <a:pt x="5977" y="4396"/>
                  </a:cubicBezTo>
                  <a:cubicBezTo>
                    <a:pt x="5618" y="3825"/>
                    <a:pt x="5577" y="3110"/>
                    <a:pt x="5867" y="2502"/>
                  </a:cubicBezTo>
                  <a:cubicBezTo>
                    <a:pt x="4309" y="942"/>
                    <a:pt x="2206" y="4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0" name="Google Shape;9400;p63"/>
            <p:cNvSpPr/>
            <p:nvPr/>
          </p:nvSpPr>
          <p:spPr>
            <a:xfrm>
              <a:off x="658700" y="1116025"/>
              <a:ext cx="79175" cy="79175"/>
            </a:xfrm>
            <a:custGeom>
              <a:avLst/>
              <a:gdLst/>
              <a:ahLst/>
              <a:cxnLst/>
              <a:rect l="l" t="t" r="r" b="b"/>
              <a:pathLst>
                <a:path w="3167" h="3167" extrusionOk="0">
                  <a:moveTo>
                    <a:pt x="1583" y="1"/>
                  </a:moveTo>
                  <a:cubicBezTo>
                    <a:pt x="708" y="1"/>
                    <a:pt x="1" y="709"/>
                    <a:pt x="1" y="1583"/>
                  </a:cubicBezTo>
                  <a:cubicBezTo>
                    <a:pt x="1" y="2457"/>
                    <a:pt x="708" y="3167"/>
                    <a:pt x="1583" y="3167"/>
                  </a:cubicBezTo>
                  <a:cubicBezTo>
                    <a:pt x="2457" y="3167"/>
                    <a:pt x="3166" y="2457"/>
                    <a:pt x="3166" y="1583"/>
                  </a:cubicBezTo>
                  <a:cubicBezTo>
                    <a:pt x="3166" y="709"/>
                    <a:pt x="2457" y="1"/>
                    <a:pt x="158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1" name="Google Shape;9401;p63"/>
            <p:cNvSpPr/>
            <p:nvPr/>
          </p:nvSpPr>
          <p:spPr>
            <a:xfrm>
              <a:off x="288350" y="1071875"/>
              <a:ext cx="209600" cy="209550"/>
            </a:xfrm>
            <a:custGeom>
              <a:avLst/>
              <a:gdLst/>
              <a:ahLst/>
              <a:cxnLst/>
              <a:rect l="l" t="t" r="r" b="b"/>
              <a:pathLst>
                <a:path w="8384" h="8382" extrusionOk="0">
                  <a:moveTo>
                    <a:pt x="8384" y="1"/>
                  </a:moveTo>
                  <a:cubicBezTo>
                    <a:pt x="6179" y="45"/>
                    <a:pt x="4076" y="942"/>
                    <a:pt x="2516" y="2502"/>
                  </a:cubicBezTo>
                  <a:cubicBezTo>
                    <a:pt x="2808" y="3110"/>
                    <a:pt x="2766" y="3825"/>
                    <a:pt x="2406" y="4396"/>
                  </a:cubicBezTo>
                  <a:cubicBezTo>
                    <a:pt x="2047" y="4966"/>
                    <a:pt x="1419" y="5312"/>
                    <a:pt x="745" y="5312"/>
                  </a:cubicBezTo>
                  <a:cubicBezTo>
                    <a:pt x="710" y="5312"/>
                    <a:pt x="675" y="5312"/>
                    <a:pt x="641" y="5311"/>
                  </a:cubicBezTo>
                  <a:cubicBezTo>
                    <a:pt x="239" y="6286"/>
                    <a:pt x="23" y="7327"/>
                    <a:pt x="1" y="8382"/>
                  </a:cubicBezTo>
                  <a:lnTo>
                    <a:pt x="5194" y="8382"/>
                  </a:lnTo>
                  <a:cubicBezTo>
                    <a:pt x="5290" y="6662"/>
                    <a:pt x="6664" y="5290"/>
                    <a:pt x="8384" y="5194"/>
                  </a:cubicBezTo>
                  <a:lnTo>
                    <a:pt x="838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2" name="Google Shape;9402;p63"/>
            <p:cNvSpPr/>
            <p:nvPr/>
          </p:nvSpPr>
          <p:spPr>
            <a:xfrm>
              <a:off x="267375" y="1116025"/>
              <a:ext cx="79225" cy="79175"/>
            </a:xfrm>
            <a:custGeom>
              <a:avLst/>
              <a:gdLst/>
              <a:ahLst/>
              <a:cxnLst/>
              <a:rect l="l" t="t" r="r" b="b"/>
              <a:pathLst>
                <a:path w="3169" h="3167" extrusionOk="0">
                  <a:moveTo>
                    <a:pt x="1584" y="1"/>
                  </a:moveTo>
                  <a:cubicBezTo>
                    <a:pt x="710" y="1"/>
                    <a:pt x="1" y="709"/>
                    <a:pt x="1" y="1583"/>
                  </a:cubicBezTo>
                  <a:cubicBezTo>
                    <a:pt x="1" y="2457"/>
                    <a:pt x="710" y="3167"/>
                    <a:pt x="1584" y="3167"/>
                  </a:cubicBezTo>
                  <a:cubicBezTo>
                    <a:pt x="2459" y="3167"/>
                    <a:pt x="3168" y="2457"/>
                    <a:pt x="3168" y="1583"/>
                  </a:cubicBezTo>
                  <a:cubicBezTo>
                    <a:pt x="3168" y="709"/>
                    <a:pt x="2459" y="1"/>
                    <a:pt x="158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3" name="Google Shape;9403;p63"/>
          <p:cNvGrpSpPr/>
          <p:nvPr/>
        </p:nvGrpSpPr>
        <p:grpSpPr>
          <a:xfrm>
            <a:off x="727269" y="3719294"/>
            <a:ext cx="1408444" cy="673166"/>
            <a:chOff x="712664" y="3693287"/>
            <a:chExt cx="1460738" cy="698160"/>
          </a:xfrm>
        </p:grpSpPr>
        <p:grpSp>
          <p:nvGrpSpPr>
            <p:cNvPr id="9404" name="Google Shape;9404;p63"/>
            <p:cNvGrpSpPr/>
            <p:nvPr/>
          </p:nvGrpSpPr>
          <p:grpSpPr>
            <a:xfrm>
              <a:off x="1380079" y="4133090"/>
              <a:ext cx="234048" cy="258099"/>
              <a:chOff x="1380079" y="4133090"/>
              <a:chExt cx="234048" cy="258099"/>
            </a:xfrm>
          </p:grpSpPr>
          <p:sp>
            <p:nvSpPr>
              <p:cNvPr id="9405" name="Google Shape;9405;p63"/>
              <p:cNvSpPr/>
              <p:nvPr/>
            </p:nvSpPr>
            <p:spPr>
              <a:xfrm>
                <a:off x="1380079" y="4323114"/>
                <a:ext cx="136140" cy="68075"/>
              </a:xfrm>
              <a:custGeom>
                <a:avLst/>
                <a:gdLst/>
                <a:ahLst/>
                <a:cxnLst/>
                <a:rect l="l" t="t" r="r" b="b"/>
                <a:pathLst>
                  <a:path w="27160" h="13581" extrusionOk="0">
                    <a:moveTo>
                      <a:pt x="13580" y="1"/>
                    </a:moveTo>
                    <a:cubicBezTo>
                      <a:pt x="6083" y="1"/>
                      <a:pt x="0" y="6077"/>
                      <a:pt x="0" y="13580"/>
                    </a:cubicBezTo>
                    <a:lnTo>
                      <a:pt x="27159" y="13580"/>
                    </a:lnTo>
                    <a:cubicBezTo>
                      <a:pt x="27159" y="6077"/>
                      <a:pt x="21083" y="1"/>
                      <a:pt x="1358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6" name="Google Shape;9406;p63"/>
              <p:cNvSpPr/>
              <p:nvPr/>
            </p:nvSpPr>
            <p:spPr>
              <a:xfrm>
                <a:off x="1432589" y="4133090"/>
                <a:ext cx="29529" cy="191793"/>
              </a:xfrm>
              <a:custGeom>
                <a:avLst/>
                <a:gdLst/>
                <a:ahLst/>
                <a:cxnLst/>
                <a:rect l="l" t="t" r="r" b="b"/>
                <a:pathLst>
                  <a:path w="5891" h="38263" extrusionOk="0">
                    <a:moveTo>
                      <a:pt x="3276" y="0"/>
                    </a:moveTo>
                    <a:lnTo>
                      <a:pt x="0" y="38263"/>
                    </a:lnTo>
                    <a:lnTo>
                      <a:pt x="5890" y="38194"/>
                    </a:lnTo>
                    <a:lnTo>
                      <a:pt x="327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7" name="Google Shape;9407;p63"/>
              <p:cNvSpPr/>
              <p:nvPr/>
            </p:nvSpPr>
            <p:spPr>
              <a:xfrm>
                <a:off x="1492085" y="4253278"/>
                <a:ext cx="122041" cy="92186"/>
              </a:xfrm>
              <a:custGeom>
                <a:avLst/>
                <a:gdLst/>
                <a:ahLst/>
                <a:cxnLst/>
                <a:rect l="l" t="t" r="r" b="b"/>
                <a:pathLst>
                  <a:path w="33574" h="25222" extrusionOk="0">
                    <a:moveTo>
                      <a:pt x="32291" y="1"/>
                    </a:moveTo>
                    <a:lnTo>
                      <a:pt x="1" y="23463"/>
                    </a:lnTo>
                    <a:lnTo>
                      <a:pt x="1277" y="25222"/>
                    </a:lnTo>
                    <a:lnTo>
                      <a:pt x="33574" y="1759"/>
                    </a:lnTo>
                    <a:lnTo>
                      <a:pt x="32291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08" name="Google Shape;9408;p63"/>
            <p:cNvGrpSpPr/>
            <p:nvPr/>
          </p:nvGrpSpPr>
          <p:grpSpPr>
            <a:xfrm>
              <a:off x="884610" y="3864082"/>
              <a:ext cx="1118566" cy="527275"/>
              <a:chOff x="890961" y="3865463"/>
              <a:chExt cx="1115221" cy="525698"/>
            </a:xfrm>
          </p:grpSpPr>
          <p:sp>
            <p:nvSpPr>
              <p:cNvPr id="9409" name="Google Shape;9409;p63"/>
              <p:cNvSpPr/>
              <p:nvPr/>
            </p:nvSpPr>
            <p:spPr>
              <a:xfrm>
                <a:off x="1070568" y="3865463"/>
                <a:ext cx="756474" cy="330074"/>
              </a:xfrm>
              <a:custGeom>
                <a:avLst/>
                <a:gdLst/>
                <a:ahLst/>
                <a:cxnLst/>
                <a:rect l="l" t="t" r="r" b="b"/>
                <a:pathLst>
                  <a:path w="148183" h="64657" extrusionOk="0">
                    <a:moveTo>
                      <a:pt x="74043" y="1"/>
                    </a:moveTo>
                    <a:cubicBezTo>
                      <a:pt x="45518" y="1"/>
                      <a:pt x="19504" y="10966"/>
                      <a:pt x="0" y="28932"/>
                    </a:cubicBezTo>
                    <a:lnTo>
                      <a:pt x="35732" y="64657"/>
                    </a:lnTo>
                    <a:cubicBezTo>
                      <a:pt x="45553" y="54774"/>
                      <a:pt x="59167" y="48663"/>
                      <a:pt x="74208" y="48663"/>
                    </a:cubicBezTo>
                    <a:cubicBezTo>
                      <a:pt x="89215" y="48663"/>
                      <a:pt x="102788" y="54739"/>
                      <a:pt x="112623" y="64567"/>
                    </a:cubicBezTo>
                    <a:lnTo>
                      <a:pt x="148182" y="29008"/>
                    </a:lnTo>
                    <a:cubicBezTo>
                      <a:pt x="128671" y="11008"/>
                      <a:pt x="102623" y="1"/>
                      <a:pt x="7404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0" name="Google Shape;9410;p63"/>
              <p:cNvSpPr/>
              <p:nvPr/>
            </p:nvSpPr>
            <p:spPr>
              <a:xfrm>
                <a:off x="890961" y="4013171"/>
                <a:ext cx="362006" cy="377990"/>
              </a:xfrm>
              <a:custGeom>
                <a:avLst/>
                <a:gdLst/>
                <a:ahLst/>
                <a:cxnLst/>
                <a:rect l="l" t="t" r="r" b="b"/>
                <a:pathLst>
                  <a:path w="70912" h="74043" extrusionOk="0">
                    <a:moveTo>
                      <a:pt x="35180" y="0"/>
                    </a:moveTo>
                    <a:cubicBezTo>
                      <a:pt x="14925" y="18642"/>
                      <a:pt x="1697" y="44814"/>
                      <a:pt x="0" y="74042"/>
                    </a:cubicBezTo>
                    <a:lnTo>
                      <a:pt x="55077" y="74042"/>
                    </a:lnTo>
                    <a:cubicBezTo>
                      <a:pt x="55077" y="59084"/>
                      <a:pt x="61118" y="45545"/>
                      <a:pt x="70912" y="35725"/>
                    </a:cubicBezTo>
                    <a:lnTo>
                      <a:pt x="3518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213B5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1" name="Google Shape;9411;p63"/>
              <p:cNvSpPr/>
              <p:nvPr/>
            </p:nvSpPr>
            <p:spPr>
              <a:xfrm>
                <a:off x="1645508" y="4013554"/>
                <a:ext cx="360673" cy="377607"/>
              </a:xfrm>
              <a:custGeom>
                <a:avLst/>
                <a:gdLst/>
                <a:ahLst/>
                <a:cxnLst/>
                <a:rect l="l" t="t" r="r" b="b"/>
                <a:pathLst>
                  <a:path w="70651" h="73968" extrusionOk="0">
                    <a:moveTo>
                      <a:pt x="35567" y="1"/>
                    </a:moveTo>
                    <a:lnTo>
                      <a:pt x="1" y="35560"/>
                    </a:lnTo>
                    <a:cubicBezTo>
                      <a:pt x="9836" y="45388"/>
                      <a:pt x="15912" y="58967"/>
                      <a:pt x="15912" y="73967"/>
                    </a:cubicBezTo>
                    <a:lnTo>
                      <a:pt x="70650" y="73967"/>
                    </a:lnTo>
                    <a:cubicBezTo>
                      <a:pt x="68954" y="44795"/>
                      <a:pt x="55767" y="18643"/>
                      <a:pt x="3556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12" name="Google Shape;9412;p63"/>
            <p:cNvGrpSpPr/>
            <p:nvPr/>
          </p:nvGrpSpPr>
          <p:grpSpPr>
            <a:xfrm>
              <a:off x="712664" y="3693287"/>
              <a:ext cx="1460738" cy="698160"/>
              <a:chOff x="712664" y="3693025"/>
              <a:chExt cx="1460738" cy="698160"/>
            </a:xfrm>
          </p:grpSpPr>
          <p:sp>
            <p:nvSpPr>
              <p:cNvPr id="9413" name="Google Shape;9413;p63"/>
              <p:cNvSpPr/>
              <p:nvPr/>
            </p:nvSpPr>
            <p:spPr>
              <a:xfrm>
                <a:off x="1940752" y="4098034"/>
                <a:ext cx="232651" cy="293151"/>
              </a:xfrm>
              <a:custGeom>
                <a:avLst/>
                <a:gdLst/>
                <a:ahLst/>
                <a:cxnLst/>
                <a:rect l="l" t="t" r="r" b="b"/>
                <a:pathLst>
                  <a:path w="45484" h="57312" extrusionOk="0">
                    <a:moveTo>
                      <a:pt x="30704" y="0"/>
                    </a:moveTo>
                    <a:lnTo>
                      <a:pt x="0" y="13745"/>
                    </a:lnTo>
                    <a:cubicBezTo>
                      <a:pt x="6979" y="27270"/>
                      <a:pt x="11042" y="42111"/>
                      <a:pt x="11917" y="57311"/>
                    </a:cubicBezTo>
                    <a:lnTo>
                      <a:pt x="45484" y="57311"/>
                    </a:lnTo>
                    <a:cubicBezTo>
                      <a:pt x="44594" y="37118"/>
                      <a:pt x="39525" y="17683"/>
                      <a:pt x="307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4" name="Google Shape;9414;p63"/>
              <p:cNvSpPr/>
              <p:nvPr/>
            </p:nvSpPr>
            <p:spPr>
              <a:xfrm>
                <a:off x="1736852" y="3804671"/>
                <a:ext cx="360950" cy="363671"/>
              </a:xfrm>
              <a:custGeom>
                <a:avLst/>
                <a:gdLst/>
                <a:ahLst/>
                <a:cxnLst/>
                <a:rect l="l" t="t" r="r" b="b"/>
                <a:pathLst>
                  <a:path w="70567" h="71099" extrusionOk="0">
                    <a:moveTo>
                      <a:pt x="18573" y="1"/>
                    </a:moveTo>
                    <a:lnTo>
                      <a:pt x="0" y="28008"/>
                    </a:lnTo>
                    <a:cubicBezTo>
                      <a:pt x="16938" y="38505"/>
                      <a:pt x="30711" y="53395"/>
                      <a:pt x="39863" y="71098"/>
                    </a:cubicBezTo>
                    <a:lnTo>
                      <a:pt x="70567" y="57353"/>
                    </a:lnTo>
                    <a:cubicBezTo>
                      <a:pt x="63753" y="43719"/>
                      <a:pt x="54712" y="31125"/>
                      <a:pt x="43629" y="20042"/>
                    </a:cubicBezTo>
                    <a:cubicBezTo>
                      <a:pt x="36049" y="12449"/>
                      <a:pt x="27642" y="5725"/>
                      <a:pt x="1857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5" name="Google Shape;9415;p63"/>
              <p:cNvSpPr/>
              <p:nvPr/>
            </p:nvSpPr>
            <p:spPr>
              <a:xfrm>
                <a:off x="1443914" y="3693025"/>
                <a:ext cx="387937" cy="254911"/>
              </a:xfrm>
              <a:custGeom>
                <a:avLst/>
                <a:gdLst/>
                <a:ahLst/>
                <a:cxnLst/>
                <a:rect l="l" t="t" r="r" b="b"/>
                <a:pathLst>
                  <a:path w="75843" h="49836" extrusionOk="0">
                    <a:moveTo>
                      <a:pt x="0" y="0"/>
                    </a:moveTo>
                    <a:lnTo>
                      <a:pt x="0" y="33518"/>
                    </a:lnTo>
                    <a:cubicBezTo>
                      <a:pt x="20987" y="33552"/>
                      <a:pt x="40615" y="39518"/>
                      <a:pt x="57270" y="49835"/>
                    </a:cubicBezTo>
                    <a:lnTo>
                      <a:pt x="75843" y="21828"/>
                    </a:lnTo>
                    <a:cubicBezTo>
                      <a:pt x="53339" y="7641"/>
                      <a:pt x="27256" y="28"/>
                      <a:pt x="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6" name="Google Shape;9416;p63"/>
              <p:cNvSpPr/>
              <p:nvPr/>
            </p:nvSpPr>
            <p:spPr>
              <a:xfrm>
                <a:off x="1054844" y="3693025"/>
                <a:ext cx="389072" cy="254558"/>
              </a:xfrm>
              <a:custGeom>
                <a:avLst/>
                <a:gdLst/>
                <a:ahLst/>
                <a:cxnLst/>
                <a:rect l="l" t="t" r="r" b="b"/>
                <a:pathLst>
                  <a:path w="76065" h="49767" extrusionOk="0">
                    <a:moveTo>
                      <a:pt x="75892" y="0"/>
                    </a:moveTo>
                    <a:cubicBezTo>
                      <a:pt x="48629" y="0"/>
                      <a:pt x="22525" y="7579"/>
                      <a:pt x="1" y="21745"/>
                    </a:cubicBezTo>
                    <a:lnTo>
                      <a:pt x="18574" y="49766"/>
                    </a:lnTo>
                    <a:cubicBezTo>
                      <a:pt x="35250" y="39463"/>
                      <a:pt x="54898" y="33518"/>
                      <a:pt x="75892" y="33518"/>
                    </a:cubicBezTo>
                    <a:lnTo>
                      <a:pt x="76064" y="33518"/>
                    </a:lnTo>
                    <a:lnTo>
                      <a:pt x="7606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445D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7" name="Google Shape;9417;p63"/>
              <p:cNvSpPr/>
              <p:nvPr/>
            </p:nvSpPr>
            <p:spPr>
              <a:xfrm>
                <a:off x="788438" y="3804252"/>
                <a:ext cx="361411" cy="363809"/>
              </a:xfrm>
              <a:custGeom>
                <a:avLst/>
                <a:gdLst/>
                <a:ahLst/>
                <a:cxnLst/>
                <a:rect l="l" t="t" r="r" b="b"/>
                <a:pathLst>
                  <a:path w="70657" h="71126" extrusionOk="0">
                    <a:moveTo>
                      <a:pt x="52084" y="0"/>
                    </a:moveTo>
                    <a:cubicBezTo>
                      <a:pt x="42959" y="5745"/>
                      <a:pt x="34518" y="12490"/>
                      <a:pt x="26904" y="20124"/>
                    </a:cubicBezTo>
                    <a:cubicBezTo>
                      <a:pt x="15828" y="31194"/>
                      <a:pt x="6800" y="43759"/>
                      <a:pt x="0" y="57373"/>
                    </a:cubicBezTo>
                    <a:lnTo>
                      <a:pt x="30704" y="71125"/>
                    </a:lnTo>
                    <a:cubicBezTo>
                      <a:pt x="39870" y="53401"/>
                      <a:pt x="53677" y="38504"/>
                      <a:pt x="70657" y="28021"/>
                    </a:cubicBezTo>
                    <a:lnTo>
                      <a:pt x="5208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8" name="Google Shape;9418;p63"/>
              <p:cNvSpPr/>
              <p:nvPr/>
            </p:nvSpPr>
            <p:spPr>
              <a:xfrm>
                <a:off x="712664" y="4097717"/>
                <a:ext cx="232830" cy="293432"/>
              </a:xfrm>
              <a:custGeom>
                <a:avLst/>
                <a:gdLst/>
                <a:ahLst/>
                <a:cxnLst/>
                <a:rect l="l" t="t" r="r" b="b"/>
                <a:pathLst>
                  <a:path w="45519" h="57367" extrusionOk="0">
                    <a:moveTo>
                      <a:pt x="14814" y="0"/>
                    </a:moveTo>
                    <a:cubicBezTo>
                      <a:pt x="5966" y="17697"/>
                      <a:pt x="890" y="37152"/>
                      <a:pt x="0" y="57366"/>
                    </a:cubicBezTo>
                    <a:lnTo>
                      <a:pt x="33566" y="57366"/>
                    </a:lnTo>
                    <a:cubicBezTo>
                      <a:pt x="34442" y="42152"/>
                      <a:pt x="38511" y="27283"/>
                      <a:pt x="45518" y="13745"/>
                    </a:cubicBezTo>
                    <a:lnTo>
                      <a:pt x="1481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419" name="Google Shape;9419;p63"/>
          <p:cNvGrpSpPr/>
          <p:nvPr/>
        </p:nvGrpSpPr>
        <p:grpSpPr>
          <a:xfrm>
            <a:off x="3164985" y="1191441"/>
            <a:ext cx="795485" cy="738831"/>
            <a:chOff x="3348603" y="1236445"/>
            <a:chExt cx="749256" cy="695894"/>
          </a:xfrm>
        </p:grpSpPr>
        <p:grpSp>
          <p:nvGrpSpPr>
            <p:cNvPr id="9420" name="Google Shape;9420;p63"/>
            <p:cNvGrpSpPr/>
            <p:nvPr/>
          </p:nvGrpSpPr>
          <p:grpSpPr>
            <a:xfrm>
              <a:off x="3583779" y="1236445"/>
              <a:ext cx="293795" cy="285811"/>
              <a:chOff x="3750225" y="1774000"/>
              <a:chExt cx="149575" cy="145525"/>
            </a:xfrm>
          </p:grpSpPr>
          <p:sp>
            <p:nvSpPr>
              <p:cNvPr id="9421" name="Google Shape;9421;p63"/>
              <p:cNvSpPr/>
              <p:nvPr/>
            </p:nvSpPr>
            <p:spPr>
              <a:xfrm>
                <a:off x="3750225" y="1774000"/>
                <a:ext cx="149575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5821" extrusionOk="0">
                    <a:moveTo>
                      <a:pt x="2652" y="1"/>
                    </a:moveTo>
                    <a:cubicBezTo>
                      <a:pt x="1473" y="1"/>
                      <a:pt x="333" y="843"/>
                      <a:pt x="176" y="2200"/>
                    </a:cubicBezTo>
                    <a:cubicBezTo>
                      <a:pt x="1" y="3763"/>
                      <a:pt x="1259" y="4955"/>
                      <a:pt x="2643" y="4955"/>
                    </a:cubicBezTo>
                    <a:cubicBezTo>
                      <a:pt x="3079" y="4955"/>
                      <a:pt x="3528" y="4836"/>
                      <a:pt x="3948" y="4573"/>
                    </a:cubicBezTo>
                    <a:lnTo>
                      <a:pt x="5203" y="5821"/>
                    </a:lnTo>
                    <a:lnTo>
                      <a:pt x="5982" y="5035"/>
                    </a:lnTo>
                    <a:lnTo>
                      <a:pt x="4735" y="3787"/>
                    </a:lnTo>
                    <a:cubicBezTo>
                      <a:pt x="5340" y="2813"/>
                      <a:pt x="5196" y="1544"/>
                      <a:pt x="4388" y="729"/>
                    </a:cubicBezTo>
                    <a:cubicBezTo>
                      <a:pt x="3888" y="228"/>
                      <a:pt x="3265" y="1"/>
                      <a:pt x="2652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2" name="Google Shape;9422;p63"/>
              <p:cNvSpPr/>
              <p:nvPr/>
            </p:nvSpPr>
            <p:spPr>
              <a:xfrm>
                <a:off x="3776075" y="1794931"/>
                <a:ext cx="82600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3152" extrusionOk="0">
                    <a:moveTo>
                      <a:pt x="1658" y="1"/>
                    </a:moveTo>
                    <a:cubicBezTo>
                      <a:pt x="853" y="1"/>
                      <a:pt x="162" y="612"/>
                      <a:pt x="87" y="1428"/>
                    </a:cubicBezTo>
                    <a:cubicBezTo>
                      <a:pt x="1" y="2294"/>
                      <a:pt x="635" y="3058"/>
                      <a:pt x="1501" y="3145"/>
                    </a:cubicBezTo>
                    <a:cubicBezTo>
                      <a:pt x="1550" y="3149"/>
                      <a:pt x="1598" y="3151"/>
                      <a:pt x="1647" y="3151"/>
                    </a:cubicBezTo>
                    <a:cubicBezTo>
                      <a:pt x="2451" y="3151"/>
                      <a:pt x="3142" y="2540"/>
                      <a:pt x="3217" y="1724"/>
                    </a:cubicBezTo>
                    <a:cubicBezTo>
                      <a:pt x="3304" y="858"/>
                      <a:pt x="2669" y="94"/>
                      <a:pt x="1804" y="7"/>
                    </a:cubicBezTo>
                    <a:cubicBezTo>
                      <a:pt x="1755" y="3"/>
                      <a:pt x="1706" y="1"/>
                      <a:pt x="165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23" name="Google Shape;9423;p63"/>
            <p:cNvGrpSpPr/>
            <p:nvPr/>
          </p:nvGrpSpPr>
          <p:grpSpPr>
            <a:xfrm>
              <a:off x="3775534" y="1462599"/>
              <a:ext cx="322325" cy="285958"/>
              <a:chOff x="3847850" y="1889150"/>
              <a:chExt cx="164100" cy="145600"/>
            </a:xfrm>
          </p:grpSpPr>
          <p:sp>
            <p:nvSpPr>
              <p:cNvPr id="9424" name="Google Shape;9424;p63"/>
              <p:cNvSpPr/>
              <p:nvPr/>
            </p:nvSpPr>
            <p:spPr>
              <a:xfrm>
                <a:off x="3847850" y="1889150"/>
                <a:ext cx="164100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5824" extrusionOk="0">
                    <a:moveTo>
                      <a:pt x="3329" y="0"/>
                    </a:moveTo>
                    <a:cubicBezTo>
                      <a:pt x="1439" y="0"/>
                      <a:pt x="206" y="2117"/>
                      <a:pt x="1255" y="3790"/>
                    </a:cubicBezTo>
                    <a:lnTo>
                      <a:pt x="0" y="5038"/>
                    </a:lnTo>
                    <a:lnTo>
                      <a:pt x="786" y="5824"/>
                    </a:lnTo>
                    <a:lnTo>
                      <a:pt x="2034" y="4569"/>
                    </a:lnTo>
                    <a:cubicBezTo>
                      <a:pt x="2441" y="4823"/>
                      <a:pt x="2897" y="4947"/>
                      <a:pt x="3350" y="4947"/>
                    </a:cubicBezTo>
                    <a:cubicBezTo>
                      <a:pt x="3989" y="4947"/>
                      <a:pt x="4622" y="4700"/>
                      <a:pt x="5099" y="4223"/>
                    </a:cubicBezTo>
                    <a:cubicBezTo>
                      <a:pt x="6563" y="2758"/>
                      <a:pt x="5683" y="248"/>
                      <a:pt x="3628" y="18"/>
                    </a:cubicBezTo>
                    <a:cubicBezTo>
                      <a:pt x="3527" y="6"/>
                      <a:pt x="3427" y="0"/>
                      <a:pt x="332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5" name="Google Shape;9425;p63"/>
              <p:cNvSpPr/>
              <p:nvPr/>
            </p:nvSpPr>
            <p:spPr>
              <a:xfrm>
                <a:off x="3887875" y="1912456"/>
                <a:ext cx="89450" cy="7870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3148" extrusionOk="0">
                    <a:moveTo>
                      <a:pt x="1788" y="0"/>
                    </a:moveTo>
                    <a:cubicBezTo>
                      <a:pt x="1172" y="0"/>
                      <a:pt x="587" y="366"/>
                      <a:pt x="332" y="968"/>
                    </a:cubicBezTo>
                    <a:cubicBezTo>
                      <a:pt x="0" y="1769"/>
                      <a:pt x="383" y="2692"/>
                      <a:pt x="1183" y="3024"/>
                    </a:cubicBezTo>
                    <a:cubicBezTo>
                      <a:pt x="1382" y="3108"/>
                      <a:pt x="1588" y="3147"/>
                      <a:pt x="1790" y="3147"/>
                    </a:cubicBezTo>
                    <a:cubicBezTo>
                      <a:pt x="2405" y="3147"/>
                      <a:pt x="2989" y="2782"/>
                      <a:pt x="3239" y="2180"/>
                    </a:cubicBezTo>
                    <a:cubicBezTo>
                      <a:pt x="3578" y="1379"/>
                      <a:pt x="3195" y="456"/>
                      <a:pt x="2395" y="124"/>
                    </a:cubicBezTo>
                    <a:cubicBezTo>
                      <a:pt x="2196" y="40"/>
                      <a:pt x="1990" y="0"/>
                      <a:pt x="178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26" name="Google Shape;9426;p63"/>
            <p:cNvGrpSpPr/>
            <p:nvPr/>
          </p:nvGrpSpPr>
          <p:grpSpPr>
            <a:xfrm>
              <a:off x="3545329" y="1646528"/>
              <a:ext cx="293746" cy="285811"/>
              <a:chOff x="3730650" y="1982800"/>
              <a:chExt cx="149550" cy="145525"/>
            </a:xfrm>
          </p:grpSpPr>
          <p:sp>
            <p:nvSpPr>
              <p:cNvPr id="9427" name="Google Shape;9427;p63"/>
              <p:cNvSpPr/>
              <p:nvPr/>
            </p:nvSpPr>
            <p:spPr>
              <a:xfrm>
                <a:off x="3730650" y="1982800"/>
                <a:ext cx="149550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5821" extrusionOk="0">
                    <a:moveTo>
                      <a:pt x="786" y="0"/>
                    </a:moveTo>
                    <a:lnTo>
                      <a:pt x="0" y="787"/>
                    </a:lnTo>
                    <a:lnTo>
                      <a:pt x="1255" y="2034"/>
                    </a:lnTo>
                    <a:cubicBezTo>
                      <a:pt x="642" y="3008"/>
                      <a:pt x="786" y="4277"/>
                      <a:pt x="1601" y="5092"/>
                    </a:cubicBezTo>
                    <a:cubicBezTo>
                      <a:pt x="2102" y="5593"/>
                      <a:pt x="2724" y="5821"/>
                      <a:pt x="3335" y="5821"/>
                    </a:cubicBezTo>
                    <a:cubicBezTo>
                      <a:pt x="4512" y="5821"/>
                      <a:pt x="5649" y="4979"/>
                      <a:pt x="5806" y="3621"/>
                    </a:cubicBezTo>
                    <a:cubicBezTo>
                      <a:pt x="5981" y="2058"/>
                      <a:pt x="4723" y="867"/>
                      <a:pt x="3339" y="867"/>
                    </a:cubicBezTo>
                    <a:cubicBezTo>
                      <a:pt x="2903" y="867"/>
                      <a:pt x="2454" y="985"/>
                      <a:pt x="2034" y="1248"/>
                    </a:cubicBezTo>
                    <a:lnTo>
                      <a:pt x="78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8" name="Google Shape;9428;p63"/>
              <p:cNvSpPr/>
              <p:nvPr/>
            </p:nvSpPr>
            <p:spPr>
              <a:xfrm>
                <a:off x="3771925" y="2027231"/>
                <a:ext cx="86575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0" extrusionOk="0">
                    <a:moveTo>
                      <a:pt x="1740" y="0"/>
                    </a:moveTo>
                    <a:cubicBezTo>
                      <a:pt x="1022" y="0"/>
                      <a:pt x="376" y="485"/>
                      <a:pt x="203" y="1209"/>
                    </a:cubicBezTo>
                    <a:cubicBezTo>
                      <a:pt x="1" y="2060"/>
                      <a:pt x="527" y="2904"/>
                      <a:pt x="1371" y="3106"/>
                    </a:cubicBezTo>
                    <a:cubicBezTo>
                      <a:pt x="1493" y="3135"/>
                      <a:pt x="1615" y="3149"/>
                      <a:pt x="1735" y="3149"/>
                    </a:cubicBezTo>
                    <a:cubicBezTo>
                      <a:pt x="2447" y="3149"/>
                      <a:pt x="3095" y="2660"/>
                      <a:pt x="3268" y="1938"/>
                    </a:cubicBezTo>
                    <a:cubicBezTo>
                      <a:pt x="3463" y="1094"/>
                      <a:pt x="2943" y="243"/>
                      <a:pt x="2099" y="41"/>
                    </a:cubicBezTo>
                    <a:cubicBezTo>
                      <a:pt x="1979" y="13"/>
                      <a:pt x="1858" y="0"/>
                      <a:pt x="174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29" name="Google Shape;9429;p63"/>
            <p:cNvGrpSpPr/>
            <p:nvPr/>
          </p:nvGrpSpPr>
          <p:grpSpPr>
            <a:xfrm>
              <a:off x="3348603" y="1415046"/>
              <a:ext cx="294384" cy="284387"/>
              <a:chOff x="3630494" y="1864938"/>
              <a:chExt cx="149875" cy="144800"/>
            </a:xfrm>
          </p:grpSpPr>
          <p:sp>
            <p:nvSpPr>
              <p:cNvPr id="9430" name="Google Shape;9430;p63"/>
              <p:cNvSpPr/>
              <p:nvPr/>
            </p:nvSpPr>
            <p:spPr>
              <a:xfrm>
                <a:off x="3630494" y="1864938"/>
                <a:ext cx="149875" cy="1448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792" extrusionOk="0">
                    <a:moveTo>
                      <a:pt x="5251" y="0"/>
                    </a:moveTo>
                    <a:lnTo>
                      <a:pt x="4025" y="1226"/>
                    </a:lnTo>
                    <a:cubicBezTo>
                      <a:pt x="3619" y="974"/>
                      <a:pt x="3165" y="852"/>
                      <a:pt x="2716" y="852"/>
                    </a:cubicBezTo>
                    <a:cubicBezTo>
                      <a:pt x="1986" y="852"/>
                      <a:pt x="1267" y="1174"/>
                      <a:pt x="780" y="1782"/>
                    </a:cubicBezTo>
                    <a:cubicBezTo>
                      <a:pt x="1" y="2770"/>
                      <a:pt x="80" y="4183"/>
                      <a:pt x="967" y="5070"/>
                    </a:cubicBezTo>
                    <a:cubicBezTo>
                      <a:pt x="1449" y="5548"/>
                      <a:pt x="2082" y="5792"/>
                      <a:pt x="2716" y="5792"/>
                    </a:cubicBezTo>
                    <a:cubicBezTo>
                      <a:pt x="3259" y="5792"/>
                      <a:pt x="3804" y="5613"/>
                      <a:pt x="4256" y="5251"/>
                    </a:cubicBezTo>
                    <a:cubicBezTo>
                      <a:pt x="5237" y="4472"/>
                      <a:pt x="5475" y="3073"/>
                      <a:pt x="4811" y="2012"/>
                    </a:cubicBezTo>
                    <a:lnTo>
                      <a:pt x="5994" y="822"/>
                    </a:lnTo>
                    <a:cubicBezTo>
                      <a:pt x="5872" y="736"/>
                      <a:pt x="5756" y="642"/>
                      <a:pt x="5655" y="541"/>
                    </a:cubicBezTo>
                    <a:cubicBezTo>
                      <a:pt x="5497" y="382"/>
                      <a:pt x="5360" y="202"/>
                      <a:pt x="525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37495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1" name="Google Shape;9431;p63"/>
              <p:cNvSpPr/>
              <p:nvPr/>
            </p:nvSpPr>
            <p:spPr>
              <a:xfrm>
                <a:off x="3654119" y="1906594"/>
                <a:ext cx="86575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2" extrusionOk="0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432" name="Google Shape;9432;p63"/>
          <p:cNvGrpSpPr/>
          <p:nvPr/>
        </p:nvGrpSpPr>
        <p:grpSpPr>
          <a:xfrm>
            <a:off x="2286512" y="3714337"/>
            <a:ext cx="1324924" cy="678083"/>
            <a:chOff x="2413923" y="3711366"/>
            <a:chExt cx="1374117" cy="703260"/>
          </a:xfrm>
        </p:grpSpPr>
        <p:grpSp>
          <p:nvGrpSpPr>
            <p:cNvPr id="9433" name="Google Shape;9433;p63"/>
            <p:cNvGrpSpPr/>
            <p:nvPr/>
          </p:nvGrpSpPr>
          <p:grpSpPr>
            <a:xfrm>
              <a:off x="2413923" y="3711366"/>
              <a:ext cx="1374117" cy="703260"/>
              <a:chOff x="2413923" y="3711366"/>
              <a:chExt cx="1374117" cy="703260"/>
            </a:xfrm>
          </p:grpSpPr>
          <p:sp>
            <p:nvSpPr>
              <p:cNvPr id="9434" name="Google Shape;9434;p63"/>
              <p:cNvSpPr/>
              <p:nvPr/>
            </p:nvSpPr>
            <p:spPr>
              <a:xfrm>
                <a:off x="2484774" y="3827200"/>
                <a:ext cx="1231201" cy="587426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435" name="Google Shape;9435;p63"/>
              <p:cNvGrpSpPr/>
              <p:nvPr/>
            </p:nvGrpSpPr>
            <p:grpSpPr>
              <a:xfrm>
                <a:off x="2600284" y="3808654"/>
                <a:ext cx="234506" cy="138009"/>
                <a:chOff x="2600284" y="3808654"/>
                <a:chExt cx="234506" cy="138009"/>
              </a:xfrm>
            </p:grpSpPr>
            <p:sp>
              <p:nvSpPr>
                <p:cNvPr id="9436" name="Google Shape;9436;p63"/>
                <p:cNvSpPr/>
                <p:nvPr/>
              </p:nvSpPr>
              <p:spPr>
                <a:xfrm>
                  <a:off x="2767890" y="3879764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437" name="Google Shape;9437;p63"/>
                <p:cNvCxnSpPr/>
                <p:nvPr/>
              </p:nvCxnSpPr>
              <p:spPr>
                <a:xfrm rot="10800000">
                  <a:off x="2600284" y="3808654"/>
                  <a:ext cx="201000" cy="723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438" name="Google Shape;9438;p63"/>
              <p:cNvGrpSpPr/>
              <p:nvPr/>
            </p:nvGrpSpPr>
            <p:grpSpPr>
              <a:xfrm>
                <a:off x="3359659" y="3805664"/>
                <a:ext cx="232294" cy="141000"/>
                <a:chOff x="3359659" y="3805664"/>
                <a:chExt cx="232294" cy="141000"/>
              </a:xfrm>
            </p:grpSpPr>
            <p:sp>
              <p:nvSpPr>
                <p:cNvPr id="9439" name="Google Shape;9439;p63"/>
                <p:cNvSpPr/>
                <p:nvPr/>
              </p:nvSpPr>
              <p:spPr>
                <a:xfrm>
                  <a:off x="3359659" y="3879764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440" name="Google Shape;9440;p63"/>
                <p:cNvCxnSpPr/>
                <p:nvPr/>
              </p:nvCxnSpPr>
              <p:spPr>
                <a:xfrm rot="10800000" flipH="1">
                  <a:off x="3393053" y="3805664"/>
                  <a:ext cx="198900" cy="780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441" name="Google Shape;9441;p63"/>
              <p:cNvGrpSpPr/>
              <p:nvPr/>
            </p:nvGrpSpPr>
            <p:grpSpPr>
              <a:xfrm>
                <a:off x="3067316" y="3711366"/>
                <a:ext cx="66900" cy="166809"/>
                <a:chOff x="3067316" y="3711366"/>
                <a:chExt cx="66900" cy="166809"/>
              </a:xfrm>
            </p:grpSpPr>
            <p:sp>
              <p:nvSpPr>
                <p:cNvPr id="9442" name="Google Shape;9442;p63"/>
                <p:cNvSpPr/>
                <p:nvPr/>
              </p:nvSpPr>
              <p:spPr>
                <a:xfrm>
                  <a:off x="3067316" y="3811276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443" name="Google Shape;9443;p63"/>
                <p:cNvCxnSpPr/>
                <p:nvPr/>
              </p:nvCxnSpPr>
              <p:spPr>
                <a:xfrm rot="-5400000">
                  <a:off x="3050460" y="3761616"/>
                  <a:ext cx="101100" cy="6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444" name="Google Shape;9444;p63"/>
              <p:cNvGrpSpPr/>
              <p:nvPr/>
            </p:nvGrpSpPr>
            <p:grpSpPr>
              <a:xfrm>
                <a:off x="2413923" y="4058666"/>
                <a:ext cx="224119" cy="66900"/>
                <a:chOff x="2413923" y="4058666"/>
                <a:chExt cx="224119" cy="66900"/>
              </a:xfrm>
            </p:grpSpPr>
            <p:sp>
              <p:nvSpPr>
                <p:cNvPr id="9445" name="Google Shape;9445;p63"/>
                <p:cNvSpPr/>
                <p:nvPr/>
              </p:nvSpPr>
              <p:spPr>
                <a:xfrm>
                  <a:off x="2571142" y="4058666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446" name="Google Shape;9446;p63"/>
                <p:cNvCxnSpPr/>
                <p:nvPr/>
              </p:nvCxnSpPr>
              <p:spPr>
                <a:xfrm flipH="1">
                  <a:off x="2413923" y="4092060"/>
                  <a:ext cx="159600" cy="6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447" name="Google Shape;9447;p63"/>
              <p:cNvGrpSpPr/>
              <p:nvPr/>
            </p:nvGrpSpPr>
            <p:grpSpPr>
              <a:xfrm>
                <a:off x="3564643" y="4058666"/>
                <a:ext cx="223397" cy="66900"/>
                <a:chOff x="3564643" y="4058666"/>
                <a:chExt cx="223397" cy="66900"/>
              </a:xfrm>
            </p:grpSpPr>
            <p:sp>
              <p:nvSpPr>
                <p:cNvPr id="9448" name="Google Shape;9448;p63"/>
                <p:cNvSpPr/>
                <p:nvPr/>
              </p:nvSpPr>
              <p:spPr>
                <a:xfrm>
                  <a:off x="3564643" y="4058666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449" name="Google Shape;9449;p63"/>
                <p:cNvCxnSpPr/>
                <p:nvPr/>
              </p:nvCxnSpPr>
              <p:spPr>
                <a:xfrm>
                  <a:off x="3630240" y="4092060"/>
                  <a:ext cx="157800" cy="6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9450" name="Google Shape;9450;p63"/>
            <p:cNvGrpSpPr/>
            <p:nvPr/>
          </p:nvGrpSpPr>
          <p:grpSpPr>
            <a:xfrm>
              <a:off x="2633353" y="3965763"/>
              <a:ext cx="933975" cy="445687"/>
              <a:chOff x="2633353" y="3965763"/>
              <a:chExt cx="933975" cy="445687"/>
            </a:xfrm>
          </p:grpSpPr>
          <p:sp>
            <p:nvSpPr>
              <p:cNvPr id="9451" name="Google Shape;9451;p63"/>
              <p:cNvSpPr/>
              <p:nvPr/>
            </p:nvSpPr>
            <p:spPr>
              <a:xfrm>
                <a:off x="2633353" y="3965763"/>
                <a:ext cx="933975" cy="445687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2" name="Google Shape;9452;p63"/>
              <p:cNvSpPr/>
              <p:nvPr/>
            </p:nvSpPr>
            <p:spPr>
              <a:xfrm>
                <a:off x="2702006" y="4030399"/>
                <a:ext cx="798496" cy="381051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453" name="Google Shape;9453;p63"/>
          <p:cNvGrpSpPr/>
          <p:nvPr/>
        </p:nvGrpSpPr>
        <p:grpSpPr>
          <a:xfrm>
            <a:off x="6410784" y="1264884"/>
            <a:ext cx="1131087" cy="587383"/>
            <a:chOff x="238125" y="999450"/>
            <a:chExt cx="7140700" cy="3708225"/>
          </a:xfrm>
        </p:grpSpPr>
        <p:sp>
          <p:nvSpPr>
            <p:cNvPr id="9454" name="Google Shape;9454;p63"/>
            <p:cNvSpPr/>
            <p:nvPr/>
          </p:nvSpPr>
          <p:spPr>
            <a:xfrm>
              <a:off x="2171975" y="3872925"/>
              <a:ext cx="7900" cy="25"/>
            </a:xfrm>
            <a:custGeom>
              <a:avLst/>
              <a:gdLst/>
              <a:ahLst/>
              <a:cxnLst/>
              <a:rect l="l" t="t" r="r" b="b"/>
              <a:pathLst>
                <a:path w="316" h="1" extrusionOk="0">
                  <a:moveTo>
                    <a:pt x="31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5" name="Google Shape;9455;p63"/>
            <p:cNvSpPr/>
            <p:nvPr/>
          </p:nvSpPr>
          <p:spPr>
            <a:xfrm>
              <a:off x="2180300" y="999450"/>
              <a:ext cx="3256350" cy="3708225"/>
            </a:xfrm>
            <a:custGeom>
              <a:avLst/>
              <a:gdLst/>
              <a:ahLst/>
              <a:cxnLst/>
              <a:rect l="l" t="t" r="r" b="b"/>
              <a:pathLst>
                <a:path w="130254" h="148329" extrusionOk="0">
                  <a:moveTo>
                    <a:pt x="130254" y="0"/>
                  </a:moveTo>
                  <a:cubicBezTo>
                    <a:pt x="90641" y="0"/>
                    <a:pt x="69506" y="34788"/>
                    <a:pt x="50871" y="65485"/>
                  </a:cubicBezTo>
                  <a:cubicBezTo>
                    <a:pt x="32725" y="95360"/>
                    <a:pt x="19404" y="114939"/>
                    <a:pt x="0" y="114939"/>
                  </a:cubicBezTo>
                  <a:cubicBezTo>
                    <a:pt x="9213" y="114939"/>
                    <a:pt x="16695" y="122421"/>
                    <a:pt x="16695" y="131634"/>
                  </a:cubicBezTo>
                  <a:cubicBezTo>
                    <a:pt x="16695" y="140846"/>
                    <a:pt x="9213" y="148328"/>
                    <a:pt x="0" y="148328"/>
                  </a:cubicBezTo>
                  <a:cubicBezTo>
                    <a:pt x="39630" y="148328"/>
                    <a:pt x="60765" y="113541"/>
                    <a:pt x="79400" y="82844"/>
                  </a:cubicBezTo>
                  <a:cubicBezTo>
                    <a:pt x="97528" y="52951"/>
                    <a:pt x="110867" y="33372"/>
                    <a:pt x="130254" y="33372"/>
                  </a:cubicBezTo>
                  <a:cubicBezTo>
                    <a:pt x="121041" y="33075"/>
                    <a:pt x="113804" y="25383"/>
                    <a:pt x="114083" y="16170"/>
                  </a:cubicBezTo>
                  <a:cubicBezTo>
                    <a:pt x="114346" y="7360"/>
                    <a:pt x="121425" y="280"/>
                    <a:pt x="13025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6" name="Google Shape;9456;p63"/>
            <p:cNvSpPr/>
            <p:nvPr/>
          </p:nvSpPr>
          <p:spPr>
            <a:xfrm>
              <a:off x="238125" y="2853750"/>
              <a:ext cx="2358675" cy="1853475"/>
            </a:xfrm>
            <a:custGeom>
              <a:avLst/>
              <a:gdLst/>
              <a:ahLst/>
              <a:cxnLst/>
              <a:rect l="l" t="t" r="r" b="b"/>
              <a:pathLst>
                <a:path w="94347" h="74139" extrusionOk="0">
                  <a:moveTo>
                    <a:pt x="33354" y="1"/>
                  </a:moveTo>
                  <a:cubicBezTo>
                    <a:pt x="33354" y="9196"/>
                    <a:pt x="25872" y="16661"/>
                    <a:pt x="16642" y="16661"/>
                  </a:cubicBezTo>
                  <a:cubicBezTo>
                    <a:pt x="7482" y="16661"/>
                    <a:pt x="0" y="9196"/>
                    <a:pt x="0" y="1"/>
                  </a:cubicBezTo>
                  <a:lnTo>
                    <a:pt x="0" y="1"/>
                  </a:lnTo>
                  <a:cubicBezTo>
                    <a:pt x="0" y="40872"/>
                    <a:pt x="34858" y="74139"/>
                    <a:pt x="77670" y="74139"/>
                  </a:cubicBezTo>
                  <a:cubicBezTo>
                    <a:pt x="86882" y="74139"/>
                    <a:pt x="94347" y="66657"/>
                    <a:pt x="94347" y="57444"/>
                  </a:cubicBezTo>
                  <a:cubicBezTo>
                    <a:pt x="94347" y="48214"/>
                    <a:pt x="86882" y="40767"/>
                    <a:pt x="77670" y="40767"/>
                  </a:cubicBezTo>
                  <a:lnTo>
                    <a:pt x="77355" y="40767"/>
                  </a:lnTo>
                  <a:cubicBezTo>
                    <a:pt x="53073" y="40610"/>
                    <a:pt x="33354" y="22394"/>
                    <a:pt x="3335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7" name="Google Shape;9457;p63"/>
            <p:cNvSpPr/>
            <p:nvPr/>
          </p:nvSpPr>
          <p:spPr>
            <a:xfrm>
              <a:off x="238125" y="999450"/>
              <a:ext cx="1942200" cy="2270400"/>
            </a:xfrm>
            <a:custGeom>
              <a:avLst/>
              <a:gdLst/>
              <a:ahLst/>
              <a:cxnLst/>
              <a:rect l="l" t="t" r="r" b="b"/>
              <a:pathLst>
                <a:path w="77688" h="90816" extrusionOk="0">
                  <a:moveTo>
                    <a:pt x="77687" y="0"/>
                  </a:moveTo>
                  <a:cubicBezTo>
                    <a:pt x="34858" y="0"/>
                    <a:pt x="0" y="33249"/>
                    <a:pt x="0" y="74138"/>
                  </a:cubicBezTo>
                  <a:cubicBezTo>
                    <a:pt x="0" y="83368"/>
                    <a:pt x="7482" y="90815"/>
                    <a:pt x="16695" y="90815"/>
                  </a:cubicBezTo>
                  <a:cubicBezTo>
                    <a:pt x="25925" y="90815"/>
                    <a:pt x="33372" y="83351"/>
                    <a:pt x="33389" y="74138"/>
                  </a:cubicBezTo>
                  <a:lnTo>
                    <a:pt x="33389" y="74120"/>
                  </a:lnTo>
                  <a:cubicBezTo>
                    <a:pt x="33389" y="51654"/>
                    <a:pt x="53222" y="33378"/>
                    <a:pt x="77639" y="33354"/>
                  </a:cubicBezTo>
                  <a:lnTo>
                    <a:pt x="77639" y="33354"/>
                  </a:lnTo>
                  <a:cubicBezTo>
                    <a:pt x="77644" y="33354"/>
                    <a:pt x="77650" y="33354"/>
                    <a:pt x="77655" y="33354"/>
                  </a:cubicBezTo>
                  <a:cubicBezTo>
                    <a:pt x="77666" y="33354"/>
                    <a:pt x="77676" y="33354"/>
                    <a:pt x="77687" y="33354"/>
                  </a:cubicBezTo>
                  <a:cubicBezTo>
                    <a:pt x="77671" y="33354"/>
                    <a:pt x="77655" y="33354"/>
                    <a:pt x="77639" y="33354"/>
                  </a:cubicBezTo>
                  <a:lnTo>
                    <a:pt x="77639" y="33354"/>
                  </a:lnTo>
                  <a:cubicBezTo>
                    <a:pt x="68431" y="33346"/>
                    <a:pt x="60992" y="25874"/>
                    <a:pt x="60992" y="16695"/>
                  </a:cubicBezTo>
                  <a:cubicBezTo>
                    <a:pt x="60992" y="7482"/>
                    <a:pt x="68457" y="0"/>
                    <a:pt x="776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8" name="Google Shape;9458;p63"/>
            <p:cNvSpPr/>
            <p:nvPr/>
          </p:nvSpPr>
          <p:spPr>
            <a:xfrm>
              <a:off x="3808250" y="2852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DB634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9" name="Google Shape;9459;p63"/>
            <p:cNvSpPr/>
            <p:nvPr/>
          </p:nvSpPr>
          <p:spPr>
            <a:xfrm>
              <a:off x="1762475" y="999450"/>
              <a:ext cx="2386250" cy="2044875"/>
            </a:xfrm>
            <a:custGeom>
              <a:avLst/>
              <a:gdLst/>
              <a:ahLst/>
              <a:cxnLst/>
              <a:rect l="l" t="t" r="r" b="b"/>
              <a:pathLst>
                <a:path w="95450" h="81795" extrusionOk="0">
                  <a:moveTo>
                    <a:pt x="16696" y="0"/>
                  </a:moveTo>
                  <a:cubicBezTo>
                    <a:pt x="7465" y="0"/>
                    <a:pt x="1" y="7482"/>
                    <a:pt x="1" y="16695"/>
                  </a:cubicBezTo>
                  <a:cubicBezTo>
                    <a:pt x="1" y="25925"/>
                    <a:pt x="7465" y="33389"/>
                    <a:pt x="16696" y="33389"/>
                  </a:cubicBezTo>
                  <a:cubicBezTo>
                    <a:pt x="36030" y="33389"/>
                    <a:pt x="49473" y="53038"/>
                    <a:pt x="66325" y="80781"/>
                  </a:cubicBezTo>
                  <a:cubicBezTo>
                    <a:pt x="66552" y="81130"/>
                    <a:pt x="66762" y="81463"/>
                    <a:pt x="67007" y="81795"/>
                  </a:cubicBezTo>
                  <a:cubicBezTo>
                    <a:pt x="63021" y="74086"/>
                    <a:pt x="65643" y="64471"/>
                    <a:pt x="73178" y="59891"/>
                  </a:cubicBezTo>
                  <a:cubicBezTo>
                    <a:pt x="75886" y="58251"/>
                    <a:pt x="78874" y="57469"/>
                    <a:pt x="81824" y="57469"/>
                  </a:cubicBezTo>
                  <a:cubicBezTo>
                    <a:pt x="87083" y="57469"/>
                    <a:pt x="92224" y="59953"/>
                    <a:pt x="95449" y="64488"/>
                  </a:cubicBezTo>
                  <a:cubicBezTo>
                    <a:pt x="95274" y="64139"/>
                    <a:pt x="95064" y="63789"/>
                    <a:pt x="94855" y="63439"/>
                  </a:cubicBezTo>
                  <a:cubicBezTo>
                    <a:pt x="77653" y="35190"/>
                    <a:pt x="56291" y="0"/>
                    <a:pt x="1669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13B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0" name="Google Shape;9460;p63"/>
            <p:cNvSpPr/>
            <p:nvPr/>
          </p:nvSpPr>
          <p:spPr>
            <a:xfrm>
              <a:off x="3338000" y="2435975"/>
              <a:ext cx="2101275" cy="2271250"/>
            </a:xfrm>
            <a:custGeom>
              <a:avLst/>
              <a:gdLst/>
              <a:ahLst/>
              <a:cxnLst/>
              <a:rect l="l" t="t" r="r" b="b"/>
              <a:pathLst>
                <a:path w="84051" h="90850" extrusionOk="0">
                  <a:moveTo>
                    <a:pt x="84011" y="57465"/>
                  </a:moveTo>
                  <a:cubicBezTo>
                    <a:pt x="83994" y="57465"/>
                    <a:pt x="83972" y="57469"/>
                    <a:pt x="83946" y="57478"/>
                  </a:cubicBezTo>
                  <a:lnTo>
                    <a:pt x="84050" y="57478"/>
                  </a:lnTo>
                  <a:cubicBezTo>
                    <a:pt x="84042" y="57469"/>
                    <a:pt x="84029" y="57465"/>
                    <a:pt x="84011" y="57465"/>
                  </a:cubicBezTo>
                  <a:close/>
                  <a:moveTo>
                    <a:pt x="18801" y="0"/>
                  </a:moveTo>
                  <a:cubicBezTo>
                    <a:pt x="15851" y="0"/>
                    <a:pt x="12864" y="784"/>
                    <a:pt x="10157" y="2430"/>
                  </a:cubicBezTo>
                  <a:cubicBezTo>
                    <a:pt x="2622" y="7027"/>
                    <a:pt x="0" y="16625"/>
                    <a:pt x="3986" y="24334"/>
                  </a:cubicBezTo>
                  <a:cubicBezTo>
                    <a:pt x="4161" y="24683"/>
                    <a:pt x="4370" y="25033"/>
                    <a:pt x="4563" y="25348"/>
                  </a:cubicBezTo>
                  <a:cubicBezTo>
                    <a:pt x="23198" y="56062"/>
                    <a:pt x="44333" y="90850"/>
                    <a:pt x="83963" y="90850"/>
                  </a:cubicBezTo>
                  <a:cubicBezTo>
                    <a:pt x="74750" y="90850"/>
                    <a:pt x="67268" y="83368"/>
                    <a:pt x="67268" y="74155"/>
                  </a:cubicBezTo>
                  <a:cubicBezTo>
                    <a:pt x="67268" y="64925"/>
                    <a:pt x="74750" y="57478"/>
                    <a:pt x="83946" y="57478"/>
                  </a:cubicBezTo>
                  <a:cubicBezTo>
                    <a:pt x="64541" y="57478"/>
                    <a:pt x="51220" y="37899"/>
                    <a:pt x="33075" y="8024"/>
                  </a:cubicBezTo>
                  <a:cubicBezTo>
                    <a:pt x="32865" y="7674"/>
                    <a:pt x="32638" y="7342"/>
                    <a:pt x="32428" y="7027"/>
                  </a:cubicBezTo>
                  <a:cubicBezTo>
                    <a:pt x="29202" y="2491"/>
                    <a:pt x="24061" y="0"/>
                    <a:pt x="1880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1" name="Google Shape;9461;p63"/>
            <p:cNvSpPr/>
            <p:nvPr/>
          </p:nvSpPr>
          <p:spPr>
            <a:xfrm>
              <a:off x="5019250" y="2852875"/>
              <a:ext cx="2359150" cy="1854350"/>
            </a:xfrm>
            <a:custGeom>
              <a:avLst/>
              <a:gdLst/>
              <a:ahLst/>
              <a:cxnLst/>
              <a:rect l="l" t="t" r="r" b="b"/>
              <a:pathLst>
                <a:path w="94366" h="74174" extrusionOk="0">
                  <a:moveTo>
                    <a:pt x="94365" y="18"/>
                  </a:moveTo>
                  <a:cubicBezTo>
                    <a:pt x="94365" y="47"/>
                    <a:pt x="94365" y="76"/>
                    <a:pt x="94365" y="105"/>
                  </a:cubicBezTo>
                  <a:lnTo>
                    <a:pt x="94365" y="105"/>
                  </a:lnTo>
                  <a:cubicBezTo>
                    <a:pt x="94365" y="76"/>
                    <a:pt x="94365" y="47"/>
                    <a:pt x="94365" y="18"/>
                  </a:cubicBezTo>
                  <a:close/>
                  <a:moveTo>
                    <a:pt x="60993" y="1"/>
                  </a:moveTo>
                  <a:cubicBezTo>
                    <a:pt x="60993" y="22447"/>
                    <a:pt x="41187" y="40715"/>
                    <a:pt x="16800" y="40785"/>
                  </a:cubicBezTo>
                  <a:lnTo>
                    <a:pt x="16696" y="40785"/>
                  </a:lnTo>
                  <a:cubicBezTo>
                    <a:pt x="7465" y="40785"/>
                    <a:pt x="1" y="48249"/>
                    <a:pt x="1" y="57479"/>
                  </a:cubicBezTo>
                  <a:cubicBezTo>
                    <a:pt x="1" y="66692"/>
                    <a:pt x="7483" y="74174"/>
                    <a:pt x="16696" y="74174"/>
                  </a:cubicBezTo>
                  <a:cubicBezTo>
                    <a:pt x="59495" y="74174"/>
                    <a:pt x="94316" y="40954"/>
                    <a:pt x="94365" y="105"/>
                  </a:cubicBezTo>
                  <a:lnTo>
                    <a:pt x="94365" y="105"/>
                  </a:lnTo>
                  <a:cubicBezTo>
                    <a:pt x="94336" y="9278"/>
                    <a:pt x="86872" y="16696"/>
                    <a:pt x="77688" y="16696"/>
                  </a:cubicBezTo>
                  <a:cubicBezTo>
                    <a:pt x="68458" y="16696"/>
                    <a:pt x="60993" y="9231"/>
                    <a:pt x="6099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2" name="Google Shape;9462;p63"/>
            <p:cNvSpPr/>
            <p:nvPr/>
          </p:nvSpPr>
          <p:spPr>
            <a:xfrm>
              <a:off x="5025375" y="999450"/>
              <a:ext cx="2353450" cy="2270825"/>
            </a:xfrm>
            <a:custGeom>
              <a:avLst/>
              <a:gdLst/>
              <a:ahLst/>
              <a:cxnLst/>
              <a:rect l="l" t="t" r="r" b="b"/>
              <a:pathLst>
                <a:path w="94138" h="90833" extrusionOk="0">
                  <a:moveTo>
                    <a:pt x="16451" y="0"/>
                  </a:moveTo>
                  <a:cubicBezTo>
                    <a:pt x="7640" y="280"/>
                    <a:pt x="560" y="7360"/>
                    <a:pt x="280" y="16170"/>
                  </a:cubicBezTo>
                  <a:cubicBezTo>
                    <a:pt x="1" y="25400"/>
                    <a:pt x="7238" y="33092"/>
                    <a:pt x="16451" y="33372"/>
                  </a:cubicBezTo>
                  <a:lnTo>
                    <a:pt x="16520" y="33372"/>
                  </a:lnTo>
                  <a:cubicBezTo>
                    <a:pt x="40907" y="33389"/>
                    <a:pt x="60748" y="51675"/>
                    <a:pt x="60748" y="74138"/>
                  </a:cubicBezTo>
                  <a:cubicBezTo>
                    <a:pt x="60748" y="83368"/>
                    <a:pt x="68213" y="90833"/>
                    <a:pt x="77443" y="90833"/>
                  </a:cubicBezTo>
                  <a:cubicBezTo>
                    <a:pt x="86656" y="90833"/>
                    <a:pt x="94138" y="83368"/>
                    <a:pt x="94138" y="74138"/>
                  </a:cubicBezTo>
                  <a:cubicBezTo>
                    <a:pt x="94138" y="33249"/>
                    <a:pt x="59280" y="0"/>
                    <a:pt x="1645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63" name="Google Shape;9463;p63"/>
          <p:cNvGrpSpPr/>
          <p:nvPr/>
        </p:nvGrpSpPr>
        <p:grpSpPr>
          <a:xfrm>
            <a:off x="3762234" y="3714379"/>
            <a:ext cx="1375854" cy="678131"/>
            <a:chOff x="3913765" y="3641905"/>
            <a:chExt cx="1522805" cy="750560"/>
          </a:xfrm>
        </p:grpSpPr>
        <p:grpSp>
          <p:nvGrpSpPr>
            <p:cNvPr id="9464" name="Google Shape;9464;p63"/>
            <p:cNvGrpSpPr/>
            <p:nvPr/>
          </p:nvGrpSpPr>
          <p:grpSpPr>
            <a:xfrm>
              <a:off x="3913765" y="3997002"/>
              <a:ext cx="1522805" cy="395463"/>
              <a:chOff x="3913765" y="3997002"/>
              <a:chExt cx="1522805" cy="395463"/>
            </a:xfrm>
          </p:grpSpPr>
          <p:grpSp>
            <p:nvGrpSpPr>
              <p:cNvPr id="9465" name="Google Shape;9465;p63"/>
              <p:cNvGrpSpPr/>
              <p:nvPr/>
            </p:nvGrpSpPr>
            <p:grpSpPr>
              <a:xfrm>
                <a:off x="3913765" y="4138659"/>
                <a:ext cx="507602" cy="253806"/>
                <a:chOff x="3913765" y="4138659"/>
                <a:chExt cx="507602" cy="253806"/>
              </a:xfrm>
            </p:grpSpPr>
            <p:sp>
              <p:nvSpPr>
                <p:cNvPr id="9466" name="Google Shape;9466;p63"/>
                <p:cNvSpPr/>
                <p:nvPr/>
              </p:nvSpPr>
              <p:spPr>
                <a:xfrm>
                  <a:off x="3913765" y="4138659"/>
                  <a:ext cx="507602" cy="50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2" h="9502" fill="none" extrusionOk="0">
                      <a:moveTo>
                        <a:pt x="95011" y="1"/>
                      </a:moveTo>
                      <a:lnTo>
                        <a:pt x="23755" y="1"/>
                      </a:lnTo>
                      <a:lnTo>
                        <a:pt x="1" y="9501"/>
                      </a:lnTo>
                      <a:lnTo>
                        <a:pt x="95011" y="950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A5B7C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7" name="Google Shape;9467;p63"/>
                <p:cNvSpPr/>
                <p:nvPr/>
              </p:nvSpPr>
              <p:spPr>
                <a:xfrm>
                  <a:off x="3913765" y="4189418"/>
                  <a:ext cx="507602" cy="20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2" h="38006" fill="none" extrusionOk="0">
                      <a:moveTo>
                        <a:pt x="1" y="0"/>
                      </a:moveTo>
                      <a:lnTo>
                        <a:pt x="1" y="38005"/>
                      </a:lnTo>
                      <a:lnTo>
                        <a:pt x="95011" y="38005"/>
                      </a:lnTo>
                      <a:lnTo>
                        <a:pt x="95011" y="38005"/>
                      </a:lnTo>
                      <a:lnTo>
                        <a:pt x="95011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solid"/>
                  <a:miter lim="267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    </a:t>
                  </a:r>
                  <a:endParaRPr/>
                </a:p>
              </p:txBody>
            </p:sp>
          </p:grpSp>
          <p:grpSp>
            <p:nvGrpSpPr>
              <p:cNvPr id="9468" name="Google Shape;9468;p63"/>
              <p:cNvGrpSpPr/>
              <p:nvPr/>
            </p:nvGrpSpPr>
            <p:grpSpPr>
              <a:xfrm>
                <a:off x="4421361" y="3997002"/>
                <a:ext cx="507618" cy="395463"/>
                <a:chOff x="4421361" y="3997002"/>
                <a:chExt cx="507618" cy="395463"/>
              </a:xfrm>
            </p:grpSpPr>
            <p:sp>
              <p:nvSpPr>
                <p:cNvPr id="9469" name="Google Shape;9469;p63"/>
                <p:cNvSpPr/>
                <p:nvPr/>
              </p:nvSpPr>
              <p:spPr>
                <a:xfrm>
                  <a:off x="4421361" y="3997002"/>
                  <a:ext cx="507618" cy="50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5" h="9501" fill="none" extrusionOk="0">
                      <a:moveTo>
                        <a:pt x="71260" y="0"/>
                      </a:moveTo>
                      <a:lnTo>
                        <a:pt x="23755" y="0"/>
                      </a:lnTo>
                      <a:lnTo>
                        <a:pt x="0" y="9501"/>
                      </a:lnTo>
                      <a:lnTo>
                        <a:pt x="95014" y="9501"/>
                      </a:lnTo>
                      <a:close/>
                    </a:path>
                  </a:pathLst>
                </a:custGeom>
                <a:noFill/>
                <a:ln w="9525" cap="sq" cmpd="sng">
                  <a:solidFill>
                    <a:srgbClr val="A5B7C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0" name="Google Shape;9470;p63"/>
                <p:cNvSpPr/>
                <p:nvPr/>
              </p:nvSpPr>
              <p:spPr>
                <a:xfrm>
                  <a:off x="4421361" y="4047756"/>
                  <a:ext cx="507618" cy="344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5" h="64522" fill="none" extrusionOk="0">
                      <a:moveTo>
                        <a:pt x="0" y="1"/>
                      </a:moveTo>
                      <a:lnTo>
                        <a:pt x="0" y="64521"/>
                      </a:lnTo>
                      <a:lnTo>
                        <a:pt x="95014" y="64521"/>
                      </a:lnTo>
                      <a:lnTo>
                        <a:pt x="95014" y="35846"/>
                      </a:lnTo>
                      <a:lnTo>
                        <a:pt x="95014" y="35846"/>
                      </a:lnTo>
                      <a:lnTo>
                        <a:pt x="95014" y="26286"/>
                      </a:lnTo>
                      <a:lnTo>
                        <a:pt x="95014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DBE2E7"/>
                  </a:solidFill>
                  <a:prstDash val="solid"/>
                  <a:miter lim="267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471" name="Google Shape;9471;p63"/>
              <p:cNvGrpSpPr/>
              <p:nvPr/>
            </p:nvGrpSpPr>
            <p:grpSpPr>
              <a:xfrm>
                <a:off x="4928973" y="4189418"/>
                <a:ext cx="507596" cy="203047"/>
                <a:chOff x="4928973" y="4189418"/>
                <a:chExt cx="507596" cy="203047"/>
              </a:xfrm>
            </p:grpSpPr>
            <p:sp>
              <p:nvSpPr>
                <p:cNvPr id="9472" name="Google Shape;9472;p63"/>
                <p:cNvSpPr/>
                <p:nvPr/>
              </p:nvSpPr>
              <p:spPr>
                <a:xfrm>
                  <a:off x="4928973" y="4189418"/>
                  <a:ext cx="507596" cy="50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1" h="9501" fill="none" extrusionOk="0">
                      <a:moveTo>
                        <a:pt x="95011" y="9501"/>
                      </a:moveTo>
                      <a:lnTo>
                        <a:pt x="71260" y="0"/>
                      </a:lnTo>
                      <a:lnTo>
                        <a:pt x="0" y="0"/>
                      </a:lnTo>
                      <a:lnTo>
                        <a:pt x="0" y="950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A5B7C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3" name="Google Shape;9473;p63"/>
                <p:cNvSpPr/>
                <p:nvPr/>
              </p:nvSpPr>
              <p:spPr>
                <a:xfrm>
                  <a:off x="4928973" y="4240172"/>
                  <a:ext cx="507596" cy="1522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1" h="28506" fill="none" extrusionOk="0">
                      <a:moveTo>
                        <a:pt x="0" y="28505"/>
                      </a:moveTo>
                      <a:lnTo>
                        <a:pt x="0" y="28505"/>
                      </a:lnTo>
                      <a:lnTo>
                        <a:pt x="95011" y="28505"/>
                      </a:lnTo>
                      <a:lnTo>
                        <a:pt x="95011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solid"/>
                  <a:miter lim="267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474" name="Google Shape;9474;p63"/>
            <p:cNvGrpSpPr/>
            <p:nvPr/>
          </p:nvGrpSpPr>
          <p:grpSpPr>
            <a:xfrm>
              <a:off x="4482186" y="3641905"/>
              <a:ext cx="397605" cy="349784"/>
              <a:chOff x="2906375" y="1159725"/>
              <a:chExt cx="1860575" cy="1636800"/>
            </a:xfrm>
          </p:grpSpPr>
          <p:sp>
            <p:nvSpPr>
              <p:cNvPr id="9475" name="Google Shape;9475;p63"/>
              <p:cNvSpPr/>
              <p:nvPr/>
            </p:nvSpPr>
            <p:spPr>
              <a:xfrm>
                <a:off x="2906375" y="1159725"/>
                <a:ext cx="1860575" cy="1320800"/>
              </a:xfrm>
              <a:custGeom>
                <a:avLst/>
                <a:gdLst/>
                <a:ahLst/>
                <a:cxnLst/>
                <a:rect l="l" t="t" r="r" b="b"/>
                <a:pathLst>
                  <a:path w="74423" h="52832" fill="none" extrusionOk="0">
                    <a:moveTo>
                      <a:pt x="74300" y="9469"/>
                    </a:moveTo>
                    <a:cubicBezTo>
                      <a:pt x="74046" y="6953"/>
                      <a:pt x="72972" y="4566"/>
                      <a:pt x="71233" y="2899"/>
                    </a:cubicBezTo>
                    <a:cubicBezTo>
                      <a:pt x="71029" y="2682"/>
                      <a:pt x="70807" y="2484"/>
                      <a:pt x="70569" y="2305"/>
                    </a:cubicBezTo>
                    <a:cubicBezTo>
                      <a:pt x="70326" y="2123"/>
                      <a:pt x="70133" y="1933"/>
                      <a:pt x="69847" y="1767"/>
                    </a:cubicBezTo>
                    <a:cubicBezTo>
                      <a:pt x="69576" y="1596"/>
                      <a:pt x="69301" y="1435"/>
                      <a:pt x="69030" y="1280"/>
                    </a:cubicBezTo>
                    <a:cubicBezTo>
                      <a:pt x="68792" y="1159"/>
                      <a:pt x="68599" y="1084"/>
                      <a:pt x="68385" y="985"/>
                    </a:cubicBezTo>
                    <a:cubicBezTo>
                      <a:pt x="67280" y="522"/>
                      <a:pt x="66290" y="276"/>
                      <a:pt x="65270" y="188"/>
                    </a:cubicBezTo>
                    <a:cubicBezTo>
                      <a:pt x="63260" y="1"/>
                      <a:pt x="61470" y="332"/>
                      <a:pt x="60001" y="803"/>
                    </a:cubicBezTo>
                    <a:cubicBezTo>
                      <a:pt x="58778" y="1194"/>
                      <a:pt x="57603" y="1727"/>
                      <a:pt x="56500" y="2385"/>
                    </a:cubicBezTo>
                    <a:cubicBezTo>
                      <a:pt x="56396" y="1617"/>
                      <a:pt x="56273" y="1012"/>
                      <a:pt x="56179" y="613"/>
                    </a:cubicBezTo>
                    <a:cubicBezTo>
                      <a:pt x="56104" y="298"/>
                      <a:pt x="55821" y="73"/>
                      <a:pt x="55497" y="78"/>
                    </a:cubicBezTo>
                    <a:lnTo>
                      <a:pt x="38984" y="255"/>
                    </a:lnTo>
                    <a:lnTo>
                      <a:pt x="35208" y="295"/>
                    </a:lnTo>
                    <a:lnTo>
                      <a:pt x="18696" y="472"/>
                    </a:lnTo>
                    <a:cubicBezTo>
                      <a:pt x="18370" y="474"/>
                      <a:pt x="18091" y="704"/>
                      <a:pt x="18027" y="1023"/>
                    </a:cubicBezTo>
                    <a:cubicBezTo>
                      <a:pt x="17941" y="1422"/>
                      <a:pt x="17829" y="2026"/>
                      <a:pt x="17741" y="2800"/>
                    </a:cubicBezTo>
                    <a:cubicBezTo>
                      <a:pt x="16625" y="2163"/>
                      <a:pt x="15439" y="1657"/>
                      <a:pt x="14211" y="1290"/>
                    </a:cubicBezTo>
                    <a:cubicBezTo>
                      <a:pt x="12731" y="854"/>
                      <a:pt x="10935" y="560"/>
                      <a:pt x="8931" y="790"/>
                    </a:cubicBezTo>
                    <a:cubicBezTo>
                      <a:pt x="7908" y="900"/>
                      <a:pt x="6923" y="1167"/>
                      <a:pt x="5832" y="1652"/>
                    </a:cubicBezTo>
                    <a:cubicBezTo>
                      <a:pt x="5620" y="1756"/>
                      <a:pt x="5427" y="1839"/>
                      <a:pt x="5192" y="1965"/>
                    </a:cubicBezTo>
                    <a:cubicBezTo>
                      <a:pt x="4924" y="2125"/>
                      <a:pt x="4651" y="2291"/>
                      <a:pt x="4384" y="2465"/>
                    </a:cubicBezTo>
                    <a:cubicBezTo>
                      <a:pt x="4103" y="2639"/>
                      <a:pt x="3915" y="2832"/>
                      <a:pt x="3675" y="3019"/>
                    </a:cubicBezTo>
                    <a:cubicBezTo>
                      <a:pt x="3439" y="3204"/>
                      <a:pt x="3222" y="3407"/>
                      <a:pt x="3022" y="3627"/>
                    </a:cubicBezTo>
                    <a:cubicBezTo>
                      <a:pt x="1319" y="5332"/>
                      <a:pt x="294" y="7743"/>
                      <a:pt x="99" y="10261"/>
                    </a:cubicBezTo>
                    <a:cubicBezTo>
                      <a:pt x="0" y="11524"/>
                      <a:pt x="104" y="12828"/>
                      <a:pt x="466" y="14096"/>
                    </a:cubicBezTo>
                    <a:cubicBezTo>
                      <a:pt x="653" y="14725"/>
                      <a:pt x="875" y="15354"/>
                      <a:pt x="1175" y="15953"/>
                    </a:cubicBezTo>
                    <a:lnTo>
                      <a:pt x="1282" y="16181"/>
                    </a:lnTo>
                    <a:lnTo>
                      <a:pt x="1362" y="16341"/>
                    </a:lnTo>
                    <a:lnTo>
                      <a:pt x="1416" y="16432"/>
                    </a:lnTo>
                    <a:lnTo>
                      <a:pt x="1622" y="16794"/>
                    </a:lnTo>
                    <a:cubicBezTo>
                      <a:pt x="1769" y="17040"/>
                      <a:pt x="1986" y="17377"/>
                      <a:pt x="2168" y="17639"/>
                    </a:cubicBezTo>
                    <a:cubicBezTo>
                      <a:pt x="3672" y="19764"/>
                      <a:pt x="5719" y="21389"/>
                      <a:pt x="7890" y="22556"/>
                    </a:cubicBezTo>
                    <a:cubicBezTo>
                      <a:pt x="10076" y="23744"/>
                      <a:pt x="12329" y="24512"/>
                      <a:pt x="14535" y="25184"/>
                    </a:cubicBezTo>
                    <a:cubicBezTo>
                      <a:pt x="16734" y="25847"/>
                      <a:pt x="18883" y="26377"/>
                      <a:pt x="20907" y="26937"/>
                    </a:cubicBezTo>
                    <a:cubicBezTo>
                      <a:pt x="23058" y="27539"/>
                      <a:pt x="25044" y="27884"/>
                      <a:pt x="26553" y="28569"/>
                    </a:cubicBezTo>
                    <a:cubicBezTo>
                      <a:pt x="27991" y="29155"/>
                      <a:pt x="29136" y="30359"/>
                      <a:pt x="29449" y="31218"/>
                    </a:cubicBezTo>
                    <a:cubicBezTo>
                      <a:pt x="29527" y="31433"/>
                      <a:pt x="29583" y="31620"/>
                      <a:pt x="29583" y="31813"/>
                    </a:cubicBezTo>
                    <a:cubicBezTo>
                      <a:pt x="29591" y="31992"/>
                      <a:pt x="29572" y="32171"/>
                      <a:pt x="29532" y="32345"/>
                    </a:cubicBezTo>
                    <a:cubicBezTo>
                      <a:pt x="29436" y="32680"/>
                      <a:pt x="29099" y="33060"/>
                      <a:pt x="28702" y="33263"/>
                    </a:cubicBezTo>
                    <a:cubicBezTo>
                      <a:pt x="27926" y="33729"/>
                      <a:pt x="26880" y="33477"/>
                      <a:pt x="26733" y="33049"/>
                    </a:cubicBezTo>
                    <a:cubicBezTo>
                      <a:pt x="26396" y="32372"/>
                      <a:pt x="26414" y="31582"/>
                      <a:pt x="26644" y="31256"/>
                    </a:cubicBezTo>
                    <a:cubicBezTo>
                      <a:pt x="26888" y="30884"/>
                      <a:pt x="27300" y="30937"/>
                      <a:pt x="27273" y="30911"/>
                    </a:cubicBezTo>
                    <a:lnTo>
                      <a:pt x="27067" y="30825"/>
                    </a:lnTo>
                    <a:cubicBezTo>
                      <a:pt x="26928" y="30782"/>
                      <a:pt x="26669" y="30745"/>
                      <a:pt x="26361" y="30897"/>
                    </a:cubicBezTo>
                    <a:cubicBezTo>
                      <a:pt x="26045" y="31044"/>
                      <a:pt x="25777" y="31390"/>
                      <a:pt x="25595" y="31815"/>
                    </a:cubicBezTo>
                    <a:cubicBezTo>
                      <a:pt x="25408" y="32246"/>
                      <a:pt x="25298" y="32765"/>
                      <a:pt x="25379" y="33410"/>
                    </a:cubicBezTo>
                    <a:cubicBezTo>
                      <a:pt x="25403" y="33702"/>
                      <a:pt x="25590" y="34208"/>
                      <a:pt x="25855" y="34499"/>
                    </a:cubicBezTo>
                    <a:cubicBezTo>
                      <a:pt x="26117" y="34807"/>
                      <a:pt x="26444" y="35061"/>
                      <a:pt x="26810" y="35241"/>
                    </a:cubicBezTo>
                    <a:cubicBezTo>
                      <a:pt x="27560" y="35613"/>
                      <a:pt x="28456" y="35736"/>
                      <a:pt x="29398" y="35551"/>
                    </a:cubicBezTo>
                    <a:cubicBezTo>
                      <a:pt x="30316" y="35353"/>
                      <a:pt x="31298" y="34882"/>
                      <a:pt x="32032" y="33889"/>
                    </a:cubicBezTo>
                    <a:cubicBezTo>
                      <a:pt x="32422" y="33325"/>
                      <a:pt x="32615" y="32803"/>
                      <a:pt x="32722" y="32177"/>
                    </a:cubicBezTo>
                    <a:cubicBezTo>
                      <a:pt x="32776" y="31882"/>
                      <a:pt x="32797" y="31582"/>
                      <a:pt x="32784" y="31283"/>
                    </a:cubicBezTo>
                    <a:cubicBezTo>
                      <a:pt x="34828" y="34499"/>
                      <a:pt x="34919" y="37103"/>
                      <a:pt x="34413" y="41899"/>
                    </a:cubicBezTo>
                    <a:cubicBezTo>
                      <a:pt x="33530" y="50222"/>
                      <a:pt x="29511" y="52831"/>
                      <a:pt x="29511" y="52831"/>
                    </a:cubicBezTo>
                    <a:lnTo>
                      <a:pt x="37547" y="52743"/>
                    </a:lnTo>
                    <a:lnTo>
                      <a:pt x="37764" y="52743"/>
                    </a:lnTo>
                    <a:lnTo>
                      <a:pt x="45801" y="52655"/>
                    </a:lnTo>
                    <a:cubicBezTo>
                      <a:pt x="45801" y="52655"/>
                      <a:pt x="41725" y="50137"/>
                      <a:pt x="40668" y="41835"/>
                    </a:cubicBezTo>
                    <a:cubicBezTo>
                      <a:pt x="40058" y="37050"/>
                      <a:pt x="40092" y="34443"/>
                      <a:pt x="42067" y="31186"/>
                    </a:cubicBezTo>
                    <a:cubicBezTo>
                      <a:pt x="42059" y="31486"/>
                      <a:pt x="42089" y="31786"/>
                      <a:pt x="42150" y="32080"/>
                    </a:cubicBezTo>
                    <a:cubicBezTo>
                      <a:pt x="42271" y="32704"/>
                      <a:pt x="42474" y="33220"/>
                      <a:pt x="42876" y="33777"/>
                    </a:cubicBezTo>
                    <a:cubicBezTo>
                      <a:pt x="43630" y="34754"/>
                      <a:pt x="44623" y="35203"/>
                      <a:pt x="45544" y="35380"/>
                    </a:cubicBezTo>
                    <a:cubicBezTo>
                      <a:pt x="46489" y="35546"/>
                      <a:pt x="47382" y="35404"/>
                      <a:pt x="48126" y="35013"/>
                    </a:cubicBezTo>
                    <a:cubicBezTo>
                      <a:pt x="48488" y="34826"/>
                      <a:pt x="48809" y="34566"/>
                      <a:pt x="49066" y="34251"/>
                    </a:cubicBezTo>
                    <a:cubicBezTo>
                      <a:pt x="49323" y="33954"/>
                      <a:pt x="49499" y="33445"/>
                      <a:pt x="49518" y="33153"/>
                    </a:cubicBezTo>
                    <a:cubicBezTo>
                      <a:pt x="49585" y="32508"/>
                      <a:pt x="49462" y="31992"/>
                      <a:pt x="49266" y="31564"/>
                    </a:cubicBezTo>
                    <a:cubicBezTo>
                      <a:pt x="49076" y="31143"/>
                      <a:pt x="48801" y="30801"/>
                      <a:pt x="48482" y="30662"/>
                    </a:cubicBezTo>
                    <a:cubicBezTo>
                      <a:pt x="48172" y="30517"/>
                      <a:pt x="47915" y="30560"/>
                      <a:pt x="47776" y="30606"/>
                    </a:cubicBezTo>
                    <a:lnTo>
                      <a:pt x="47570" y="30697"/>
                    </a:lnTo>
                    <a:cubicBezTo>
                      <a:pt x="47543" y="30721"/>
                      <a:pt x="47955" y="30662"/>
                      <a:pt x="48207" y="31028"/>
                    </a:cubicBezTo>
                    <a:cubicBezTo>
                      <a:pt x="48445" y="31347"/>
                      <a:pt x="48480" y="32136"/>
                      <a:pt x="48156" y="32821"/>
                    </a:cubicBezTo>
                    <a:cubicBezTo>
                      <a:pt x="48019" y="33250"/>
                      <a:pt x="46978" y="33525"/>
                      <a:pt x="46192" y="33078"/>
                    </a:cubicBezTo>
                    <a:cubicBezTo>
                      <a:pt x="45790" y="32883"/>
                      <a:pt x="45448" y="32508"/>
                      <a:pt x="45343" y="32177"/>
                    </a:cubicBezTo>
                    <a:cubicBezTo>
                      <a:pt x="45298" y="32005"/>
                      <a:pt x="45276" y="31826"/>
                      <a:pt x="45282" y="31647"/>
                    </a:cubicBezTo>
                    <a:cubicBezTo>
                      <a:pt x="45279" y="31454"/>
                      <a:pt x="45330" y="31264"/>
                      <a:pt x="45402" y="31047"/>
                    </a:cubicBezTo>
                    <a:cubicBezTo>
                      <a:pt x="45696" y="30183"/>
                      <a:pt x="46818" y="28954"/>
                      <a:pt x="48241" y="28339"/>
                    </a:cubicBezTo>
                    <a:cubicBezTo>
                      <a:pt x="49735" y="27622"/>
                      <a:pt x="51713" y="27234"/>
                      <a:pt x="53851" y="26586"/>
                    </a:cubicBezTo>
                    <a:cubicBezTo>
                      <a:pt x="55861" y="25984"/>
                      <a:pt x="57999" y="25408"/>
                      <a:pt x="60185" y="24699"/>
                    </a:cubicBezTo>
                    <a:cubicBezTo>
                      <a:pt x="62372" y="23979"/>
                      <a:pt x="64609" y="23163"/>
                      <a:pt x="66772" y="21929"/>
                    </a:cubicBezTo>
                    <a:cubicBezTo>
                      <a:pt x="68918" y="20717"/>
                      <a:pt x="70930" y="19047"/>
                      <a:pt x="72386" y="16890"/>
                    </a:cubicBezTo>
                    <a:cubicBezTo>
                      <a:pt x="72563" y="16622"/>
                      <a:pt x="72774" y="16283"/>
                      <a:pt x="72916" y="16034"/>
                    </a:cubicBezTo>
                    <a:lnTo>
                      <a:pt x="73117" y="15664"/>
                    </a:lnTo>
                    <a:lnTo>
                      <a:pt x="73165" y="15573"/>
                    </a:lnTo>
                    <a:lnTo>
                      <a:pt x="73243" y="15413"/>
                    </a:lnTo>
                    <a:lnTo>
                      <a:pt x="73347" y="15183"/>
                    </a:lnTo>
                    <a:cubicBezTo>
                      <a:pt x="73639" y="14578"/>
                      <a:pt x="73845" y="13944"/>
                      <a:pt x="74016" y="13309"/>
                    </a:cubicBezTo>
                    <a:cubicBezTo>
                      <a:pt x="74351" y="12035"/>
                      <a:pt x="74423" y="10729"/>
                      <a:pt x="74300" y="9469"/>
                    </a:cubicBezTo>
                    <a:close/>
                    <a:moveTo>
                      <a:pt x="21867" y="23527"/>
                    </a:moveTo>
                    <a:cubicBezTo>
                      <a:pt x="19791" y="22930"/>
                      <a:pt x="17668" y="22379"/>
                      <a:pt x="15594" y="21729"/>
                    </a:cubicBezTo>
                    <a:cubicBezTo>
                      <a:pt x="13531" y="21078"/>
                      <a:pt x="11470" y="20332"/>
                      <a:pt x="9675" y="19325"/>
                    </a:cubicBezTo>
                    <a:cubicBezTo>
                      <a:pt x="7876" y="18319"/>
                      <a:pt x="6273" y="17040"/>
                      <a:pt x="5176" y="15509"/>
                    </a:cubicBezTo>
                    <a:cubicBezTo>
                      <a:pt x="5042" y="15314"/>
                      <a:pt x="4948" y="15185"/>
                      <a:pt x="4807" y="14955"/>
                    </a:cubicBezTo>
                    <a:lnTo>
                      <a:pt x="4598" y="14597"/>
                    </a:lnTo>
                    <a:lnTo>
                      <a:pt x="4555" y="14522"/>
                    </a:lnTo>
                    <a:cubicBezTo>
                      <a:pt x="4574" y="14554"/>
                      <a:pt x="4536" y="14476"/>
                      <a:pt x="4536" y="14476"/>
                    </a:cubicBezTo>
                    <a:lnTo>
                      <a:pt x="4467" y="14326"/>
                    </a:lnTo>
                    <a:cubicBezTo>
                      <a:pt x="4263" y="13941"/>
                      <a:pt x="4116" y="13523"/>
                      <a:pt x="3988" y="13106"/>
                    </a:cubicBezTo>
                    <a:cubicBezTo>
                      <a:pt x="3739" y="12268"/>
                      <a:pt x="3661" y="11380"/>
                      <a:pt x="3723" y="10521"/>
                    </a:cubicBezTo>
                    <a:cubicBezTo>
                      <a:pt x="3843" y="8805"/>
                      <a:pt x="4526" y="7191"/>
                      <a:pt x="5593" y="6124"/>
                    </a:cubicBezTo>
                    <a:cubicBezTo>
                      <a:pt x="5832" y="5840"/>
                      <a:pt x="6158" y="5610"/>
                      <a:pt x="6412" y="5406"/>
                    </a:cubicBezTo>
                    <a:cubicBezTo>
                      <a:pt x="6543" y="5326"/>
                      <a:pt x="6667" y="5235"/>
                      <a:pt x="6790" y="5142"/>
                    </a:cubicBezTo>
                    <a:cubicBezTo>
                      <a:pt x="6961" y="5040"/>
                      <a:pt x="7194" y="4933"/>
                      <a:pt x="7392" y="4831"/>
                    </a:cubicBezTo>
                    <a:cubicBezTo>
                      <a:pt x="7967" y="4558"/>
                      <a:pt x="8703" y="4307"/>
                      <a:pt x="9380" y="4232"/>
                    </a:cubicBezTo>
                    <a:cubicBezTo>
                      <a:pt x="10761" y="4034"/>
                      <a:pt x="12126" y="4197"/>
                      <a:pt x="13298" y="4515"/>
                    </a:cubicBezTo>
                    <a:cubicBezTo>
                      <a:pt x="14478" y="4831"/>
                      <a:pt x="15474" y="5286"/>
                      <a:pt x="16269" y="5695"/>
                    </a:cubicBezTo>
                    <a:cubicBezTo>
                      <a:pt x="16732" y="5936"/>
                      <a:pt x="17179" y="6201"/>
                      <a:pt x="17612" y="6493"/>
                    </a:cubicBezTo>
                    <a:cubicBezTo>
                      <a:pt x="17800" y="10799"/>
                      <a:pt x="19221" y="16754"/>
                      <a:pt x="24573" y="22090"/>
                    </a:cubicBezTo>
                    <a:cubicBezTo>
                      <a:pt x="25753" y="23265"/>
                      <a:pt x="26805" y="24327"/>
                      <a:pt x="27742" y="25296"/>
                    </a:cubicBezTo>
                    <a:cubicBezTo>
                      <a:pt x="25753" y="24437"/>
                      <a:pt x="23725" y="24089"/>
                      <a:pt x="21867" y="23527"/>
                    </a:cubicBezTo>
                    <a:close/>
                    <a:moveTo>
                      <a:pt x="70470" y="12397"/>
                    </a:moveTo>
                    <a:cubicBezTo>
                      <a:pt x="70347" y="12817"/>
                      <a:pt x="70211" y="13234"/>
                      <a:pt x="70015" y="13628"/>
                    </a:cubicBezTo>
                    <a:lnTo>
                      <a:pt x="69948" y="13778"/>
                    </a:lnTo>
                    <a:cubicBezTo>
                      <a:pt x="69948" y="13778"/>
                      <a:pt x="69903" y="13874"/>
                      <a:pt x="69940" y="13807"/>
                    </a:cubicBezTo>
                    <a:lnTo>
                      <a:pt x="69889" y="13898"/>
                    </a:lnTo>
                    <a:lnTo>
                      <a:pt x="69689" y="14262"/>
                    </a:lnTo>
                    <a:cubicBezTo>
                      <a:pt x="69555" y="14498"/>
                      <a:pt x="69461" y="14626"/>
                      <a:pt x="69333" y="14827"/>
                    </a:cubicBezTo>
                    <a:cubicBezTo>
                      <a:pt x="68270" y="16379"/>
                      <a:pt x="66697" y="17688"/>
                      <a:pt x="64917" y="18737"/>
                    </a:cubicBezTo>
                    <a:cubicBezTo>
                      <a:pt x="63140" y="19786"/>
                      <a:pt x="61103" y="20572"/>
                      <a:pt x="59051" y="21268"/>
                    </a:cubicBezTo>
                    <a:cubicBezTo>
                      <a:pt x="56990" y="21961"/>
                      <a:pt x="54881" y="22556"/>
                      <a:pt x="52818" y="23198"/>
                    </a:cubicBezTo>
                    <a:cubicBezTo>
                      <a:pt x="50969" y="23800"/>
                      <a:pt x="48948" y="24193"/>
                      <a:pt x="46976" y="25095"/>
                    </a:cubicBezTo>
                    <a:cubicBezTo>
                      <a:pt x="47894" y="24105"/>
                      <a:pt x="48924" y="23021"/>
                      <a:pt x="50080" y="21817"/>
                    </a:cubicBezTo>
                    <a:cubicBezTo>
                      <a:pt x="55317" y="16368"/>
                      <a:pt x="56613" y="10387"/>
                      <a:pt x="56704" y="6078"/>
                    </a:cubicBezTo>
                    <a:cubicBezTo>
                      <a:pt x="57132" y="5776"/>
                      <a:pt x="57573" y="5500"/>
                      <a:pt x="58034" y="5251"/>
                    </a:cubicBezTo>
                    <a:cubicBezTo>
                      <a:pt x="58818" y="4826"/>
                      <a:pt x="59803" y="4349"/>
                      <a:pt x="60978" y="4009"/>
                    </a:cubicBezTo>
                    <a:cubicBezTo>
                      <a:pt x="62142" y="3664"/>
                      <a:pt x="63504" y="3474"/>
                      <a:pt x="64890" y="3640"/>
                    </a:cubicBezTo>
                    <a:cubicBezTo>
                      <a:pt x="65567" y="3702"/>
                      <a:pt x="66309" y="3937"/>
                      <a:pt x="66892" y="4197"/>
                    </a:cubicBezTo>
                    <a:cubicBezTo>
                      <a:pt x="67090" y="4296"/>
                      <a:pt x="67326" y="4398"/>
                      <a:pt x="67500" y="4497"/>
                    </a:cubicBezTo>
                    <a:cubicBezTo>
                      <a:pt x="67623" y="4585"/>
                      <a:pt x="67748" y="4673"/>
                      <a:pt x="67882" y="4753"/>
                    </a:cubicBezTo>
                    <a:cubicBezTo>
                      <a:pt x="68139" y="4949"/>
                      <a:pt x="68474" y="5174"/>
                      <a:pt x="68717" y="5452"/>
                    </a:cubicBezTo>
                    <a:cubicBezTo>
                      <a:pt x="69806" y="6496"/>
                      <a:pt x="70524" y="8096"/>
                      <a:pt x="70682" y="9809"/>
                    </a:cubicBezTo>
                    <a:cubicBezTo>
                      <a:pt x="70759" y="10663"/>
                      <a:pt x="70703" y="11551"/>
                      <a:pt x="70470" y="1239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6" name="Google Shape;9476;p63"/>
              <p:cNvSpPr/>
              <p:nvPr/>
            </p:nvSpPr>
            <p:spPr>
              <a:xfrm>
                <a:off x="3520750" y="2496900"/>
                <a:ext cx="656300" cy="214450"/>
              </a:xfrm>
              <a:custGeom>
                <a:avLst/>
                <a:gdLst/>
                <a:ahLst/>
                <a:cxnLst/>
                <a:rect l="l" t="t" r="r" b="b"/>
                <a:pathLst>
                  <a:path w="26252" h="8578" fill="none" extrusionOk="0">
                    <a:moveTo>
                      <a:pt x="26252" y="8347"/>
                    </a:moveTo>
                    <a:lnTo>
                      <a:pt x="108" y="8577"/>
                    </a:lnTo>
                    <a:lnTo>
                      <a:pt x="108" y="8577"/>
                    </a:lnTo>
                    <a:lnTo>
                      <a:pt x="1" y="281"/>
                    </a:lnTo>
                    <a:cubicBezTo>
                      <a:pt x="3" y="254"/>
                      <a:pt x="27" y="233"/>
                      <a:pt x="57" y="236"/>
                    </a:cubicBezTo>
                    <a:lnTo>
                      <a:pt x="57" y="236"/>
                    </a:lnTo>
                    <a:lnTo>
                      <a:pt x="26091" y="3"/>
                    </a:lnTo>
                    <a:cubicBezTo>
                      <a:pt x="26118" y="0"/>
                      <a:pt x="26142" y="22"/>
                      <a:pt x="26147" y="48"/>
                    </a:cubicBezTo>
                    <a:lnTo>
                      <a:pt x="26252" y="8345"/>
                    </a:lnTo>
                    <a:lnTo>
                      <a:pt x="26252" y="834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miter lim="267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7" name="Google Shape;9477;p63"/>
              <p:cNvSpPr/>
              <p:nvPr/>
            </p:nvSpPr>
            <p:spPr>
              <a:xfrm>
                <a:off x="3448300" y="2706900"/>
                <a:ext cx="803900" cy="89625"/>
              </a:xfrm>
              <a:custGeom>
                <a:avLst/>
                <a:gdLst/>
                <a:ahLst/>
                <a:cxnLst/>
                <a:rect l="l" t="t" r="r" b="b"/>
                <a:pathLst>
                  <a:path w="32156" h="3585" fill="none" extrusionOk="0">
                    <a:moveTo>
                      <a:pt x="32155" y="3244"/>
                    </a:moveTo>
                    <a:lnTo>
                      <a:pt x="35" y="3584"/>
                    </a:lnTo>
                    <a:lnTo>
                      <a:pt x="35" y="3584"/>
                    </a:lnTo>
                    <a:lnTo>
                      <a:pt x="3" y="399"/>
                    </a:lnTo>
                    <a:cubicBezTo>
                      <a:pt x="0" y="367"/>
                      <a:pt x="27" y="343"/>
                      <a:pt x="57" y="343"/>
                    </a:cubicBezTo>
                    <a:lnTo>
                      <a:pt x="32067" y="1"/>
                    </a:lnTo>
                    <a:cubicBezTo>
                      <a:pt x="32096" y="1"/>
                      <a:pt x="32120" y="25"/>
                      <a:pt x="32123" y="57"/>
                    </a:cubicBezTo>
                    <a:lnTo>
                      <a:pt x="32155" y="324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miter lim="267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8" name="Google Shape;9478;p63"/>
              <p:cNvSpPr/>
              <p:nvPr/>
            </p:nvSpPr>
            <p:spPr>
              <a:xfrm>
                <a:off x="3674575" y="1339775"/>
                <a:ext cx="324050" cy="308175"/>
              </a:xfrm>
              <a:custGeom>
                <a:avLst/>
                <a:gdLst/>
                <a:ahLst/>
                <a:cxnLst/>
                <a:rect l="l" t="t" r="r" b="b"/>
                <a:pathLst>
                  <a:path w="12962" h="12327" fill="none" extrusionOk="0">
                    <a:moveTo>
                      <a:pt x="6479" y="0"/>
                    </a:moveTo>
                    <a:lnTo>
                      <a:pt x="8484" y="4060"/>
                    </a:lnTo>
                    <a:lnTo>
                      <a:pt x="12961" y="4710"/>
                    </a:lnTo>
                    <a:lnTo>
                      <a:pt x="9720" y="7868"/>
                    </a:lnTo>
                    <a:lnTo>
                      <a:pt x="10486" y="12327"/>
                    </a:lnTo>
                    <a:lnTo>
                      <a:pt x="6479" y="10221"/>
                    </a:lnTo>
                    <a:lnTo>
                      <a:pt x="2476" y="12327"/>
                    </a:lnTo>
                    <a:lnTo>
                      <a:pt x="3241" y="7868"/>
                    </a:lnTo>
                    <a:lnTo>
                      <a:pt x="0" y="4710"/>
                    </a:lnTo>
                    <a:lnTo>
                      <a:pt x="4478" y="406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267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479" name="Google Shape;9479;p63"/>
          <p:cNvGrpSpPr/>
          <p:nvPr/>
        </p:nvGrpSpPr>
        <p:grpSpPr>
          <a:xfrm>
            <a:off x="6546943" y="2074305"/>
            <a:ext cx="940737" cy="721067"/>
            <a:chOff x="6599718" y="2068734"/>
            <a:chExt cx="940737" cy="721067"/>
          </a:xfrm>
        </p:grpSpPr>
        <p:sp>
          <p:nvSpPr>
            <p:cNvPr id="9480" name="Google Shape;9480;p63"/>
            <p:cNvSpPr/>
            <p:nvPr/>
          </p:nvSpPr>
          <p:spPr>
            <a:xfrm>
              <a:off x="7138953" y="2569473"/>
              <a:ext cx="366935" cy="115933"/>
            </a:xfrm>
            <a:custGeom>
              <a:avLst/>
              <a:gdLst/>
              <a:ahLst/>
              <a:cxnLst/>
              <a:rect l="l" t="t" r="r" b="b"/>
              <a:pathLst>
                <a:path w="105517" h="33338" fill="none" extrusionOk="0">
                  <a:moveTo>
                    <a:pt x="8231" y="0"/>
                  </a:moveTo>
                  <a:cubicBezTo>
                    <a:pt x="6610" y="2526"/>
                    <a:pt x="5253" y="5215"/>
                    <a:pt x="4198" y="8042"/>
                  </a:cubicBezTo>
                  <a:cubicBezTo>
                    <a:pt x="3205" y="10656"/>
                    <a:pt x="2803" y="13182"/>
                    <a:pt x="2803" y="14991"/>
                  </a:cubicBezTo>
                  <a:cubicBezTo>
                    <a:pt x="2790" y="18636"/>
                    <a:pt x="2840" y="21274"/>
                    <a:pt x="1" y="23008"/>
                  </a:cubicBezTo>
                  <a:cubicBezTo>
                    <a:pt x="164" y="23549"/>
                    <a:pt x="239" y="24114"/>
                    <a:pt x="227" y="24667"/>
                  </a:cubicBezTo>
                  <a:lnTo>
                    <a:pt x="227" y="33338"/>
                  </a:lnTo>
                  <a:lnTo>
                    <a:pt x="105517" y="33338"/>
                  </a:lnTo>
                  <a:lnTo>
                    <a:pt x="10551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374F66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1" name="Google Shape;9481;p63"/>
            <p:cNvSpPr/>
            <p:nvPr/>
          </p:nvSpPr>
          <p:spPr>
            <a:xfrm>
              <a:off x="6650497" y="2579172"/>
              <a:ext cx="346397" cy="118079"/>
            </a:xfrm>
            <a:custGeom>
              <a:avLst/>
              <a:gdLst/>
              <a:ahLst/>
              <a:cxnLst/>
              <a:rect l="l" t="t" r="r" b="b"/>
              <a:pathLst>
                <a:path w="99611" h="33955" fill="none" extrusionOk="0">
                  <a:moveTo>
                    <a:pt x="99372" y="21891"/>
                  </a:moveTo>
                  <a:cubicBezTo>
                    <a:pt x="99359" y="21325"/>
                    <a:pt x="99435" y="20760"/>
                    <a:pt x="99611" y="20219"/>
                  </a:cubicBezTo>
                  <a:cubicBezTo>
                    <a:pt x="96758" y="18485"/>
                    <a:pt x="96808" y="15847"/>
                    <a:pt x="96796" y="12215"/>
                  </a:cubicBezTo>
                  <a:cubicBezTo>
                    <a:pt x="96796" y="10405"/>
                    <a:pt x="96394" y="7880"/>
                    <a:pt x="95414" y="5253"/>
                  </a:cubicBezTo>
                  <a:cubicBezTo>
                    <a:pt x="94735" y="3444"/>
                    <a:pt x="93931" y="1697"/>
                    <a:pt x="93014" y="1"/>
                  </a:cubicBezTo>
                  <a:lnTo>
                    <a:pt x="0" y="1"/>
                  </a:lnTo>
                  <a:lnTo>
                    <a:pt x="0" y="33954"/>
                  </a:lnTo>
                  <a:lnTo>
                    <a:pt x="99372" y="33954"/>
                  </a:lnTo>
                  <a:close/>
                </a:path>
              </a:pathLst>
            </a:custGeom>
            <a:noFill/>
            <a:ln w="9525" cap="flat" cmpd="sng">
              <a:solidFill>
                <a:srgbClr val="DBE3E8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2" name="Google Shape;9482;p63"/>
            <p:cNvSpPr/>
            <p:nvPr/>
          </p:nvSpPr>
          <p:spPr>
            <a:xfrm>
              <a:off x="7236268" y="2370428"/>
              <a:ext cx="304187" cy="115978"/>
            </a:xfrm>
            <a:custGeom>
              <a:avLst/>
              <a:gdLst/>
              <a:ahLst/>
              <a:cxnLst/>
              <a:rect l="l" t="t" r="r" b="b"/>
              <a:pathLst>
                <a:path w="87473" h="33351" fill="none" extrusionOk="0">
                  <a:moveTo>
                    <a:pt x="15181" y="0"/>
                  </a:moveTo>
                  <a:cubicBezTo>
                    <a:pt x="12114" y="11913"/>
                    <a:pt x="6975" y="23210"/>
                    <a:pt x="1" y="33350"/>
                  </a:cubicBezTo>
                  <a:lnTo>
                    <a:pt x="87472" y="33350"/>
                  </a:lnTo>
                  <a:lnTo>
                    <a:pt x="8747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F677B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3" name="Google Shape;9483;p63"/>
            <p:cNvSpPr/>
            <p:nvPr/>
          </p:nvSpPr>
          <p:spPr>
            <a:xfrm>
              <a:off x="7252744" y="2161243"/>
              <a:ext cx="271454" cy="115982"/>
            </a:xfrm>
            <a:custGeom>
              <a:avLst/>
              <a:gdLst/>
              <a:ahLst/>
              <a:cxnLst/>
              <a:rect l="l" t="t" r="r" b="b"/>
              <a:pathLst>
                <a:path w="78060" h="33352" fill="none" extrusionOk="0">
                  <a:moveTo>
                    <a:pt x="0" y="1"/>
                  </a:moveTo>
                  <a:cubicBezTo>
                    <a:pt x="7288" y="9714"/>
                    <a:pt x="11762" y="21250"/>
                    <a:pt x="12918" y="33351"/>
                  </a:cubicBezTo>
                  <a:lnTo>
                    <a:pt x="78060" y="33351"/>
                  </a:lnTo>
                  <a:lnTo>
                    <a:pt x="7806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3C3CE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4" name="Google Shape;9484;p63"/>
            <p:cNvSpPr/>
            <p:nvPr/>
          </p:nvSpPr>
          <p:spPr>
            <a:xfrm>
              <a:off x="6599718" y="2199610"/>
              <a:ext cx="260051" cy="115978"/>
            </a:xfrm>
            <a:custGeom>
              <a:avLst/>
              <a:gdLst/>
              <a:ahLst/>
              <a:cxnLst/>
              <a:rect l="l" t="t" r="r" b="b"/>
              <a:pathLst>
                <a:path w="74781" h="33351" fill="none" extrusionOk="0">
                  <a:moveTo>
                    <a:pt x="68246" y="28752"/>
                  </a:moveTo>
                  <a:cubicBezTo>
                    <a:pt x="68234" y="18800"/>
                    <a:pt x="70471" y="8973"/>
                    <a:pt x="74781" y="1"/>
                  </a:cubicBezTo>
                  <a:lnTo>
                    <a:pt x="1" y="1"/>
                  </a:lnTo>
                  <a:lnTo>
                    <a:pt x="1" y="33351"/>
                  </a:lnTo>
                  <a:lnTo>
                    <a:pt x="68397" y="33351"/>
                  </a:lnTo>
                  <a:cubicBezTo>
                    <a:pt x="68284" y="31818"/>
                    <a:pt x="68221" y="30285"/>
                    <a:pt x="68246" y="2875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FA1AF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5" name="Google Shape;9485;p63"/>
            <p:cNvSpPr/>
            <p:nvPr/>
          </p:nvSpPr>
          <p:spPr>
            <a:xfrm>
              <a:off x="6605967" y="2389697"/>
              <a:ext cx="307727" cy="116023"/>
            </a:xfrm>
            <a:custGeom>
              <a:avLst/>
              <a:gdLst/>
              <a:ahLst/>
              <a:cxnLst/>
              <a:rect l="l" t="t" r="r" b="b"/>
              <a:pathLst>
                <a:path w="88491" h="33364" fill="none" extrusionOk="0">
                  <a:moveTo>
                    <a:pt x="70835" y="1"/>
                  </a:moveTo>
                  <a:lnTo>
                    <a:pt x="1" y="1"/>
                  </a:lnTo>
                  <a:lnTo>
                    <a:pt x="1" y="33363"/>
                  </a:lnTo>
                  <a:lnTo>
                    <a:pt x="88490" y="33363"/>
                  </a:lnTo>
                  <a:cubicBezTo>
                    <a:pt x="80662" y="23386"/>
                    <a:pt x="74680" y="12089"/>
                    <a:pt x="7083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9D4DC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86" name="Google Shape;9486;p63"/>
            <p:cNvGrpSpPr/>
            <p:nvPr/>
          </p:nvGrpSpPr>
          <p:grpSpPr>
            <a:xfrm>
              <a:off x="6836957" y="2068734"/>
              <a:ext cx="461892" cy="721067"/>
              <a:chOff x="6836957" y="2068734"/>
              <a:chExt cx="461892" cy="721067"/>
            </a:xfrm>
          </p:grpSpPr>
          <p:sp>
            <p:nvSpPr>
              <p:cNvPr id="9487" name="Google Shape;9487;p63"/>
              <p:cNvSpPr/>
              <p:nvPr/>
            </p:nvSpPr>
            <p:spPr>
              <a:xfrm>
                <a:off x="7080441" y="2287271"/>
                <a:ext cx="187336" cy="123319"/>
              </a:xfrm>
              <a:custGeom>
                <a:avLst/>
                <a:gdLst/>
                <a:ahLst/>
                <a:cxnLst/>
                <a:rect l="l" t="t" r="r" b="b"/>
                <a:pathLst>
                  <a:path w="53871" h="35462" fill="none" extrusionOk="0">
                    <a:moveTo>
                      <a:pt x="1" y="35461"/>
                    </a:moveTo>
                    <a:lnTo>
                      <a:pt x="47249" y="35461"/>
                    </a:lnTo>
                    <a:cubicBezTo>
                      <a:pt x="51018" y="26213"/>
                      <a:pt x="52665" y="18083"/>
                      <a:pt x="53368" y="12453"/>
                    </a:cubicBezTo>
                    <a:lnTo>
                      <a:pt x="53368" y="12415"/>
                    </a:lnTo>
                    <a:cubicBezTo>
                      <a:pt x="53381" y="12315"/>
                      <a:pt x="53381" y="12227"/>
                      <a:pt x="53393" y="12139"/>
                    </a:cubicBezTo>
                    <a:lnTo>
                      <a:pt x="53419" y="11950"/>
                    </a:lnTo>
                    <a:lnTo>
                      <a:pt x="53469" y="11548"/>
                    </a:lnTo>
                    <a:cubicBezTo>
                      <a:pt x="53506" y="11171"/>
                      <a:pt x="53544" y="10807"/>
                      <a:pt x="53582" y="10455"/>
                    </a:cubicBezTo>
                    <a:cubicBezTo>
                      <a:pt x="53620" y="10091"/>
                      <a:pt x="53645" y="9789"/>
                      <a:pt x="53670" y="9487"/>
                    </a:cubicBezTo>
                    <a:lnTo>
                      <a:pt x="53682" y="9362"/>
                    </a:lnTo>
                    <a:lnTo>
                      <a:pt x="53682" y="9324"/>
                    </a:lnTo>
                    <a:cubicBezTo>
                      <a:pt x="53871" y="6899"/>
                      <a:pt x="53846" y="5441"/>
                      <a:pt x="53846" y="5253"/>
                    </a:cubicBezTo>
                    <a:lnTo>
                      <a:pt x="53833" y="5077"/>
                    </a:lnTo>
                    <a:lnTo>
                      <a:pt x="53833" y="4951"/>
                    </a:lnTo>
                    <a:cubicBezTo>
                      <a:pt x="53833" y="3280"/>
                      <a:pt x="53758" y="1634"/>
                      <a:pt x="5362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4F677B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8" name="Google Shape;9488;p63"/>
              <p:cNvSpPr/>
              <p:nvPr/>
            </p:nvSpPr>
            <p:spPr>
              <a:xfrm>
                <a:off x="7080441" y="2105091"/>
                <a:ext cx="182750" cy="157141"/>
              </a:xfrm>
              <a:custGeom>
                <a:avLst/>
                <a:gdLst/>
                <a:ahLst/>
                <a:cxnLst/>
                <a:rect l="l" t="t" r="r" b="b"/>
                <a:pathLst>
                  <a:path w="52552" h="45188" fill="none" extrusionOk="0">
                    <a:moveTo>
                      <a:pt x="1" y="45188"/>
                    </a:moveTo>
                    <a:lnTo>
                      <a:pt x="52551" y="45188"/>
                    </a:lnTo>
                    <a:cubicBezTo>
                      <a:pt x="47211" y="20458"/>
                      <a:pt x="25899" y="1609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B3C3CE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9" name="Google Shape;9489;p63"/>
              <p:cNvSpPr/>
              <p:nvPr/>
            </p:nvSpPr>
            <p:spPr>
              <a:xfrm>
                <a:off x="6872702" y="2287006"/>
                <a:ext cx="187378" cy="123364"/>
              </a:xfrm>
              <a:custGeom>
                <a:avLst/>
                <a:gdLst/>
                <a:ahLst/>
                <a:cxnLst/>
                <a:rect l="l" t="t" r="r" b="b"/>
                <a:pathLst>
                  <a:path w="53883" h="35475" fill="none" extrusionOk="0">
                    <a:moveTo>
                      <a:pt x="53883" y="1"/>
                    </a:moveTo>
                    <a:lnTo>
                      <a:pt x="239" y="1"/>
                    </a:lnTo>
                    <a:cubicBezTo>
                      <a:pt x="101" y="1634"/>
                      <a:pt x="13" y="3293"/>
                      <a:pt x="13" y="4964"/>
                    </a:cubicBezTo>
                    <a:lnTo>
                      <a:pt x="13" y="5266"/>
                    </a:lnTo>
                    <a:cubicBezTo>
                      <a:pt x="13" y="5454"/>
                      <a:pt x="0" y="6912"/>
                      <a:pt x="189" y="9312"/>
                    </a:cubicBezTo>
                    <a:lnTo>
                      <a:pt x="189" y="9375"/>
                    </a:lnTo>
                    <a:lnTo>
                      <a:pt x="189" y="9488"/>
                    </a:lnTo>
                    <a:lnTo>
                      <a:pt x="189" y="9488"/>
                    </a:lnTo>
                    <a:cubicBezTo>
                      <a:pt x="214" y="9802"/>
                      <a:pt x="252" y="10116"/>
                      <a:pt x="277" y="10443"/>
                    </a:cubicBezTo>
                    <a:cubicBezTo>
                      <a:pt x="314" y="10820"/>
                      <a:pt x="352" y="11185"/>
                      <a:pt x="390" y="11536"/>
                    </a:cubicBezTo>
                    <a:lnTo>
                      <a:pt x="440" y="11964"/>
                    </a:lnTo>
                    <a:lnTo>
                      <a:pt x="465" y="12140"/>
                    </a:lnTo>
                    <a:lnTo>
                      <a:pt x="503" y="12416"/>
                    </a:lnTo>
                    <a:lnTo>
                      <a:pt x="503" y="12466"/>
                    </a:lnTo>
                    <a:cubicBezTo>
                      <a:pt x="1194" y="18083"/>
                      <a:pt x="2840" y="26226"/>
                      <a:pt x="6610" y="35475"/>
                    </a:cubicBezTo>
                    <a:lnTo>
                      <a:pt x="53883" y="3547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9D4DC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0" name="Google Shape;9490;p63"/>
              <p:cNvSpPr/>
              <p:nvPr/>
            </p:nvSpPr>
            <p:spPr>
              <a:xfrm>
                <a:off x="6902504" y="2430686"/>
                <a:ext cx="152902" cy="185984"/>
              </a:xfrm>
              <a:custGeom>
                <a:avLst/>
                <a:gdLst/>
                <a:ahLst/>
                <a:cxnLst/>
                <a:rect l="l" t="t" r="r" b="b"/>
                <a:pathLst>
                  <a:path w="43969" h="53482" fill="none" extrusionOk="0">
                    <a:moveTo>
                      <a:pt x="43968" y="1"/>
                    </a:moveTo>
                    <a:lnTo>
                      <a:pt x="0" y="1"/>
                    </a:lnTo>
                    <a:cubicBezTo>
                      <a:pt x="4235" y="8319"/>
                      <a:pt x="10254" y="17191"/>
                      <a:pt x="18837" y="25723"/>
                    </a:cubicBezTo>
                    <a:cubicBezTo>
                      <a:pt x="24454" y="31315"/>
                      <a:pt x="28638" y="37724"/>
                      <a:pt x="31302" y="44823"/>
                    </a:cubicBezTo>
                    <a:cubicBezTo>
                      <a:pt x="31792" y="46130"/>
                      <a:pt x="32194" y="47462"/>
                      <a:pt x="32508" y="48819"/>
                    </a:cubicBezTo>
                    <a:cubicBezTo>
                      <a:pt x="33111" y="51534"/>
                      <a:pt x="35524" y="53469"/>
                      <a:pt x="38301" y="53481"/>
                    </a:cubicBezTo>
                    <a:lnTo>
                      <a:pt x="43968" y="5348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DBE3E8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1" name="Google Shape;9491;p63"/>
              <p:cNvSpPr/>
              <p:nvPr/>
            </p:nvSpPr>
            <p:spPr>
              <a:xfrm>
                <a:off x="6877289" y="2104831"/>
                <a:ext cx="182791" cy="157141"/>
              </a:xfrm>
              <a:custGeom>
                <a:avLst/>
                <a:gdLst/>
                <a:ahLst/>
                <a:cxnLst/>
                <a:rect l="l" t="t" r="r" b="b"/>
                <a:pathLst>
                  <a:path w="52564" h="45188" fill="none" extrusionOk="0">
                    <a:moveTo>
                      <a:pt x="52564" y="45187"/>
                    </a:moveTo>
                    <a:lnTo>
                      <a:pt x="52564" y="0"/>
                    </a:lnTo>
                    <a:cubicBezTo>
                      <a:pt x="26653" y="1621"/>
                      <a:pt x="5354" y="20470"/>
                      <a:pt x="1" y="4518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FA1AF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2" name="Google Shape;9492;p63"/>
              <p:cNvSpPr/>
              <p:nvPr/>
            </p:nvSpPr>
            <p:spPr>
              <a:xfrm>
                <a:off x="7080441" y="2430686"/>
                <a:ext cx="152860" cy="185938"/>
              </a:xfrm>
              <a:custGeom>
                <a:avLst/>
                <a:gdLst/>
                <a:ahLst/>
                <a:cxnLst/>
                <a:rect l="l" t="t" r="r" b="b"/>
                <a:pathLst>
                  <a:path w="43957" h="53469" fill="none" extrusionOk="0">
                    <a:moveTo>
                      <a:pt x="1" y="1"/>
                    </a:moveTo>
                    <a:lnTo>
                      <a:pt x="1" y="53469"/>
                    </a:lnTo>
                    <a:lnTo>
                      <a:pt x="5668" y="53469"/>
                    </a:lnTo>
                    <a:cubicBezTo>
                      <a:pt x="8445" y="53456"/>
                      <a:pt x="10845" y="51521"/>
                      <a:pt x="11448" y="48819"/>
                    </a:cubicBezTo>
                    <a:cubicBezTo>
                      <a:pt x="11762" y="47450"/>
                      <a:pt x="12165" y="46118"/>
                      <a:pt x="12655" y="44811"/>
                    </a:cubicBezTo>
                    <a:cubicBezTo>
                      <a:pt x="15319" y="37724"/>
                      <a:pt x="19503" y="31302"/>
                      <a:pt x="25120" y="25723"/>
                    </a:cubicBezTo>
                    <a:cubicBezTo>
                      <a:pt x="33703" y="17191"/>
                      <a:pt x="39722" y="8319"/>
                      <a:pt x="4395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374F66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493" name="Google Shape;9493;p63"/>
              <p:cNvGrpSpPr/>
              <p:nvPr/>
            </p:nvGrpSpPr>
            <p:grpSpPr>
              <a:xfrm>
                <a:off x="6836957" y="2068734"/>
                <a:ext cx="461892" cy="721067"/>
                <a:chOff x="6836957" y="2068734"/>
                <a:chExt cx="461892" cy="721067"/>
              </a:xfrm>
            </p:grpSpPr>
            <p:sp>
              <p:nvSpPr>
                <p:cNvPr id="9494" name="Google Shape;9494;p63"/>
                <p:cNvSpPr/>
                <p:nvPr/>
              </p:nvSpPr>
              <p:spPr>
                <a:xfrm>
                  <a:off x="6996059" y="2711098"/>
                  <a:ext cx="143729" cy="78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1" h="22632" fill="none" extrusionOk="0">
                      <a:moveTo>
                        <a:pt x="20659" y="22632"/>
                      </a:moveTo>
                      <a:lnTo>
                        <a:pt x="20659" y="22632"/>
                      </a:lnTo>
                      <a:cubicBezTo>
                        <a:pt x="19252" y="22632"/>
                        <a:pt x="1" y="15658"/>
                        <a:pt x="1" y="5253"/>
                      </a:cubicBezTo>
                      <a:lnTo>
                        <a:pt x="1" y="0"/>
                      </a:lnTo>
                      <a:lnTo>
                        <a:pt x="41318" y="0"/>
                      </a:lnTo>
                      <a:lnTo>
                        <a:pt x="41318" y="5253"/>
                      </a:lnTo>
                      <a:cubicBezTo>
                        <a:pt x="41330" y="14125"/>
                        <a:pt x="22079" y="22632"/>
                        <a:pt x="20659" y="2263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7EA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5" name="Google Shape;9495;p63"/>
                <p:cNvSpPr/>
                <p:nvPr/>
              </p:nvSpPr>
              <p:spPr>
                <a:xfrm>
                  <a:off x="6996059" y="2647693"/>
                  <a:ext cx="143683" cy="88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18" h="25522" fill="none" extrusionOk="0">
                      <a:moveTo>
                        <a:pt x="667" y="0"/>
                      </a:moveTo>
                      <a:lnTo>
                        <a:pt x="40652" y="0"/>
                      </a:lnTo>
                      <a:cubicBezTo>
                        <a:pt x="41016" y="0"/>
                        <a:pt x="41318" y="980"/>
                        <a:pt x="41318" y="2199"/>
                      </a:cubicBezTo>
                      <a:lnTo>
                        <a:pt x="41318" y="23323"/>
                      </a:lnTo>
                      <a:cubicBezTo>
                        <a:pt x="41318" y="24542"/>
                        <a:pt x="41016" y="25522"/>
                        <a:pt x="40652" y="25522"/>
                      </a:cubicBezTo>
                      <a:lnTo>
                        <a:pt x="667" y="25522"/>
                      </a:lnTo>
                      <a:cubicBezTo>
                        <a:pt x="302" y="25522"/>
                        <a:pt x="1" y="24542"/>
                        <a:pt x="1" y="23323"/>
                      </a:cubicBezTo>
                      <a:lnTo>
                        <a:pt x="1" y="2187"/>
                      </a:lnTo>
                      <a:cubicBezTo>
                        <a:pt x="1" y="980"/>
                        <a:pt x="302" y="0"/>
                        <a:pt x="66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7EA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6" name="Google Shape;9496;p63"/>
                <p:cNvSpPr/>
                <p:nvPr/>
              </p:nvSpPr>
              <p:spPr>
                <a:xfrm>
                  <a:off x="6990467" y="2723683"/>
                  <a:ext cx="154870" cy="12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58" fill="none" extrusionOk="0">
                      <a:moveTo>
                        <a:pt x="327" y="0"/>
                      </a:moveTo>
                      <a:lnTo>
                        <a:pt x="44207" y="0"/>
                      </a:lnTo>
                      <a:cubicBezTo>
                        <a:pt x="44383" y="0"/>
                        <a:pt x="44534" y="139"/>
                        <a:pt x="44534" y="327"/>
                      </a:cubicBezTo>
                      <a:lnTo>
                        <a:pt x="44534" y="3343"/>
                      </a:lnTo>
                      <a:cubicBezTo>
                        <a:pt x="44534" y="3519"/>
                        <a:pt x="44383" y="3657"/>
                        <a:pt x="44207" y="3657"/>
                      </a:cubicBezTo>
                      <a:lnTo>
                        <a:pt x="327" y="3657"/>
                      </a:lnTo>
                      <a:cubicBezTo>
                        <a:pt x="151" y="3657"/>
                        <a:pt x="0" y="3519"/>
                        <a:pt x="0" y="3343"/>
                      </a:cubicBezTo>
                      <a:lnTo>
                        <a:pt x="0" y="327"/>
                      </a:lnTo>
                      <a:cubicBezTo>
                        <a:pt x="0" y="139"/>
                        <a:pt x="151" y="0"/>
                        <a:pt x="32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7" name="Google Shape;9497;p63"/>
                <p:cNvSpPr/>
                <p:nvPr/>
              </p:nvSpPr>
              <p:spPr>
                <a:xfrm>
                  <a:off x="6990467" y="2698339"/>
                  <a:ext cx="154870" cy="1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0" fill="none" extrusionOk="0">
                      <a:moveTo>
                        <a:pt x="42700" y="3669"/>
                      </a:moveTo>
                      <a:lnTo>
                        <a:pt x="1835" y="3669"/>
                      </a:lnTo>
                      <a:cubicBezTo>
                        <a:pt x="830" y="3657"/>
                        <a:pt x="13" y="2840"/>
                        <a:pt x="0" y="1835"/>
                      </a:cubicBezTo>
                      <a:lnTo>
                        <a:pt x="0" y="1835"/>
                      </a:lnTo>
                      <a:cubicBezTo>
                        <a:pt x="13" y="817"/>
                        <a:pt x="830" y="0"/>
                        <a:pt x="1835" y="0"/>
                      </a:cubicBezTo>
                      <a:lnTo>
                        <a:pt x="42700" y="0"/>
                      </a:lnTo>
                      <a:cubicBezTo>
                        <a:pt x="43717" y="0"/>
                        <a:pt x="44534" y="817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40"/>
                        <a:pt x="43717" y="3657"/>
                        <a:pt x="42700" y="366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8" name="Google Shape;9498;p63"/>
                <p:cNvSpPr/>
                <p:nvPr/>
              </p:nvSpPr>
              <p:spPr>
                <a:xfrm>
                  <a:off x="6990467" y="2647648"/>
                  <a:ext cx="154870" cy="1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0" fill="none" extrusionOk="0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30" y="3670"/>
                        <a:pt x="13" y="2853"/>
                        <a:pt x="0" y="1835"/>
                      </a:cubicBezTo>
                      <a:lnTo>
                        <a:pt x="0" y="1835"/>
                      </a:lnTo>
                      <a:cubicBezTo>
                        <a:pt x="13" y="830"/>
                        <a:pt x="830" y="13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3"/>
                        <a:pt x="44534" y="830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53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9" name="Google Shape;9499;p63"/>
                <p:cNvSpPr/>
                <p:nvPr/>
              </p:nvSpPr>
              <p:spPr>
                <a:xfrm>
                  <a:off x="6990467" y="2672992"/>
                  <a:ext cx="154870" cy="12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1" fill="none" extrusionOk="0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17" y="3670"/>
                        <a:pt x="0" y="2841"/>
                        <a:pt x="0" y="1836"/>
                      </a:cubicBezTo>
                      <a:lnTo>
                        <a:pt x="0" y="1836"/>
                      </a:lnTo>
                      <a:cubicBezTo>
                        <a:pt x="13" y="818"/>
                        <a:pt x="830" y="1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"/>
                        <a:pt x="44534" y="818"/>
                        <a:pt x="44534" y="1836"/>
                      </a:cubicBezTo>
                      <a:lnTo>
                        <a:pt x="44534" y="1836"/>
                      </a:lnTo>
                      <a:cubicBezTo>
                        <a:pt x="44534" y="2841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0" name="Google Shape;9500;p63"/>
                <p:cNvSpPr/>
                <p:nvPr/>
              </p:nvSpPr>
              <p:spPr>
                <a:xfrm>
                  <a:off x="6836957" y="2068734"/>
                  <a:ext cx="461892" cy="589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23" h="169592" fill="none" extrusionOk="0">
                      <a:moveTo>
                        <a:pt x="132307" y="74442"/>
                      </a:moveTo>
                      <a:cubicBezTo>
                        <a:pt x="132332" y="74278"/>
                        <a:pt x="132345" y="74127"/>
                        <a:pt x="132357" y="73977"/>
                      </a:cubicBezTo>
                      <a:cubicBezTo>
                        <a:pt x="132408" y="73562"/>
                        <a:pt x="132458" y="73135"/>
                        <a:pt x="132496" y="72720"/>
                      </a:cubicBezTo>
                      <a:cubicBezTo>
                        <a:pt x="132533" y="72343"/>
                        <a:pt x="132558" y="71991"/>
                        <a:pt x="132584" y="71639"/>
                      </a:cubicBezTo>
                      <a:cubicBezTo>
                        <a:pt x="132584" y="71577"/>
                        <a:pt x="132596" y="71501"/>
                        <a:pt x="132609" y="71438"/>
                      </a:cubicBezTo>
                      <a:cubicBezTo>
                        <a:pt x="132759" y="69754"/>
                        <a:pt x="132822" y="68071"/>
                        <a:pt x="132797" y="66387"/>
                      </a:cubicBezTo>
                      <a:cubicBezTo>
                        <a:pt x="132797" y="29719"/>
                        <a:pt x="103079" y="1"/>
                        <a:pt x="66411" y="1"/>
                      </a:cubicBezTo>
                      <a:cubicBezTo>
                        <a:pt x="29744" y="1"/>
                        <a:pt x="25" y="29719"/>
                        <a:pt x="25" y="66387"/>
                      </a:cubicBezTo>
                      <a:cubicBezTo>
                        <a:pt x="0" y="68071"/>
                        <a:pt x="63" y="69754"/>
                        <a:pt x="214" y="71438"/>
                      </a:cubicBezTo>
                      <a:cubicBezTo>
                        <a:pt x="214" y="71501"/>
                        <a:pt x="226" y="71577"/>
                        <a:pt x="239" y="71639"/>
                      </a:cubicBezTo>
                      <a:cubicBezTo>
                        <a:pt x="264" y="71991"/>
                        <a:pt x="289" y="72343"/>
                        <a:pt x="327" y="72720"/>
                      </a:cubicBezTo>
                      <a:cubicBezTo>
                        <a:pt x="365" y="73135"/>
                        <a:pt x="415" y="73562"/>
                        <a:pt x="465" y="73977"/>
                      </a:cubicBezTo>
                      <a:cubicBezTo>
                        <a:pt x="478" y="74127"/>
                        <a:pt x="490" y="74278"/>
                        <a:pt x="515" y="74442"/>
                      </a:cubicBezTo>
                      <a:cubicBezTo>
                        <a:pt x="528" y="74617"/>
                        <a:pt x="553" y="74806"/>
                        <a:pt x="578" y="74994"/>
                      </a:cubicBezTo>
                      <a:cubicBezTo>
                        <a:pt x="2187" y="87887"/>
                        <a:pt x="8306" y="113182"/>
                        <a:pt x="31390" y="136140"/>
                      </a:cubicBezTo>
                      <a:cubicBezTo>
                        <a:pt x="35926" y="140652"/>
                        <a:pt x="39545" y="146030"/>
                        <a:pt x="41782" y="152036"/>
                      </a:cubicBezTo>
                      <a:cubicBezTo>
                        <a:pt x="42775" y="154650"/>
                        <a:pt x="43164" y="157176"/>
                        <a:pt x="43177" y="158985"/>
                      </a:cubicBezTo>
                      <a:cubicBezTo>
                        <a:pt x="43202" y="166299"/>
                        <a:pt x="42976" y="169591"/>
                        <a:pt x="66411" y="169591"/>
                      </a:cubicBezTo>
                      <a:cubicBezTo>
                        <a:pt x="89834" y="169591"/>
                        <a:pt x="89621" y="166286"/>
                        <a:pt x="89646" y="158985"/>
                      </a:cubicBezTo>
                      <a:cubicBezTo>
                        <a:pt x="89646" y="157176"/>
                        <a:pt x="90048" y="154650"/>
                        <a:pt x="91041" y="152036"/>
                      </a:cubicBezTo>
                      <a:cubicBezTo>
                        <a:pt x="93277" y="146042"/>
                        <a:pt x="96896" y="140652"/>
                        <a:pt x="101433" y="136140"/>
                      </a:cubicBezTo>
                      <a:cubicBezTo>
                        <a:pt x="124516" y="113182"/>
                        <a:pt x="130636" y="87887"/>
                        <a:pt x="132244" y="74994"/>
                      </a:cubicBezTo>
                      <a:cubicBezTo>
                        <a:pt x="132269" y="74806"/>
                        <a:pt x="132295" y="74617"/>
                        <a:pt x="132307" y="7444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FEFEFE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9501" name="Google Shape;9501;p63"/>
          <p:cNvGrpSpPr/>
          <p:nvPr/>
        </p:nvGrpSpPr>
        <p:grpSpPr>
          <a:xfrm>
            <a:off x="2430262" y="2078652"/>
            <a:ext cx="712577" cy="712374"/>
            <a:chOff x="2559249" y="2069323"/>
            <a:chExt cx="685566" cy="685634"/>
          </a:xfrm>
        </p:grpSpPr>
        <p:sp>
          <p:nvSpPr>
            <p:cNvPr id="9502" name="Google Shape;9502;p63"/>
            <p:cNvSpPr/>
            <p:nvPr/>
          </p:nvSpPr>
          <p:spPr>
            <a:xfrm>
              <a:off x="2637836" y="2532965"/>
              <a:ext cx="376180" cy="221993"/>
            </a:xfrm>
            <a:custGeom>
              <a:avLst/>
              <a:gdLst/>
              <a:ahLst/>
              <a:cxnLst/>
              <a:rect l="l" t="t" r="r" b="b"/>
              <a:pathLst>
                <a:path w="114864" h="67784" extrusionOk="0">
                  <a:moveTo>
                    <a:pt x="106357" y="13065"/>
                  </a:moveTo>
                  <a:cubicBezTo>
                    <a:pt x="104189" y="14178"/>
                    <a:pt x="101932" y="15164"/>
                    <a:pt x="99610" y="15997"/>
                  </a:cubicBezTo>
                  <a:cubicBezTo>
                    <a:pt x="99509" y="16034"/>
                    <a:pt x="99407" y="16071"/>
                    <a:pt x="99307" y="16108"/>
                  </a:cubicBezTo>
                  <a:lnTo>
                    <a:pt x="99307" y="16108"/>
                  </a:lnTo>
                  <a:cubicBezTo>
                    <a:pt x="101716" y="15259"/>
                    <a:pt x="104072" y="14244"/>
                    <a:pt x="106357" y="13065"/>
                  </a:cubicBezTo>
                  <a:close/>
                  <a:moveTo>
                    <a:pt x="28508" y="0"/>
                  </a:moveTo>
                  <a:cubicBezTo>
                    <a:pt x="24492" y="0"/>
                    <a:pt x="20462" y="1024"/>
                    <a:pt x="16807" y="3134"/>
                  </a:cubicBezTo>
                  <a:lnTo>
                    <a:pt x="16196" y="3489"/>
                  </a:lnTo>
                  <a:cubicBezTo>
                    <a:pt x="1800" y="11798"/>
                    <a:pt x="1" y="31827"/>
                    <a:pt x="12628" y="42646"/>
                  </a:cubicBezTo>
                  <a:cubicBezTo>
                    <a:pt x="28344" y="56100"/>
                    <a:pt x="48088" y="64977"/>
                    <a:pt x="69813" y="67214"/>
                  </a:cubicBezTo>
                  <a:cubicBezTo>
                    <a:pt x="70015" y="67229"/>
                    <a:pt x="70217" y="67254"/>
                    <a:pt x="70424" y="67273"/>
                  </a:cubicBezTo>
                  <a:cubicBezTo>
                    <a:pt x="70803" y="67313"/>
                    <a:pt x="71193" y="67347"/>
                    <a:pt x="71572" y="67377"/>
                  </a:cubicBezTo>
                  <a:cubicBezTo>
                    <a:pt x="72085" y="67421"/>
                    <a:pt x="72592" y="67465"/>
                    <a:pt x="73100" y="67500"/>
                  </a:cubicBezTo>
                  <a:lnTo>
                    <a:pt x="73445" y="67525"/>
                  </a:lnTo>
                  <a:cubicBezTo>
                    <a:pt x="75888" y="67697"/>
                    <a:pt x="78340" y="67783"/>
                    <a:pt x="80797" y="67783"/>
                  </a:cubicBezTo>
                  <a:cubicBezTo>
                    <a:pt x="92212" y="67783"/>
                    <a:pt x="103723" y="65913"/>
                    <a:pt x="114864" y="62044"/>
                  </a:cubicBezTo>
                  <a:lnTo>
                    <a:pt x="114864" y="62044"/>
                  </a:lnTo>
                  <a:cubicBezTo>
                    <a:pt x="112427" y="62820"/>
                    <a:pt x="109978" y="63185"/>
                    <a:pt x="107581" y="63185"/>
                  </a:cubicBezTo>
                  <a:cubicBezTo>
                    <a:pt x="94740" y="63185"/>
                    <a:pt x="83396" y="52710"/>
                    <a:pt x="83396" y="38875"/>
                  </a:cubicBezTo>
                  <a:cubicBezTo>
                    <a:pt x="83396" y="28688"/>
                    <a:pt x="89785" y="19663"/>
                    <a:pt x="99307" y="16108"/>
                  </a:cubicBezTo>
                  <a:lnTo>
                    <a:pt x="99307" y="16108"/>
                  </a:lnTo>
                  <a:cubicBezTo>
                    <a:pt x="93355" y="18205"/>
                    <a:pt x="87080" y="19284"/>
                    <a:pt x="80750" y="19284"/>
                  </a:cubicBezTo>
                  <a:cubicBezTo>
                    <a:pt x="79680" y="19284"/>
                    <a:pt x="78608" y="19253"/>
                    <a:pt x="77536" y="19191"/>
                  </a:cubicBezTo>
                  <a:cubicBezTo>
                    <a:pt x="77230" y="19171"/>
                    <a:pt x="76920" y="19146"/>
                    <a:pt x="76609" y="19127"/>
                  </a:cubicBezTo>
                  <a:cubicBezTo>
                    <a:pt x="76077" y="19092"/>
                    <a:pt x="75554" y="19048"/>
                    <a:pt x="75022" y="18999"/>
                  </a:cubicBezTo>
                  <a:cubicBezTo>
                    <a:pt x="74948" y="18994"/>
                    <a:pt x="74869" y="18979"/>
                    <a:pt x="74795" y="18974"/>
                  </a:cubicBezTo>
                  <a:cubicBezTo>
                    <a:pt x="73346" y="18821"/>
                    <a:pt x="71912" y="18609"/>
                    <a:pt x="70483" y="18353"/>
                  </a:cubicBezTo>
                  <a:cubicBezTo>
                    <a:pt x="70414" y="18338"/>
                    <a:pt x="70340" y="18333"/>
                    <a:pt x="70276" y="18323"/>
                  </a:cubicBezTo>
                  <a:cubicBezTo>
                    <a:pt x="60651" y="16515"/>
                    <a:pt x="51671" y="12222"/>
                    <a:pt x="44234" y="5859"/>
                  </a:cubicBezTo>
                  <a:cubicBezTo>
                    <a:pt x="39736" y="2011"/>
                    <a:pt x="34136" y="0"/>
                    <a:pt x="2850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3" name="Google Shape;9503;p63"/>
            <p:cNvSpPr/>
            <p:nvPr/>
          </p:nvSpPr>
          <p:spPr>
            <a:xfrm>
              <a:off x="2910955" y="2421038"/>
              <a:ext cx="327385" cy="318821"/>
            </a:xfrm>
            <a:custGeom>
              <a:avLst/>
              <a:gdLst/>
              <a:ahLst/>
              <a:cxnLst/>
              <a:rect l="l" t="t" r="r" b="b"/>
              <a:pathLst>
                <a:path w="99965" h="97350" extrusionOk="0">
                  <a:moveTo>
                    <a:pt x="53376" y="1"/>
                  </a:moveTo>
                  <a:lnTo>
                    <a:pt x="53376" y="6"/>
                  </a:lnTo>
                  <a:cubicBezTo>
                    <a:pt x="52883" y="9853"/>
                    <a:pt x="49823" y="19400"/>
                    <a:pt x="44500" y="27694"/>
                  </a:cubicBezTo>
                  <a:lnTo>
                    <a:pt x="44495" y="27689"/>
                  </a:lnTo>
                  <a:cubicBezTo>
                    <a:pt x="39162" y="35945"/>
                    <a:pt x="31740" y="42706"/>
                    <a:pt x="22962" y="47236"/>
                  </a:cubicBezTo>
                  <a:cubicBezTo>
                    <a:pt x="20794" y="48354"/>
                    <a:pt x="18537" y="49335"/>
                    <a:pt x="16215" y="50168"/>
                  </a:cubicBezTo>
                  <a:cubicBezTo>
                    <a:pt x="6526" y="53643"/>
                    <a:pt x="1" y="62751"/>
                    <a:pt x="1" y="73041"/>
                  </a:cubicBezTo>
                  <a:cubicBezTo>
                    <a:pt x="1" y="86877"/>
                    <a:pt x="11338" y="97350"/>
                    <a:pt x="24179" y="97350"/>
                  </a:cubicBezTo>
                  <a:cubicBezTo>
                    <a:pt x="26579" y="97350"/>
                    <a:pt x="29032" y="96984"/>
                    <a:pt x="31474" y="96205"/>
                  </a:cubicBezTo>
                  <a:cubicBezTo>
                    <a:pt x="31730" y="96126"/>
                    <a:pt x="31977" y="96043"/>
                    <a:pt x="32223" y="95954"/>
                  </a:cubicBezTo>
                  <a:cubicBezTo>
                    <a:pt x="49305" y="89907"/>
                    <a:pt x="64347" y="79542"/>
                    <a:pt x="76047" y="66176"/>
                  </a:cubicBezTo>
                  <a:cubicBezTo>
                    <a:pt x="76333" y="65870"/>
                    <a:pt x="76609" y="65575"/>
                    <a:pt x="76880" y="65254"/>
                  </a:cubicBezTo>
                  <a:cubicBezTo>
                    <a:pt x="88664" y="51450"/>
                    <a:pt x="96520" y="34919"/>
                    <a:pt x="99965" y="17468"/>
                  </a:cubicBezTo>
                  <a:lnTo>
                    <a:pt x="99965" y="17468"/>
                  </a:lnTo>
                  <a:cubicBezTo>
                    <a:pt x="97249" y="28811"/>
                    <a:pt x="87103" y="36062"/>
                    <a:pt x="76340" y="36062"/>
                  </a:cubicBezTo>
                  <a:cubicBezTo>
                    <a:pt x="72278" y="36062"/>
                    <a:pt x="68129" y="35030"/>
                    <a:pt x="64258" y="32795"/>
                  </a:cubicBezTo>
                  <a:cubicBezTo>
                    <a:pt x="55426" y="27694"/>
                    <a:pt x="50641" y="17596"/>
                    <a:pt x="52509" y="7571"/>
                  </a:cubicBezTo>
                  <a:cubicBezTo>
                    <a:pt x="52977" y="5067"/>
                    <a:pt x="53268" y="2534"/>
                    <a:pt x="5339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4" name="Google Shape;9504;p63"/>
            <p:cNvSpPr/>
            <p:nvPr/>
          </p:nvSpPr>
          <p:spPr>
            <a:xfrm>
              <a:off x="3122726" y="2149918"/>
              <a:ext cx="10490" cy="10015"/>
            </a:xfrm>
            <a:custGeom>
              <a:avLst/>
              <a:gdLst/>
              <a:ahLst/>
              <a:cxnLst/>
              <a:rect l="l" t="t" r="r" b="b"/>
              <a:pathLst>
                <a:path w="3203" h="3058" extrusionOk="0">
                  <a:moveTo>
                    <a:pt x="21" y="0"/>
                  </a:moveTo>
                  <a:cubicBezTo>
                    <a:pt x="0" y="0"/>
                    <a:pt x="1234" y="1124"/>
                    <a:pt x="3203" y="3058"/>
                  </a:cubicBezTo>
                  <a:cubicBezTo>
                    <a:pt x="2429" y="2170"/>
                    <a:pt x="1576" y="1328"/>
                    <a:pt x="645" y="529"/>
                  </a:cubicBezTo>
                  <a:cubicBezTo>
                    <a:pt x="227" y="170"/>
                    <a:pt x="29" y="0"/>
                    <a:pt x="21" y="0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5" name="Google Shape;9505;p63"/>
            <p:cNvSpPr/>
            <p:nvPr/>
          </p:nvSpPr>
          <p:spPr>
            <a:xfrm>
              <a:off x="3022956" y="2159929"/>
              <a:ext cx="221858" cy="379216"/>
            </a:xfrm>
            <a:custGeom>
              <a:avLst/>
              <a:gdLst/>
              <a:ahLst/>
              <a:cxnLst/>
              <a:rect l="l" t="t" r="r" b="b"/>
              <a:pathLst>
                <a:path w="67743" h="115791" extrusionOk="0">
                  <a:moveTo>
                    <a:pt x="33667" y="1"/>
                  </a:moveTo>
                  <a:cubicBezTo>
                    <a:pt x="43405" y="11169"/>
                    <a:pt x="40882" y="28926"/>
                    <a:pt x="27541" y="36624"/>
                  </a:cubicBezTo>
                  <a:lnTo>
                    <a:pt x="26934" y="36974"/>
                  </a:lnTo>
                  <a:cubicBezTo>
                    <a:pt x="23278" y="39085"/>
                    <a:pt x="19248" y="40109"/>
                    <a:pt x="15233" y="40109"/>
                  </a:cubicBezTo>
                  <a:cubicBezTo>
                    <a:pt x="9809" y="40109"/>
                    <a:pt x="4413" y="38242"/>
                    <a:pt x="0" y="34668"/>
                  </a:cubicBezTo>
                  <a:lnTo>
                    <a:pt x="0" y="34668"/>
                  </a:lnTo>
                  <a:cubicBezTo>
                    <a:pt x="4658" y="38719"/>
                    <a:pt x="8625" y="43529"/>
                    <a:pt x="11725" y="48916"/>
                  </a:cubicBezTo>
                  <a:cubicBezTo>
                    <a:pt x="12179" y="49709"/>
                    <a:pt x="12617" y="50513"/>
                    <a:pt x="13026" y="51316"/>
                  </a:cubicBezTo>
                  <a:cubicBezTo>
                    <a:pt x="13090" y="51439"/>
                    <a:pt x="13150" y="51568"/>
                    <a:pt x="13219" y="51691"/>
                  </a:cubicBezTo>
                  <a:cubicBezTo>
                    <a:pt x="13460" y="52169"/>
                    <a:pt x="13692" y="52642"/>
                    <a:pt x="13913" y="53125"/>
                  </a:cubicBezTo>
                  <a:cubicBezTo>
                    <a:pt x="14047" y="53396"/>
                    <a:pt x="14175" y="53672"/>
                    <a:pt x="14298" y="53948"/>
                  </a:cubicBezTo>
                  <a:cubicBezTo>
                    <a:pt x="14569" y="54544"/>
                    <a:pt x="14835" y="55151"/>
                    <a:pt x="15081" y="55752"/>
                  </a:cubicBezTo>
                  <a:cubicBezTo>
                    <a:pt x="15165" y="55964"/>
                    <a:pt x="15244" y="56171"/>
                    <a:pt x="15328" y="56383"/>
                  </a:cubicBezTo>
                  <a:cubicBezTo>
                    <a:pt x="15525" y="56880"/>
                    <a:pt x="15712" y="57378"/>
                    <a:pt x="15900" y="57886"/>
                  </a:cubicBezTo>
                  <a:cubicBezTo>
                    <a:pt x="18438" y="64904"/>
                    <a:pt x="19547" y="72326"/>
                    <a:pt x="19187" y="79729"/>
                  </a:cubicBezTo>
                  <a:cubicBezTo>
                    <a:pt x="19064" y="82262"/>
                    <a:pt x="18778" y="84795"/>
                    <a:pt x="18310" y="87304"/>
                  </a:cubicBezTo>
                  <a:cubicBezTo>
                    <a:pt x="16442" y="97324"/>
                    <a:pt x="21227" y="107422"/>
                    <a:pt x="30054" y="112523"/>
                  </a:cubicBezTo>
                  <a:cubicBezTo>
                    <a:pt x="33927" y="114758"/>
                    <a:pt x="38077" y="115790"/>
                    <a:pt x="42139" y="115790"/>
                  </a:cubicBezTo>
                  <a:cubicBezTo>
                    <a:pt x="52903" y="115790"/>
                    <a:pt x="63049" y="108539"/>
                    <a:pt x="65761" y="97196"/>
                  </a:cubicBezTo>
                  <a:cubicBezTo>
                    <a:pt x="66717" y="92366"/>
                    <a:pt x="67328" y="87462"/>
                    <a:pt x="67594" y="82533"/>
                  </a:cubicBezTo>
                  <a:cubicBezTo>
                    <a:pt x="67644" y="81602"/>
                    <a:pt x="67678" y="80665"/>
                    <a:pt x="67703" y="79739"/>
                  </a:cubicBezTo>
                  <a:cubicBezTo>
                    <a:pt x="67728" y="78832"/>
                    <a:pt x="67742" y="77920"/>
                    <a:pt x="67742" y="77013"/>
                  </a:cubicBezTo>
                  <a:cubicBezTo>
                    <a:pt x="67737" y="58916"/>
                    <a:pt x="63144" y="41893"/>
                    <a:pt x="55061" y="27043"/>
                  </a:cubicBezTo>
                  <a:lnTo>
                    <a:pt x="55047" y="27058"/>
                  </a:lnTo>
                  <a:cubicBezTo>
                    <a:pt x="54613" y="26255"/>
                    <a:pt x="54169" y="25461"/>
                    <a:pt x="53716" y="24673"/>
                  </a:cubicBezTo>
                  <a:cubicBezTo>
                    <a:pt x="47915" y="14623"/>
                    <a:pt x="38541" y="4811"/>
                    <a:pt x="3366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6" name="Google Shape;9506;p63"/>
            <p:cNvSpPr/>
            <p:nvPr/>
          </p:nvSpPr>
          <p:spPr>
            <a:xfrm>
              <a:off x="3001649" y="2257452"/>
              <a:ext cx="4395" cy="2908"/>
            </a:xfrm>
            <a:custGeom>
              <a:avLst/>
              <a:gdLst/>
              <a:ahLst/>
              <a:cxnLst/>
              <a:rect l="l" t="t" r="r" b="b"/>
              <a:pathLst>
                <a:path w="1342" h="888" extrusionOk="0">
                  <a:moveTo>
                    <a:pt x="1" y="1"/>
                  </a:moveTo>
                  <a:cubicBezTo>
                    <a:pt x="449" y="291"/>
                    <a:pt x="898" y="587"/>
                    <a:pt x="1341" y="888"/>
                  </a:cubicBezTo>
                  <a:cubicBezTo>
                    <a:pt x="898" y="587"/>
                    <a:pt x="449" y="291"/>
                    <a:pt x="1" y="1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7" name="Google Shape;9507;p63"/>
            <p:cNvSpPr/>
            <p:nvPr/>
          </p:nvSpPr>
          <p:spPr>
            <a:xfrm>
              <a:off x="3006814" y="2260907"/>
              <a:ext cx="504" cy="373"/>
            </a:xfrm>
            <a:custGeom>
              <a:avLst/>
              <a:gdLst/>
              <a:ahLst/>
              <a:cxnLst/>
              <a:rect l="l" t="t" r="r" b="b"/>
              <a:pathLst>
                <a:path w="154" h="114" extrusionOk="0">
                  <a:moveTo>
                    <a:pt x="1" y="0"/>
                  </a:moveTo>
                  <a:lnTo>
                    <a:pt x="1" y="0"/>
                  </a:lnTo>
                  <a:cubicBezTo>
                    <a:pt x="50" y="40"/>
                    <a:pt x="104" y="74"/>
                    <a:pt x="154" y="114"/>
                  </a:cubicBezTo>
                  <a:cubicBezTo>
                    <a:pt x="104" y="74"/>
                    <a:pt x="55" y="40"/>
                    <a:pt x="1" y="0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8" name="Google Shape;9508;p63"/>
            <p:cNvSpPr/>
            <p:nvPr/>
          </p:nvSpPr>
          <p:spPr>
            <a:xfrm>
              <a:off x="3007315" y="2261277"/>
              <a:ext cx="15645" cy="12190"/>
            </a:xfrm>
            <a:custGeom>
              <a:avLst/>
              <a:gdLst/>
              <a:ahLst/>
              <a:cxnLst/>
              <a:rect l="l" t="t" r="r" b="b"/>
              <a:pathLst>
                <a:path w="4777" h="3722" extrusionOk="0">
                  <a:moveTo>
                    <a:pt x="1" y="1"/>
                  </a:moveTo>
                  <a:lnTo>
                    <a:pt x="1" y="1"/>
                  </a:lnTo>
                  <a:cubicBezTo>
                    <a:pt x="1479" y="1026"/>
                    <a:pt x="2908" y="2135"/>
                    <a:pt x="4283" y="3313"/>
                  </a:cubicBezTo>
                  <a:cubicBezTo>
                    <a:pt x="4441" y="3456"/>
                    <a:pt x="4609" y="3589"/>
                    <a:pt x="4776" y="3722"/>
                  </a:cubicBezTo>
                  <a:cubicBezTo>
                    <a:pt x="3253" y="2396"/>
                    <a:pt x="1666" y="1149"/>
                    <a:pt x="1" y="1"/>
                  </a:cubicBezTo>
                  <a:close/>
                </a:path>
              </a:pathLst>
            </a:custGeom>
            <a:solidFill>
              <a:srgbClr val="CFD9E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9" name="Google Shape;9509;p63"/>
            <p:cNvSpPr/>
            <p:nvPr/>
          </p:nvSpPr>
          <p:spPr>
            <a:xfrm>
              <a:off x="3006025" y="2260357"/>
              <a:ext cx="793" cy="553"/>
            </a:xfrm>
            <a:custGeom>
              <a:avLst/>
              <a:gdLst/>
              <a:ahLst/>
              <a:cxnLst/>
              <a:rect l="l" t="t" r="r" b="b"/>
              <a:pathLst>
                <a:path w="242" h="169" extrusionOk="0">
                  <a:moveTo>
                    <a:pt x="0" y="1"/>
                  </a:moveTo>
                  <a:lnTo>
                    <a:pt x="201" y="140"/>
                  </a:lnTo>
                  <a:lnTo>
                    <a:pt x="201" y="140"/>
                  </a:lnTo>
                  <a:cubicBezTo>
                    <a:pt x="137" y="95"/>
                    <a:pt x="74" y="50"/>
                    <a:pt x="0" y="1"/>
                  </a:cubicBezTo>
                  <a:close/>
                  <a:moveTo>
                    <a:pt x="201" y="140"/>
                  </a:moveTo>
                  <a:cubicBezTo>
                    <a:pt x="215" y="150"/>
                    <a:pt x="228" y="159"/>
                    <a:pt x="242" y="168"/>
                  </a:cubicBezTo>
                  <a:lnTo>
                    <a:pt x="201" y="140"/>
                  </a:lnTo>
                  <a:close/>
                </a:path>
              </a:pathLst>
            </a:custGeom>
            <a:solidFill>
              <a:srgbClr val="CFD9E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0" name="Google Shape;9510;p63"/>
            <p:cNvSpPr/>
            <p:nvPr/>
          </p:nvSpPr>
          <p:spPr>
            <a:xfrm>
              <a:off x="2790124" y="2069323"/>
              <a:ext cx="376068" cy="221963"/>
            </a:xfrm>
            <a:custGeom>
              <a:avLst/>
              <a:gdLst/>
              <a:ahLst/>
              <a:cxnLst/>
              <a:rect l="l" t="t" r="r" b="b"/>
              <a:pathLst>
                <a:path w="114830" h="67775" extrusionOk="0">
                  <a:moveTo>
                    <a:pt x="15387" y="51713"/>
                  </a:moveTo>
                  <a:cubicBezTo>
                    <a:pt x="13025" y="52552"/>
                    <a:pt x="10715" y="53552"/>
                    <a:pt x="8473" y="54709"/>
                  </a:cubicBezTo>
                  <a:lnTo>
                    <a:pt x="8473" y="54709"/>
                  </a:lnTo>
                  <a:cubicBezTo>
                    <a:pt x="10647" y="53591"/>
                    <a:pt x="12899" y="52605"/>
                    <a:pt x="15225" y="51772"/>
                  </a:cubicBezTo>
                  <a:cubicBezTo>
                    <a:pt x="15279" y="51753"/>
                    <a:pt x="15333" y="51733"/>
                    <a:pt x="15387" y="51713"/>
                  </a:cubicBezTo>
                  <a:close/>
                  <a:moveTo>
                    <a:pt x="34032" y="1"/>
                  </a:moveTo>
                  <a:cubicBezTo>
                    <a:pt x="22630" y="1"/>
                    <a:pt x="11132" y="1868"/>
                    <a:pt x="1" y="5720"/>
                  </a:cubicBezTo>
                  <a:cubicBezTo>
                    <a:pt x="2428" y="4951"/>
                    <a:pt x="4866" y="4589"/>
                    <a:pt x="7253" y="4589"/>
                  </a:cubicBezTo>
                  <a:cubicBezTo>
                    <a:pt x="20092" y="4589"/>
                    <a:pt x="31430" y="15063"/>
                    <a:pt x="31430" y="28899"/>
                  </a:cubicBezTo>
                  <a:cubicBezTo>
                    <a:pt x="31430" y="39137"/>
                    <a:pt x="24982" y="48196"/>
                    <a:pt x="15387" y="51713"/>
                  </a:cubicBezTo>
                  <a:lnTo>
                    <a:pt x="15387" y="51713"/>
                  </a:lnTo>
                  <a:cubicBezTo>
                    <a:pt x="21370" y="49588"/>
                    <a:pt x="27683" y="48494"/>
                    <a:pt x="34053" y="48494"/>
                  </a:cubicBezTo>
                  <a:cubicBezTo>
                    <a:pt x="35131" y="48494"/>
                    <a:pt x="36210" y="48525"/>
                    <a:pt x="37290" y="48588"/>
                  </a:cubicBezTo>
                  <a:cubicBezTo>
                    <a:pt x="37605" y="48608"/>
                    <a:pt x="37911" y="48632"/>
                    <a:pt x="38221" y="48647"/>
                  </a:cubicBezTo>
                  <a:cubicBezTo>
                    <a:pt x="38749" y="48687"/>
                    <a:pt x="39276" y="48731"/>
                    <a:pt x="39803" y="48780"/>
                  </a:cubicBezTo>
                  <a:cubicBezTo>
                    <a:pt x="39877" y="48785"/>
                    <a:pt x="39956" y="48795"/>
                    <a:pt x="40030" y="48805"/>
                  </a:cubicBezTo>
                  <a:cubicBezTo>
                    <a:pt x="41479" y="48958"/>
                    <a:pt x="42913" y="49165"/>
                    <a:pt x="44343" y="49426"/>
                  </a:cubicBezTo>
                  <a:cubicBezTo>
                    <a:pt x="44412" y="49436"/>
                    <a:pt x="44485" y="49446"/>
                    <a:pt x="44554" y="49456"/>
                  </a:cubicBezTo>
                  <a:cubicBezTo>
                    <a:pt x="51706" y="50801"/>
                    <a:pt x="58507" y="53517"/>
                    <a:pt x="64584" y="57440"/>
                  </a:cubicBezTo>
                  <a:cubicBezTo>
                    <a:pt x="65032" y="57730"/>
                    <a:pt x="65481" y="58026"/>
                    <a:pt x="65924" y="58332"/>
                  </a:cubicBezTo>
                  <a:lnTo>
                    <a:pt x="66166" y="58499"/>
                  </a:lnTo>
                  <a:cubicBezTo>
                    <a:pt x="66215" y="58539"/>
                    <a:pt x="66269" y="58573"/>
                    <a:pt x="66319" y="58613"/>
                  </a:cubicBezTo>
                  <a:cubicBezTo>
                    <a:pt x="67975" y="59771"/>
                    <a:pt x="69571" y="61008"/>
                    <a:pt x="71094" y="62334"/>
                  </a:cubicBezTo>
                  <a:cubicBezTo>
                    <a:pt x="75504" y="65908"/>
                    <a:pt x="80901" y="67775"/>
                    <a:pt x="86325" y="67775"/>
                  </a:cubicBezTo>
                  <a:cubicBezTo>
                    <a:pt x="90341" y="67775"/>
                    <a:pt x="94372" y="66751"/>
                    <a:pt x="98028" y="64640"/>
                  </a:cubicBezTo>
                  <a:lnTo>
                    <a:pt x="98640" y="64290"/>
                  </a:lnTo>
                  <a:cubicBezTo>
                    <a:pt x="113036" y="55981"/>
                    <a:pt x="114830" y="35951"/>
                    <a:pt x="102203" y="25138"/>
                  </a:cubicBezTo>
                  <a:cubicBezTo>
                    <a:pt x="98028" y="21560"/>
                    <a:pt x="93563" y="18307"/>
                    <a:pt x="88857" y="15419"/>
                  </a:cubicBezTo>
                  <a:cubicBezTo>
                    <a:pt x="75850" y="7435"/>
                    <a:pt x="60966" y="2216"/>
                    <a:pt x="45018" y="570"/>
                  </a:cubicBezTo>
                  <a:cubicBezTo>
                    <a:pt x="44811" y="555"/>
                    <a:pt x="44609" y="530"/>
                    <a:pt x="44407" y="511"/>
                  </a:cubicBezTo>
                  <a:cubicBezTo>
                    <a:pt x="44022" y="471"/>
                    <a:pt x="43643" y="437"/>
                    <a:pt x="43253" y="407"/>
                  </a:cubicBezTo>
                  <a:cubicBezTo>
                    <a:pt x="42741" y="363"/>
                    <a:pt x="42238" y="318"/>
                    <a:pt x="41726" y="284"/>
                  </a:cubicBezTo>
                  <a:lnTo>
                    <a:pt x="41381" y="259"/>
                  </a:lnTo>
                  <a:cubicBezTo>
                    <a:pt x="38938" y="87"/>
                    <a:pt x="36487" y="1"/>
                    <a:pt x="340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1" name="Google Shape;9511;p63"/>
            <p:cNvSpPr/>
            <p:nvPr/>
          </p:nvSpPr>
          <p:spPr>
            <a:xfrm>
              <a:off x="2559328" y="2381300"/>
              <a:ext cx="1294" cy="21877"/>
            </a:xfrm>
            <a:custGeom>
              <a:avLst/>
              <a:gdLst/>
              <a:ahLst/>
              <a:cxnLst/>
              <a:rect l="l" t="t" r="r" b="b"/>
              <a:pathLst>
                <a:path w="395" h="6680" extrusionOk="0">
                  <a:moveTo>
                    <a:pt x="395" y="1"/>
                  </a:moveTo>
                  <a:cubicBezTo>
                    <a:pt x="193" y="2219"/>
                    <a:pt x="65" y="4447"/>
                    <a:pt x="1" y="6679"/>
                  </a:cubicBezTo>
                  <a:lnTo>
                    <a:pt x="15" y="6679"/>
                  </a:lnTo>
                  <a:cubicBezTo>
                    <a:pt x="70" y="4447"/>
                    <a:pt x="198" y="2224"/>
                    <a:pt x="395" y="1"/>
                  </a:cubicBezTo>
                  <a:close/>
                </a:path>
              </a:pathLst>
            </a:custGeom>
            <a:solidFill>
              <a:srgbClr val="A5B7C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2" name="Google Shape;9512;p63"/>
            <p:cNvSpPr/>
            <p:nvPr/>
          </p:nvSpPr>
          <p:spPr>
            <a:xfrm>
              <a:off x="2565429" y="2084349"/>
              <a:ext cx="327628" cy="318828"/>
            </a:xfrm>
            <a:custGeom>
              <a:avLst/>
              <a:gdLst/>
              <a:ahLst/>
              <a:cxnLst/>
              <a:rect l="l" t="t" r="r" b="b"/>
              <a:pathLst>
                <a:path w="100039" h="97352" extrusionOk="0">
                  <a:moveTo>
                    <a:pt x="75862" y="1"/>
                  </a:moveTo>
                  <a:cubicBezTo>
                    <a:pt x="73475" y="1"/>
                    <a:pt x="71037" y="363"/>
                    <a:pt x="68610" y="1132"/>
                  </a:cubicBezTo>
                  <a:cubicBezTo>
                    <a:pt x="68344" y="1221"/>
                    <a:pt x="68088" y="1304"/>
                    <a:pt x="67821" y="1398"/>
                  </a:cubicBezTo>
                  <a:cubicBezTo>
                    <a:pt x="50739" y="7450"/>
                    <a:pt x="35693" y="17810"/>
                    <a:pt x="23992" y="31181"/>
                  </a:cubicBezTo>
                  <a:cubicBezTo>
                    <a:pt x="23712" y="31482"/>
                    <a:pt x="23436" y="31782"/>
                    <a:pt x="23164" y="32098"/>
                  </a:cubicBezTo>
                  <a:cubicBezTo>
                    <a:pt x="11277" y="46021"/>
                    <a:pt x="3391" y="62709"/>
                    <a:pt x="1" y="80328"/>
                  </a:cubicBezTo>
                  <a:cubicBezTo>
                    <a:pt x="2554" y="68739"/>
                    <a:pt x="12822" y="61297"/>
                    <a:pt x="23723" y="61297"/>
                  </a:cubicBezTo>
                  <a:cubicBezTo>
                    <a:pt x="27782" y="61297"/>
                    <a:pt x="31928" y="62329"/>
                    <a:pt x="35796" y="64562"/>
                  </a:cubicBezTo>
                  <a:cubicBezTo>
                    <a:pt x="44628" y="69658"/>
                    <a:pt x="49414" y="79756"/>
                    <a:pt x="47546" y="89781"/>
                  </a:cubicBezTo>
                  <a:cubicBezTo>
                    <a:pt x="47077" y="92285"/>
                    <a:pt x="46787" y="94818"/>
                    <a:pt x="46663" y="97351"/>
                  </a:cubicBezTo>
                  <a:lnTo>
                    <a:pt x="46673" y="97351"/>
                  </a:lnTo>
                  <a:cubicBezTo>
                    <a:pt x="47166" y="87504"/>
                    <a:pt x="50227" y="77957"/>
                    <a:pt x="55550" y="69663"/>
                  </a:cubicBezTo>
                  <a:lnTo>
                    <a:pt x="55554" y="69673"/>
                  </a:lnTo>
                  <a:cubicBezTo>
                    <a:pt x="60882" y="61417"/>
                    <a:pt x="68309" y="54651"/>
                    <a:pt x="77082" y="50131"/>
                  </a:cubicBezTo>
                  <a:cubicBezTo>
                    <a:pt x="79251" y="49007"/>
                    <a:pt x="81503" y="48027"/>
                    <a:pt x="83834" y="47189"/>
                  </a:cubicBezTo>
                  <a:cubicBezTo>
                    <a:pt x="93523" y="43714"/>
                    <a:pt x="100039" y="34611"/>
                    <a:pt x="100039" y="24316"/>
                  </a:cubicBezTo>
                  <a:cubicBezTo>
                    <a:pt x="100039" y="10476"/>
                    <a:pt x="88701" y="1"/>
                    <a:pt x="7586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3" name="Google Shape;9513;p63"/>
            <p:cNvSpPr/>
            <p:nvPr/>
          </p:nvSpPr>
          <p:spPr>
            <a:xfrm>
              <a:off x="2560618" y="2347407"/>
              <a:ext cx="4814" cy="33896"/>
            </a:xfrm>
            <a:custGeom>
              <a:avLst/>
              <a:gdLst/>
              <a:ahLst/>
              <a:cxnLst/>
              <a:rect l="l" t="t" r="r" b="b"/>
              <a:pathLst>
                <a:path w="1470" h="10350" extrusionOk="0">
                  <a:moveTo>
                    <a:pt x="1470" y="0"/>
                  </a:moveTo>
                  <a:lnTo>
                    <a:pt x="1470" y="0"/>
                  </a:lnTo>
                  <a:cubicBezTo>
                    <a:pt x="1401" y="306"/>
                    <a:pt x="1337" y="611"/>
                    <a:pt x="1282" y="917"/>
                  </a:cubicBezTo>
                  <a:cubicBezTo>
                    <a:pt x="711" y="4042"/>
                    <a:pt x="287" y="7191"/>
                    <a:pt x="1" y="10350"/>
                  </a:cubicBezTo>
                  <a:cubicBezTo>
                    <a:pt x="316" y="6875"/>
                    <a:pt x="809" y="3421"/>
                    <a:pt x="1470" y="0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4" name="Google Shape;9514;p63"/>
            <p:cNvSpPr/>
            <p:nvPr/>
          </p:nvSpPr>
          <p:spPr>
            <a:xfrm>
              <a:off x="2559249" y="2285083"/>
              <a:ext cx="222808" cy="417520"/>
            </a:xfrm>
            <a:custGeom>
              <a:avLst/>
              <a:gdLst/>
              <a:ahLst/>
              <a:cxnLst/>
              <a:rect l="l" t="t" r="r" b="b"/>
              <a:pathLst>
                <a:path w="68033" h="127487" extrusionOk="0">
                  <a:moveTo>
                    <a:pt x="25602" y="1"/>
                  </a:moveTo>
                  <a:cubicBezTo>
                    <a:pt x="14703" y="1"/>
                    <a:pt x="4439" y="7441"/>
                    <a:pt x="1883" y="19035"/>
                  </a:cubicBezTo>
                  <a:cubicBezTo>
                    <a:pt x="1227" y="22455"/>
                    <a:pt x="734" y="25910"/>
                    <a:pt x="419" y="29385"/>
                  </a:cubicBezTo>
                  <a:cubicBezTo>
                    <a:pt x="222" y="31603"/>
                    <a:pt x="94" y="33835"/>
                    <a:pt x="35" y="36063"/>
                  </a:cubicBezTo>
                  <a:cubicBezTo>
                    <a:pt x="10" y="36975"/>
                    <a:pt x="0" y="37887"/>
                    <a:pt x="0" y="38798"/>
                  </a:cubicBezTo>
                  <a:cubicBezTo>
                    <a:pt x="0" y="56881"/>
                    <a:pt x="4588" y="73904"/>
                    <a:pt x="12671" y="88749"/>
                  </a:cubicBezTo>
                  <a:lnTo>
                    <a:pt x="12691" y="88739"/>
                  </a:lnTo>
                  <a:cubicBezTo>
                    <a:pt x="13125" y="89537"/>
                    <a:pt x="13568" y="90331"/>
                    <a:pt x="14022" y="91119"/>
                  </a:cubicBezTo>
                  <a:cubicBezTo>
                    <a:pt x="22883" y="106467"/>
                    <a:pt x="35042" y="118709"/>
                    <a:pt x="49088" y="127487"/>
                  </a:cubicBezTo>
                  <a:cubicBezTo>
                    <a:pt x="44716" y="124746"/>
                    <a:pt x="40552" y="121676"/>
                    <a:pt x="36624" y="118320"/>
                  </a:cubicBezTo>
                  <a:cubicBezTo>
                    <a:pt x="23997" y="107507"/>
                    <a:pt x="25796" y="87482"/>
                    <a:pt x="40192" y="79163"/>
                  </a:cubicBezTo>
                  <a:lnTo>
                    <a:pt x="40803" y="78813"/>
                  </a:lnTo>
                  <a:cubicBezTo>
                    <a:pt x="44454" y="76704"/>
                    <a:pt x="48478" y="75683"/>
                    <a:pt x="52488" y="75683"/>
                  </a:cubicBezTo>
                  <a:cubicBezTo>
                    <a:pt x="58037" y="75683"/>
                    <a:pt x="63561" y="77639"/>
                    <a:pt x="68033" y="81376"/>
                  </a:cubicBezTo>
                  <a:cubicBezTo>
                    <a:pt x="63232" y="77255"/>
                    <a:pt x="59166" y="72352"/>
                    <a:pt x="56012" y="66871"/>
                  </a:cubicBezTo>
                  <a:cubicBezTo>
                    <a:pt x="55559" y="66078"/>
                    <a:pt x="55120" y="65279"/>
                    <a:pt x="54706" y="64471"/>
                  </a:cubicBezTo>
                  <a:cubicBezTo>
                    <a:pt x="54642" y="64348"/>
                    <a:pt x="54583" y="64220"/>
                    <a:pt x="54514" y="64096"/>
                  </a:cubicBezTo>
                  <a:cubicBezTo>
                    <a:pt x="54272" y="63618"/>
                    <a:pt x="54041" y="63145"/>
                    <a:pt x="53819" y="62667"/>
                  </a:cubicBezTo>
                  <a:cubicBezTo>
                    <a:pt x="53691" y="62396"/>
                    <a:pt x="53558" y="62115"/>
                    <a:pt x="53435" y="61839"/>
                  </a:cubicBezTo>
                  <a:cubicBezTo>
                    <a:pt x="53164" y="61243"/>
                    <a:pt x="52902" y="60637"/>
                    <a:pt x="52656" y="60035"/>
                  </a:cubicBezTo>
                  <a:cubicBezTo>
                    <a:pt x="52567" y="59823"/>
                    <a:pt x="52488" y="59616"/>
                    <a:pt x="52409" y="59399"/>
                  </a:cubicBezTo>
                  <a:cubicBezTo>
                    <a:pt x="52212" y="58902"/>
                    <a:pt x="52020" y="58404"/>
                    <a:pt x="51843" y="57901"/>
                  </a:cubicBezTo>
                  <a:cubicBezTo>
                    <a:pt x="49305" y="50888"/>
                    <a:pt x="48196" y="43461"/>
                    <a:pt x="48550" y="36058"/>
                  </a:cubicBezTo>
                  <a:cubicBezTo>
                    <a:pt x="48674" y="33525"/>
                    <a:pt x="48964" y="30992"/>
                    <a:pt x="49433" y="28488"/>
                  </a:cubicBezTo>
                  <a:cubicBezTo>
                    <a:pt x="51301" y="18463"/>
                    <a:pt x="46510" y="8365"/>
                    <a:pt x="37683" y="3269"/>
                  </a:cubicBezTo>
                  <a:cubicBezTo>
                    <a:pt x="33812" y="1033"/>
                    <a:pt x="29663" y="1"/>
                    <a:pt x="2560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15" name="Google Shape;9515;p63"/>
          <p:cNvGrpSpPr/>
          <p:nvPr/>
        </p:nvGrpSpPr>
        <p:grpSpPr>
          <a:xfrm>
            <a:off x="7612699" y="1191441"/>
            <a:ext cx="845645" cy="711911"/>
            <a:chOff x="951975" y="315800"/>
            <a:chExt cx="5860325" cy="4933550"/>
          </a:xfrm>
        </p:grpSpPr>
        <p:sp>
          <p:nvSpPr>
            <p:cNvPr id="9516" name="Google Shape;9516;p63"/>
            <p:cNvSpPr/>
            <p:nvPr/>
          </p:nvSpPr>
          <p:spPr>
            <a:xfrm>
              <a:off x="6501500" y="3684025"/>
              <a:ext cx="310800" cy="261200"/>
            </a:xfrm>
            <a:custGeom>
              <a:avLst/>
              <a:gdLst/>
              <a:ahLst/>
              <a:cxnLst/>
              <a:rect l="l" t="t" r="r" b="b"/>
              <a:pathLst>
                <a:path w="12432" h="10448" extrusionOk="0">
                  <a:moveTo>
                    <a:pt x="4963" y="0"/>
                  </a:moveTo>
                  <a:cubicBezTo>
                    <a:pt x="2239" y="0"/>
                    <a:pt x="0" y="2356"/>
                    <a:pt x="0" y="5120"/>
                  </a:cubicBezTo>
                  <a:cubicBezTo>
                    <a:pt x="0" y="8227"/>
                    <a:pt x="2220" y="10447"/>
                    <a:pt x="5328" y="10447"/>
                  </a:cubicBezTo>
                  <a:cubicBezTo>
                    <a:pt x="9989" y="10447"/>
                    <a:pt x="12431" y="4898"/>
                    <a:pt x="8879" y="1568"/>
                  </a:cubicBezTo>
                  <a:cubicBezTo>
                    <a:pt x="7991" y="458"/>
                    <a:pt x="6660" y="14"/>
                    <a:pt x="5328" y="14"/>
                  </a:cubicBezTo>
                  <a:cubicBezTo>
                    <a:pt x="5205" y="5"/>
                    <a:pt x="5084" y="0"/>
                    <a:pt x="496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7" name="Google Shape;9517;p63"/>
            <p:cNvSpPr/>
            <p:nvPr/>
          </p:nvSpPr>
          <p:spPr>
            <a:xfrm>
              <a:off x="6501500" y="2945200"/>
              <a:ext cx="310800" cy="261925"/>
            </a:xfrm>
            <a:custGeom>
              <a:avLst/>
              <a:gdLst/>
              <a:ahLst/>
              <a:cxnLst/>
              <a:rect l="l" t="t" r="r" b="b"/>
              <a:pathLst>
                <a:path w="12432" h="10477" extrusionOk="0">
                  <a:moveTo>
                    <a:pt x="5852" y="1"/>
                  </a:moveTo>
                  <a:cubicBezTo>
                    <a:pt x="5678" y="1"/>
                    <a:pt x="5503" y="15"/>
                    <a:pt x="5328" y="44"/>
                  </a:cubicBezTo>
                  <a:cubicBezTo>
                    <a:pt x="5205" y="34"/>
                    <a:pt x="5084" y="30"/>
                    <a:pt x="4963" y="30"/>
                  </a:cubicBezTo>
                  <a:cubicBezTo>
                    <a:pt x="2239" y="30"/>
                    <a:pt x="0" y="2386"/>
                    <a:pt x="0" y="5149"/>
                  </a:cubicBezTo>
                  <a:cubicBezTo>
                    <a:pt x="0" y="8035"/>
                    <a:pt x="2220" y="10477"/>
                    <a:pt x="5328" y="10477"/>
                  </a:cubicBezTo>
                  <a:cubicBezTo>
                    <a:pt x="9989" y="10477"/>
                    <a:pt x="12431" y="4705"/>
                    <a:pt x="8879" y="1376"/>
                  </a:cubicBezTo>
                  <a:cubicBezTo>
                    <a:pt x="8108" y="604"/>
                    <a:pt x="7002" y="1"/>
                    <a:pt x="585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8" name="Google Shape;9518;p63"/>
            <p:cNvSpPr/>
            <p:nvPr/>
          </p:nvSpPr>
          <p:spPr>
            <a:xfrm>
              <a:off x="6501500" y="2202650"/>
              <a:ext cx="310800" cy="266400"/>
            </a:xfrm>
            <a:custGeom>
              <a:avLst/>
              <a:gdLst/>
              <a:ahLst/>
              <a:cxnLst/>
              <a:rect l="l" t="t" r="r" b="b"/>
              <a:pathLst>
                <a:path w="12432" h="10656" extrusionOk="0">
                  <a:moveTo>
                    <a:pt x="5328" y="0"/>
                  </a:moveTo>
                  <a:cubicBezTo>
                    <a:pt x="2442" y="0"/>
                    <a:pt x="0" y="2442"/>
                    <a:pt x="0" y="5328"/>
                  </a:cubicBezTo>
                  <a:cubicBezTo>
                    <a:pt x="0" y="8214"/>
                    <a:pt x="2220" y="10655"/>
                    <a:pt x="5328" y="10655"/>
                  </a:cubicBezTo>
                  <a:cubicBezTo>
                    <a:pt x="9989" y="10655"/>
                    <a:pt x="12431" y="4884"/>
                    <a:pt x="8879" y="1554"/>
                  </a:cubicBezTo>
                  <a:cubicBezTo>
                    <a:pt x="7991" y="444"/>
                    <a:pt x="6660" y="0"/>
                    <a:pt x="532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9" name="Google Shape;9519;p63"/>
            <p:cNvSpPr/>
            <p:nvPr/>
          </p:nvSpPr>
          <p:spPr>
            <a:xfrm>
              <a:off x="951975" y="3495675"/>
              <a:ext cx="5460750" cy="1753675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29746" y="1"/>
                  </a:moveTo>
                  <a:lnTo>
                    <a:pt x="0" y="14430"/>
                  </a:lnTo>
                  <a:lnTo>
                    <a:pt x="109215" y="70147"/>
                  </a:lnTo>
                  <a:lnTo>
                    <a:pt x="218429" y="14430"/>
                  </a:lnTo>
                  <a:lnTo>
                    <a:pt x="188684" y="1"/>
                  </a:lnTo>
                  <a:lnTo>
                    <a:pt x="109215" y="40623"/>
                  </a:lnTo>
                  <a:close/>
                </a:path>
              </a:pathLst>
            </a:custGeom>
            <a:noFill/>
            <a:ln w="9525" cap="flat" cmpd="sng">
              <a:solidFill>
                <a:srgbClr val="435D74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0" name="Google Shape;9520;p63"/>
            <p:cNvSpPr/>
            <p:nvPr/>
          </p:nvSpPr>
          <p:spPr>
            <a:xfrm>
              <a:off x="951975" y="2757600"/>
              <a:ext cx="5460750" cy="1753675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188684" y="0"/>
                  </a:moveTo>
                  <a:lnTo>
                    <a:pt x="158939" y="15095"/>
                  </a:lnTo>
                  <a:lnTo>
                    <a:pt x="109215" y="40623"/>
                  </a:lnTo>
                  <a:lnTo>
                    <a:pt x="59491" y="15095"/>
                  </a:lnTo>
                  <a:lnTo>
                    <a:pt x="29746" y="0"/>
                  </a:lnTo>
                  <a:lnTo>
                    <a:pt x="0" y="14429"/>
                  </a:lnTo>
                  <a:lnTo>
                    <a:pt x="29746" y="29524"/>
                  </a:lnTo>
                  <a:lnTo>
                    <a:pt x="109215" y="70146"/>
                  </a:lnTo>
                  <a:lnTo>
                    <a:pt x="188684" y="29524"/>
                  </a:lnTo>
                  <a:lnTo>
                    <a:pt x="218429" y="14429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1" name="Google Shape;9521;p63"/>
            <p:cNvSpPr/>
            <p:nvPr/>
          </p:nvSpPr>
          <p:spPr>
            <a:xfrm>
              <a:off x="951975" y="2019500"/>
              <a:ext cx="5460750" cy="1753675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188684" y="1"/>
                  </a:moveTo>
                  <a:lnTo>
                    <a:pt x="158939" y="15096"/>
                  </a:lnTo>
                  <a:lnTo>
                    <a:pt x="129193" y="30190"/>
                  </a:lnTo>
                  <a:lnTo>
                    <a:pt x="109215" y="40623"/>
                  </a:lnTo>
                  <a:lnTo>
                    <a:pt x="89237" y="30190"/>
                  </a:lnTo>
                  <a:lnTo>
                    <a:pt x="59491" y="15096"/>
                  </a:lnTo>
                  <a:lnTo>
                    <a:pt x="29746" y="1"/>
                  </a:lnTo>
                  <a:lnTo>
                    <a:pt x="0" y="14208"/>
                  </a:lnTo>
                  <a:lnTo>
                    <a:pt x="29746" y="29524"/>
                  </a:lnTo>
                  <a:lnTo>
                    <a:pt x="59491" y="44619"/>
                  </a:lnTo>
                  <a:lnTo>
                    <a:pt x="109215" y="70147"/>
                  </a:lnTo>
                  <a:lnTo>
                    <a:pt x="158939" y="44619"/>
                  </a:lnTo>
                  <a:lnTo>
                    <a:pt x="188684" y="29524"/>
                  </a:lnTo>
                  <a:lnTo>
                    <a:pt x="218429" y="14208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2" name="Google Shape;9522;p63"/>
            <p:cNvSpPr/>
            <p:nvPr/>
          </p:nvSpPr>
          <p:spPr>
            <a:xfrm>
              <a:off x="951975" y="315800"/>
              <a:ext cx="5460750" cy="2719300"/>
            </a:xfrm>
            <a:custGeom>
              <a:avLst/>
              <a:gdLst/>
              <a:ahLst/>
              <a:cxnLst/>
              <a:rect l="l" t="t" r="r" b="b"/>
              <a:pathLst>
                <a:path w="218430" h="108772" fill="none" extrusionOk="0">
                  <a:moveTo>
                    <a:pt x="109215" y="1"/>
                  </a:moveTo>
                  <a:lnTo>
                    <a:pt x="0" y="52832"/>
                  </a:lnTo>
                  <a:lnTo>
                    <a:pt x="109215" y="108771"/>
                  </a:lnTo>
                  <a:lnTo>
                    <a:pt x="218429" y="52832"/>
                  </a:ln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3" name="Google Shape;9523;p63"/>
            <p:cNvSpPr/>
            <p:nvPr/>
          </p:nvSpPr>
          <p:spPr>
            <a:xfrm>
              <a:off x="6501500" y="1464200"/>
              <a:ext cx="310800" cy="261550"/>
            </a:xfrm>
            <a:custGeom>
              <a:avLst/>
              <a:gdLst/>
              <a:ahLst/>
              <a:cxnLst/>
              <a:rect l="l" t="t" r="r" b="b"/>
              <a:pathLst>
                <a:path w="12432" h="10462" extrusionOk="0">
                  <a:moveTo>
                    <a:pt x="4963" y="1"/>
                  </a:moveTo>
                  <a:cubicBezTo>
                    <a:pt x="2239" y="1"/>
                    <a:pt x="0" y="2357"/>
                    <a:pt x="0" y="5120"/>
                  </a:cubicBezTo>
                  <a:cubicBezTo>
                    <a:pt x="0" y="8097"/>
                    <a:pt x="2036" y="10462"/>
                    <a:pt x="4938" y="10462"/>
                  </a:cubicBezTo>
                  <a:cubicBezTo>
                    <a:pt x="5066" y="10462"/>
                    <a:pt x="5196" y="10457"/>
                    <a:pt x="5328" y="10448"/>
                  </a:cubicBezTo>
                  <a:cubicBezTo>
                    <a:pt x="9989" y="10448"/>
                    <a:pt x="12431" y="4898"/>
                    <a:pt x="8879" y="1569"/>
                  </a:cubicBezTo>
                  <a:cubicBezTo>
                    <a:pt x="7991" y="459"/>
                    <a:pt x="6660" y="15"/>
                    <a:pt x="5328" y="15"/>
                  </a:cubicBezTo>
                  <a:cubicBezTo>
                    <a:pt x="5205" y="5"/>
                    <a:pt x="5084" y="1"/>
                    <a:pt x="496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4" name="Google Shape;9524;p63"/>
          <p:cNvGrpSpPr/>
          <p:nvPr/>
        </p:nvGrpSpPr>
        <p:grpSpPr>
          <a:xfrm>
            <a:off x="3709828" y="2927550"/>
            <a:ext cx="1617932" cy="621724"/>
            <a:chOff x="3862800" y="3038525"/>
            <a:chExt cx="1329006" cy="510698"/>
          </a:xfrm>
        </p:grpSpPr>
        <p:sp>
          <p:nvSpPr>
            <p:cNvPr id="9525" name="Google Shape;9525;p63"/>
            <p:cNvSpPr/>
            <p:nvPr/>
          </p:nvSpPr>
          <p:spPr>
            <a:xfrm>
              <a:off x="4185913" y="3040337"/>
              <a:ext cx="71107" cy="143789"/>
            </a:xfrm>
            <a:custGeom>
              <a:avLst/>
              <a:gdLst/>
              <a:ahLst/>
              <a:cxnLst/>
              <a:rect l="l" t="t" r="r" b="b"/>
              <a:pathLst>
                <a:path w="14722" h="29770" extrusionOk="0">
                  <a:moveTo>
                    <a:pt x="0" y="1"/>
                  </a:moveTo>
                  <a:cubicBezTo>
                    <a:pt x="0" y="11614"/>
                    <a:pt x="5398" y="22573"/>
                    <a:pt x="14721" y="29770"/>
                  </a:cubicBezTo>
                  <a:cubicBezTo>
                    <a:pt x="5562" y="22573"/>
                    <a:pt x="164" y="11614"/>
                    <a:pt x="164" y="1"/>
                  </a:cubicBezTo>
                  <a:close/>
                </a:path>
              </a:pathLst>
            </a:custGeom>
            <a:solidFill>
              <a:srgbClr val="CFD9E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6" name="Google Shape;9526;p63"/>
            <p:cNvSpPr/>
            <p:nvPr/>
          </p:nvSpPr>
          <p:spPr>
            <a:xfrm>
              <a:off x="3967075" y="3045080"/>
              <a:ext cx="403706" cy="397383"/>
            </a:xfrm>
            <a:custGeom>
              <a:avLst/>
              <a:gdLst/>
              <a:ahLst/>
              <a:cxnLst/>
              <a:rect l="l" t="t" r="r" b="b"/>
              <a:pathLst>
                <a:path w="83583" h="82274" extrusionOk="0">
                  <a:moveTo>
                    <a:pt x="83583" y="82273"/>
                  </a:moveTo>
                  <a:cubicBezTo>
                    <a:pt x="37948" y="82273"/>
                    <a:pt x="655" y="45635"/>
                    <a:pt x="0" y="0"/>
                  </a:cubicBezTo>
                  <a:cubicBezTo>
                    <a:pt x="655" y="45635"/>
                    <a:pt x="37948" y="82273"/>
                    <a:pt x="83583" y="82273"/>
                  </a:cubicBezTo>
                  <a:close/>
                </a:path>
              </a:pathLst>
            </a:custGeom>
            <a:solidFill>
              <a:srgbClr val="445D7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27" name="Google Shape;9527;p63"/>
            <p:cNvGrpSpPr/>
            <p:nvPr/>
          </p:nvGrpSpPr>
          <p:grpSpPr>
            <a:xfrm>
              <a:off x="3967075" y="3040337"/>
              <a:ext cx="1019927" cy="402126"/>
              <a:chOff x="3967075" y="3040337"/>
              <a:chExt cx="1019927" cy="402126"/>
            </a:xfrm>
          </p:grpSpPr>
          <p:sp>
            <p:nvSpPr>
              <p:cNvPr id="9528" name="Google Shape;9528;p63"/>
              <p:cNvSpPr/>
              <p:nvPr/>
            </p:nvSpPr>
            <p:spPr>
              <a:xfrm>
                <a:off x="4369197" y="3335999"/>
                <a:ext cx="617805" cy="105869"/>
              </a:xfrm>
              <a:custGeom>
                <a:avLst/>
                <a:gdLst/>
                <a:ahLst/>
                <a:cxnLst/>
                <a:rect l="l" t="t" r="r" b="b"/>
                <a:pathLst>
                  <a:path w="127910" h="21919" fill="none" extrusionOk="0">
                    <a:moveTo>
                      <a:pt x="1" y="21918"/>
                    </a:moveTo>
                    <a:lnTo>
                      <a:pt x="127909" y="21918"/>
                    </a:lnTo>
                    <a:lnTo>
                      <a:pt x="127909" y="1"/>
                    </a:lnTo>
                    <a:lnTo>
                      <a:pt x="164" y="164"/>
                    </a:lnTo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9" name="Google Shape;9529;p63"/>
              <p:cNvSpPr/>
              <p:nvPr/>
            </p:nvSpPr>
            <p:spPr>
              <a:xfrm>
                <a:off x="3967075" y="3040337"/>
                <a:ext cx="403706" cy="402126"/>
              </a:xfrm>
              <a:custGeom>
                <a:avLst/>
                <a:gdLst/>
                <a:ahLst/>
                <a:cxnLst/>
                <a:rect l="l" t="t" r="r" b="b"/>
                <a:pathLst>
                  <a:path w="83583" h="83256" fill="none" extrusionOk="0">
                    <a:moveTo>
                      <a:pt x="83419" y="61501"/>
                    </a:moveTo>
                    <a:cubicBezTo>
                      <a:pt x="49397" y="61501"/>
                      <a:pt x="21755" y="34022"/>
                      <a:pt x="21755" y="1"/>
                    </a:cubicBezTo>
                    <a:lnTo>
                      <a:pt x="0" y="1"/>
                    </a:lnTo>
                    <a:lnTo>
                      <a:pt x="0" y="982"/>
                    </a:lnTo>
                    <a:cubicBezTo>
                      <a:pt x="818" y="46617"/>
                      <a:pt x="37948" y="83255"/>
                      <a:pt x="83583" y="83255"/>
                    </a:cubicBezTo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30" name="Google Shape;9530;p63"/>
            <p:cNvGrpSpPr/>
            <p:nvPr/>
          </p:nvGrpSpPr>
          <p:grpSpPr>
            <a:xfrm>
              <a:off x="4186700" y="3040337"/>
              <a:ext cx="390475" cy="183289"/>
              <a:chOff x="4186700" y="3040337"/>
              <a:chExt cx="390475" cy="183289"/>
            </a:xfrm>
          </p:grpSpPr>
          <p:sp>
            <p:nvSpPr>
              <p:cNvPr id="9531" name="Google Shape;9531;p63"/>
              <p:cNvSpPr/>
              <p:nvPr/>
            </p:nvSpPr>
            <p:spPr>
              <a:xfrm>
                <a:off x="4370181" y="3120129"/>
                <a:ext cx="206994" cy="103497"/>
              </a:xfrm>
              <a:custGeom>
                <a:avLst/>
                <a:gdLst/>
                <a:ahLst/>
                <a:cxnLst/>
                <a:rect l="l" t="t" r="r" b="b"/>
                <a:pathLst>
                  <a:path w="42856" h="21428" fill="none" extrusionOk="0">
                    <a:moveTo>
                      <a:pt x="1" y="21428"/>
                    </a:moveTo>
                    <a:lnTo>
                      <a:pt x="42855" y="21428"/>
                    </a:lnTo>
                    <a:lnTo>
                      <a:pt x="42855" y="1"/>
                    </a:lnTo>
                    <a:lnTo>
                      <a:pt x="1" y="1"/>
                    </a:lnTo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2" name="Google Shape;9532;p63"/>
              <p:cNvSpPr/>
              <p:nvPr/>
            </p:nvSpPr>
            <p:spPr>
              <a:xfrm>
                <a:off x="4186700" y="3040337"/>
                <a:ext cx="184081" cy="183289"/>
              </a:xfrm>
              <a:custGeom>
                <a:avLst/>
                <a:gdLst/>
                <a:ahLst/>
                <a:cxnLst/>
                <a:rect l="l" t="t" r="r" b="b"/>
                <a:pathLst>
                  <a:path w="38112" h="37948" fill="none" extrusionOk="0">
                    <a:moveTo>
                      <a:pt x="38112" y="16521"/>
                    </a:moveTo>
                    <a:cubicBezTo>
                      <a:pt x="28789" y="16521"/>
                      <a:pt x="21264" y="9160"/>
                      <a:pt x="21264" y="1"/>
                    </a:cubicBezTo>
                    <a:lnTo>
                      <a:pt x="1" y="1"/>
                    </a:lnTo>
                    <a:cubicBezTo>
                      <a:pt x="1" y="11614"/>
                      <a:pt x="5399" y="22573"/>
                      <a:pt x="14558" y="29770"/>
                    </a:cubicBezTo>
                    <a:cubicBezTo>
                      <a:pt x="21264" y="35004"/>
                      <a:pt x="29606" y="37948"/>
                      <a:pt x="38112" y="37948"/>
                    </a:cubicBezTo>
                    <a:lnTo>
                      <a:pt x="38112" y="37948"/>
                    </a:lnTo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33" name="Google Shape;9533;p63"/>
            <p:cNvGrpSpPr/>
            <p:nvPr/>
          </p:nvGrpSpPr>
          <p:grpSpPr>
            <a:xfrm>
              <a:off x="4073727" y="3040337"/>
              <a:ext cx="697794" cy="296263"/>
              <a:chOff x="4073727" y="3040337"/>
              <a:chExt cx="697794" cy="296263"/>
            </a:xfrm>
          </p:grpSpPr>
          <p:sp>
            <p:nvSpPr>
              <p:cNvPr id="9534" name="Google Shape;9534;p63"/>
              <p:cNvSpPr/>
              <p:nvPr/>
            </p:nvSpPr>
            <p:spPr>
              <a:xfrm>
                <a:off x="4370181" y="3223621"/>
                <a:ext cx="401339" cy="112979"/>
              </a:xfrm>
              <a:custGeom>
                <a:avLst/>
                <a:gdLst/>
                <a:ahLst/>
                <a:cxnLst/>
                <a:rect l="l" t="t" r="r" b="b"/>
                <a:pathLst>
                  <a:path w="83093" h="23391" fill="none" extrusionOk="0">
                    <a:moveTo>
                      <a:pt x="1" y="23391"/>
                    </a:moveTo>
                    <a:lnTo>
                      <a:pt x="83092" y="23391"/>
                    </a:lnTo>
                    <a:lnTo>
                      <a:pt x="83092" y="1"/>
                    </a:lnTo>
                    <a:lnTo>
                      <a:pt x="1" y="1"/>
                    </a:lnTo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5" name="Google Shape;9535;p63"/>
              <p:cNvSpPr/>
              <p:nvPr/>
            </p:nvSpPr>
            <p:spPr>
              <a:xfrm>
                <a:off x="4073727" y="3040337"/>
                <a:ext cx="297055" cy="296263"/>
              </a:xfrm>
              <a:custGeom>
                <a:avLst/>
                <a:gdLst/>
                <a:ahLst/>
                <a:cxnLst/>
                <a:rect l="l" t="t" r="r" b="b"/>
                <a:pathLst>
                  <a:path w="61502" h="61338" fill="none" extrusionOk="0">
                    <a:moveTo>
                      <a:pt x="61502" y="37948"/>
                    </a:moveTo>
                    <a:lnTo>
                      <a:pt x="61502" y="37948"/>
                    </a:lnTo>
                    <a:cubicBezTo>
                      <a:pt x="52833" y="37948"/>
                      <a:pt x="44654" y="35004"/>
                      <a:pt x="37948" y="29770"/>
                    </a:cubicBezTo>
                    <a:cubicBezTo>
                      <a:pt x="28789" y="22573"/>
                      <a:pt x="23391" y="11614"/>
                      <a:pt x="23227" y="1"/>
                    </a:cubicBezTo>
                    <a:lnTo>
                      <a:pt x="1" y="1"/>
                    </a:lnTo>
                    <a:cubicBezTo>
                      <a:pt x="1" y="33859"/>
                      <a:pt x="27480" y="61338"/>
                      <a:pt x="61502" y="61338"/>
                    </a:cubicBezTo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36" name="Google Shape;9536;p63"/>
            <p:cNvGrpSpPr/>
            <p:nvPr/>
          </p:nvGrpSpPr>
          <p:grpSpPr>
            <a:xfrm>
              <a:off x="3862800" y="3038525"/>
              <a:ext cx="1329006" cy="510698"/>
              <a:chOff x="3862800" y="3038525"/>
              <a:chExt cx="1329006" cy="510698"/>
            </a:xfrm>
          </p:grpSpPr>
          <p:sp>
            <p:nvSpPr>
              <p:cNvPr id="9537" name="Google Shape;9537;p63"/>
              <p:cNvSpPr/>
              <p:nvPr/>
            </p:nvSpPr>
            <p:spPr>
              <a:xfrm>
                <a:off x="4370175" y="3441875"/>
                <a:ext cx="821631" cy="107348"/>
              </a:xfrm>
              <a:custGeom>
                <a:avLst/>
                <a:gdLst/>
                <a:ahLst/>
                <a:cxnLst/>
                <a:rect l="l" t="t" r="r" b="b"/>
                <a:pathLst>
                  <a:path w="170110" h="21919" fill="none" extrusionOk="0">
                    <a:moveTo>
                      <a:pt x="1" y="21918"/>
                    </a:moveTo>
                    <a:lnTo>
                      <a:pt x="170110" y="21918"/>
                    </a:lnTo>
                    <a:lnTo>
                      <a:pt x="170110" y="0"/>
                    </a:lnTo>
                    <a:lnTo>
                      <a:pt x="1" y="0"/>
                    </a:lnTo>
                  </a:path>
                </a:pathLst>
              </a:custGeom>
              <a:noFill/>
              <a:ln w="9525" cap="flat" cmpd="sng">
                <a:solidFill>
                  <a:srgbClr val="445D73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8" name="Google Shape;9538;p63"/>
              <p:cNvSpPr/>
              <p:nvPr/>
            </p:nvSpPr>
            <p:spPr>
              <a:xfrm>
                <a:off x="3862800" y="3038525"/>
                <a:ext cx="507990" cy="510620"/>
              </a:xfrm>
              <a:custGeom>
                <a:avLst/>
                <a:gdLst/>
                <a:ahLst/>
                <a:cxnLst/>
                <a:rect l="l" t="t" r="r" b="b"/>
                <a:pathLst>
                  <a:path w="105174" h="105500" fill="none" extrusionOk="0">
                    <a:moveTo>
                      <a:pt x="105174" y="83418"/>
                    </a:moveTo>
                    <a:cubicBezTo>
                      <a:pt x="59539" y="83418"/>
                      <a:pt x="22246" y="46780"/>
                      <a:pt x="21591" y="1145"/>
                    </a:cubicBezTo>
                    <a:lnTo>
                      <a:pt x="21591" y="0"/>
                    </a:lnTo>
                    <a:lnTo>
                      <a:pt x="1" y="0"/>
                    </a:lnTo>
                    <a:cubicBezTo>
                      <a:pt x="1" y="58229"/>
                      <a:pt x="46944" y="105336"/>
                      <a:pt x="105174" y="105500"/>
                    </a:cubicBezTo>
                  </a:path>
                </a:pathLst>
              </a:custGeom>
              <a:noFill/>
              <a:ln w="9525" cap="flat" cmpd="sng">
                <a:solidFill>
                  <a:srgbClr val="445D73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39" name="Google Shape;9539;p63"/>
          <p:cNvGrpSpPr/>
          <p:nvPr/>
        </p:nvGrpSpPr>
        <p:grpSpPr>
          <a:xfrm>
            <a:off x="718150" y="1191441"/>
            <a:ext cx="883205" cy="775176"/>
            <a:chOff x="649648" y="271400"/>
            <a:chExt cx="6215377" cy="5455143"/>
          </a:xfrm>
        </p:grpSpPr>
        <p:sp>
          <p:nvSpPr>
            <p:cNvPr id="9540" name="Google Shape;9540;p63"/>
            <p:cNvSpPr/>
            <p:nvPr/>
          </p:nvSpPr>
          <p:spPr>
            <a:xfrm>
              <a:off x="2641907" y="3717593"/>
              <a:ext cx="3573900" cy="2008950"/>
            </a:xfrm>
            <a:custGeom>
              <a:avLst/>
              <a:gdLst/>
              <a:ahLst/>
              <a:cxnLst/>
              <a:rect l="l" t="t" r="r" b="b"/>
              <a:pathLst>
                <a:path w="142956" h="80358" fill="none" extrusionOk="0">
                  <a:moveTo>
                    <a:pt x="0" y="50612"/>
                  </a:moveTo>
                  <a:cubicBezTo>
                    <a:pt x="53053" y="80357"/>
                    <a:pt x="120314" y="56605"/>
                    <a:pt x="142956" y="0"/>
                  </a:cubicBezTo>
                </a:path>
              </a:pathLst>
            </a:custGeom>
            <a:noFill/>
            <a:ln w="9525" cap="flat" cmpd="sng">
              <a:solidFill>
                <a:srgbClr val="325D79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1" name="Google Shape;9541;p63"/>
            <p:cNvSpPr/>
            <p:nvPr/>
          </p:nvSpPr>
          <p:spPr>
            <a:xfrm>
              <a:off x="1359875" y="2446825"/>
              <a:ext cx="338550" cy="1598275"/>
            </a:xfrm>
            <a:custGeom>
              <a:avLst/>
              <a:gdLst/>
              <a:ahLst/>
              <a:cxnLst/>
              <a:rect l="l" t="t" r="r" b="b"/>
              <a:pathLst>
                <a:path w="13542" h="63931" fill="none" extrusionOk="0">
                  <a:moveTo>
                    <a:pt x="888" y="0"/>
                  </a:moveTo>
                  <a:cubicBezTo>
                    <a:pt x="223" y="4440"/>
                    <a:pt x="1" y="9102"/>
                    <a:pt x="1" y="13763"/>
                  </a:cubicBezTo>
                  <a:cubicBezTo>
                    <a:pt x="1" y="31300"/>
                    <a:pt x="4662" y="48614"/>
                    <a:pt x="13541" y="63931"/>
                  </a:cubicBezTo>
                </a:path>
              </a:pathLst>
            </a:custGeom>
            <a:noFill/>
            <a:ln w="9525" cap="flat" cmpd="sng">
              <a:solidFill>
                <a:srgbClr val="325D79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2" name="Google Shape;9542;p63"/>
            <p:cNvSpPr/>
            <p:nvPr/>
          </p:nvSpPr>
          <p:spPr>
            <a:xfrm>
              <a:off x="1709500" y="271400"/>
              <a:ext cx="5149975" cy="2519525"/>
            </a:xfrm>
            <a:custGeom>
              <a:avLst/>
              <a:gdLst/>
              <a:ahLst/>
              <a:cxnLst/>
              <a:rect l="l" t="t" r="r" b="b"/>
              <a:pathLst>
                <a:path w="205999" h="100781" fill="none" extrusionOk="0">
                  <a:moveTo>
                    <a:pt x="187352" y="100780"/>
                  </a:moveTo>
                  <a:cubicBezTo>
                    <a:pt x="187352" y="77694"/>
                    <a:pt x="179361" y="55496"/>
                    <a:pt x="165154" y="37738"/>
                  </a:cubicBezTo>
                  <a:lnTo>
                    <a:pt x="187352" y="37738"/>
                  </a:lnTo>
                  <a:cubicBezTo>
                    <a:pt x="197563" y="37738"/>
                    <a:pt x="205998" y="29302"/>
                    <a:pt x="205998" y="18869"/>
                  </a:cubicBezTo>
                  <a:cubicBezTo>
                    <a:pt x="205998" y="8436"/>
                    <a:pt x="197563" y="1"/>
                    <a:pt x="187352" y="1"/>
                  </a:cubicBezTo>
                  <a:lnTo>
                    <a:pt x="91012" y="1"/>
                  </a:lnTo>
                  <a:lnTo>
                    <a:pt x="89681" y="1"/>
                  </a:lnTo>
                  <a:lnTo>
                    <a:pt x="86573" y="1"/>
                  </a:lnTo>
                  <a:cubicBezTo>
                    <a:pt x="51056" y="1"/>
                    <a:pt x="17981" y="18869"/>
                    <a:pt x="0" y="49725"/>
                  </a:cubicBezTo>
                </a:path>
              </a:pathLst>
            </a:custGeom>
            <a:noFill/>
            <a:ln w="9525" cap="flat" cmpd="sng">
              <a:solidFill>
                <a:srgbClr val="325D79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3" name="Google Shape;9543;p63"/>
            <p:cNvSpPr/>
            <p:nvPr/>
          </p:nvSpPr>
          <p:spPr>
            <a:xfrm>
              <a:off x="5965975" y="415700"/>
              <a:ext cx="754750" cy="754750"/>
            </a:xfrm>
            <a:custGeom>
              <a:avLst/>
              <a:gdLst/>
              <a:ahLst/>
              <a:cxnLst/>
              <a:rect l="l" t="t" r="r" b="b"/>
              <a:pathLst>
                <a:path w="30190" h="30190" fill="none" extrusionOk="0">
                  <a:moveTo>
                    <a:pt x="17315" y="0"/>
                  </a:moveTo>
                  <a:cubicBezTo>
                    <a:pt x="5772" y="0"/>
                    <a:pt x="0" y="13763"/>
                    <a:pt x="7992" y="21977"/>
                  </a:cubicBezTo>
                  <a:cubicBezTo>
                    <a:pt x="16205" y="30190"/>
                    <a:pt x="30190" y="24418"/>
                    <a:pt x="30190" y="12875"/>
                  </a:cubicBezTo>
                  <a:cubicBezTo>
                    <a:pt x="30190" y="5772"/>
                    <a:pt x="24418" y="0"/>
                    <a:pt x="1731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4" name="Google Shape;9544;p63"/>
            <p:cNvSpPr/>
            <p:nvPr/>
          </p:nvSpPr>
          <p:spPr>
            <a:xfrm>
              <a:off x="699475" y="2457925"/>
              <a:ext cx="5183275" cy="2647150"/>
            </a:xfrm>
            <a:custGeom>
              <a:avLst/>
              <a:gdLst/>
              <a:ahLst/>
              <a:cxnLst/>
              <a:rect l="l" t="t" r="r" b="b"/>
              <a:pathLst>
                <a:path w="207331" h="105886" fill="none" extrusionOk="0">
                  <a:moveTo>
                    <a:pt x="39513" y="0"/>
                  </a:moveTo>
                  <a:cubicBezTo>
                    <a:pt x="38847" y="4440"/>
                    <a:pt x="38404" y="8880"/>
                    <a:pt x="38626" y="13319"/>
                  </a:cubicBezTo>
                  <a:cubicBezTo>
                    <a:pt x="38404" y="31300"/>
                    <a:pt x="43953" y="48836"/>
                    <a:pt x="54164" y="63487"/>
                  </a:cubicBezTo>
                  <a:lnTo>
                    <a:pt x="18869" y="63487"/>
                  </a:lnTo>
                  <a:cubicBezTo>
                    <a:pt x="8436" y="63487"/>
                    <a:pt x="1" y="71922"/>
                    <a:pt x="1" y="82355"/>
                  </a:cubicBezTo>
                  <a:cubicBezTo>
                    <a:pt x="1" y="92566"/>
                    <a:pt x="8436" y="101002"/>
                    <a:pt x="18869" y="101002"/>
                  </a:cubicBezTo>
                  <a:lnTo>
                    <a:pt x="116097" y="101002"/>
                  </a:lnTo>
                  <a:cubicBezTo>
                    <a:pt x="154277" y="105885"/>
                    <a:pt x="191126" y="85463"/>
                    <a:pt x="207331" y="50390"/>
                  </a:cubicBezTo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5" name="Google Shape;9545;p63"/>
            <p:cNvSpPr/>
            <p:nvPr/>
          </p:nvSpPr>
          <p:spPr>
            <a:xfrm>
              <a:off x="2075775" y="387950"/>
              <a:ext cx="4012325" cy="2402975"/>
            </a:xfrm>
            <a:custGeom>
              <a:avLst/>
              <a:gdLst/>
              <a:ahLst/>
              <a:cxnLst/>
              <a:rect l="l" t="t" r="r" b="b"/>
              <a:pathLst>
                <a:path w="160493" h="96119" fill="none" extrusionOk="0">
                  <a:moveTo>
                    <a:pt x="160492" y="96118"/>
                  </a:moveTo>
                  <a:cubicBezTo>
                    <a:pt x="160492" y="57494"/>
                    <a:pt x="135630" y="23530"/>
                    <a:pt x="99003" y="11765"/>
                  </a:cubicBezTo>
                  <a:cubicBezTo>
                    <a:pt x="62377" y="0"/>
                    <a:pt x="22420" y="13097"/>
                    <a:pt x="0" y="44397"/>
                  </a:cubicBezTo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6" name="Google Shape;9546;p63"/>
            <p:cNvSpPr/>
            <p:nvPr/>
          </p:nvSpPr>
          <p:spPr>
            <a:xfrm>
              <a:off x="649648" y="670971"/>
              <a:ext cx="5183118" cy="4298214"/>
            </a:xfrm>
            <a:custGeom>
              <a:avLst/>
              <a:gdLst/>
              <a:ahLst/>
              <a:cxnLst/>
              <a:rect l="l" t="t" r="r" b="b"/>
              <a:pathLst>
                <a:path w="205333" h="170260" fill="none" extrusionOk="0">
                  <a:moveTo>
                    <a:pt x="205333" y="84575"/>
                  </a:moveTo>
                  <a:cubicBezTo>
                    <a:pt x="205333" y="51944"/>
                    <a:pt x="185133" y="22865"/>
                    <a:pt x="154721" y="11322"/>
                  </a:cubicBezTo>
                  <a:cubicBezTo>
                    <a:pt x="124088" y="1"/>
                    <a:pt x="89681" y="8880"/>
                    <a:pt x="68371" y="33520"/>
                  </a:cubicBezTo>
                  <a:lnTo>
                    <a:pt x="18869" y="33520"/>
                  </a:lnTo>
                  <a:cubicBezTo>
                    <a:pt x="8436" y="33520"/>
                    <a:pt x="1" y="41955"/>
                    <a:pt x="1" y="52388"/>
                  </a:cubicBezTo>
                  <a:cubicBezTo>
                    <a:pt x="1" y="62599"/>
                    <a:pt x="8436" y="71034"/>
                    <a:pt x="18869" y="71034"/>
                  </a:cubicBezTo>
                  <a:lnTo>
                    <a:pt x="50612" y="71034"/>
                  </a:lnTo>
                  <a:cubicBezTo>
                    <a:pt x="44175" y="108549"/>
                    <a:pt x="65929" y="145176"/>
                    <a:pt x="101668" y="157607"/>
                  </a:cubicBezTo>
                  <a:cubicBezTo>
                    <a:pt x="137629" y="170260"/>
                    <a:pt x="177363" y="155165"/>
                    <a:pt x="195788" y="121868"/>
                  </a:cubicBezTo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7" name="Google Shape;9547;p63"/>
            <p:cNvSpPr/>
            <p:nvPr/>
          </p:nvSpPr>
          <p:spPr>
            <a:xfrm>
              <a:off x="1731700" y="1059450"/>
              <a:ext cx="5133325" cy="3762600"/>
            </a:xfrm>
            <a:custGeom>
              <a:avLst/>
              <a:gdLst/>
              <a:ahLst/>
              <a:cxnLst/>
              <a:rect l="l" t="t" r="r" b="b"/>
              <a:pathLst>
                <a:path w="205333" h="150504" fill="none" extrusionOk="0">
                  <a:moveTo>
                    <a:pt x="85685" y="0"/>
                  </a:moveTo>
                  <a:cubicBezTo>
                    <a:pt x="33297" y="222"/>
                    <a:pt x="0" y="56383"/>
                    <a:pt x="25306" y="102333"/>
                  </a:cubicBezTo>
                  <a:cubicBezTo>
                    <a:pt x="50390" y="148283"/>
                    <a:pt x="115652" y="150503"/>
                    <a:pt x="144066" y="106551"/>
                  </a:cubicBezTo>
                  <a:lnTo>
                    <a:pt x="186464" y="106551"/>
                  </a:lnTo>
                  <a:cubicBezTo>
                    <a:pt x="196897" y="106551"/>
                    <a:pt x="205332" y="98116"/>
                    <a:pt x="205332" y="87683"/>
                  </a:cubicBezTo>
                  <a:cubicBezTo>
                    <a:pt x="205332" y="77250"/>
                    <a:pt x="196897" y="68814"/>
                    <a:pt x="186464" y="68814"/>
                  </a:cubicBezTo>
                  <a:lnTo>
                    <a:pt x="154943" y="68814"/>
                  </a:lnTo>
                  <a:cubicBezTo>
                    <a:pt x="154721" y="30856"/>
                    <a:pt x="123865" y="0"/>
                    <a:pt x="8568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8" name="Google Shape;9548;p63"/>
            <p:cNvSpPr/>
            <p:nvPr/>
          </p:nvSpPr>
          <p:spPr>
            <a:xfrm>
              <a:off x="5965975" y="2912975"/>
              <a:ext cx="754750" cy="754775"/>
            </a:xfrm>
            <a:custGeom>
              <a:avLst/>
              <a:gdLst/>
              <a:ahLst/>
              <a:cxnLst/>
              <a:rect l="l" t="t" r="r" b="b"/>
              <a:pathLst>
                <a:path w="30190" h="30191" fill="none" extrusionOk="0">
                  <a:moveTo>
                    <a:pt x="17315" y="1"/>
                  </a:moveTo>
                  <a:cubicBezTo>
                    <a:pt x="5772" y="1"/>
                    <a:pt x="0" y="13764"/>
                    <a:pt x="7992" y="21977"/>
                  </a:cubicBezTo>
                  <a:cubicBezTo>
                    <a:pt x="16205" y="30190"/>
                    <a:pt x="30190" y="24419"/>
                    <a:pt x="30190" y="12876"/>
                  </a:cubicBezTo>
                  <a:cubicBezTo>
                    <a:pt x="30190" y="5772"/>
                    <a:pt x="24418" y="1"/>
                    <a:pt x="1731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9" name="Google Shape;9549;p63"/>
            <p:cNvSpPr/>
            <p:nvPr/>
          </p:nvSpPr>
          <p:spPr>
            <a:xfrm>
              <a:off x="2453125" y="1464550"/>
              <a:ext cx="2874675" cy="2785900"/>
            </a:xfrm>
            <a:custGeom>
              <a:avLst/>
              <a:gdLst/>
              <a:ahLst/>
              <a:cxnLst/>
              <a:rect l="l" t="t" r="r" b="b"/>
              <a:pathLst>
                <a:path w="114987" h="111436" fill="none" extrusionOk="0">
                  <a:moveTo>
                    <a:pt x="56828" y="1"/>
                  </a:moveTo>
                  <a:cubicBezTo>
                    <a:pt x="31744" y="1"/>
                    <a:pt x="9990" y="17759"/>
                    <a:pt x="4884" y="42621"/>
                  </a:cubicBezTo>
                  <a:cubicBezTo>
                    <a:pt x="1" y="67483"/>
                    <a:pt x="13320" y="92123"/>
                    <a:pt x="36628" y="101890"/>
                  </a:cubicBezTo>
                  <a:cubicBezTo>
                    <a:pt x="59936" y="111435"/>
                    <a:pt x="87017" y="103444"/>
                    <a:pt x="101002" y="82356"/>
                  </a:cubicBezTo>
                  <a:cubicBezTo>
                    <a:pt x="114987" y="61268"/>
                    <a:pt x="112323" y="33298"/>
                    <a:pt x="94343" y="15539"/>
                  </a:cubicBezTo>
                  <a:cubicBezTo>
                    <a:pt x="84353" y="5550"/>
                    <a:pt x="71035" y="1"/>
                    <a:pt x="5682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0" name="Google Shape;9550;p63"/>
            <p:cNvSpPr/>
            <p:nvPr/>
          </p:nvSpPr>
          <p:spPr>
            <a:xfrm>
              <a:off x="732775" y="4183825"/>
              <a:ext cx="754775" cy="760300"/>
            </a:xfrm>
            <a:custGeom>
              <a:avLst/>
              <a:gdLst/>
              <a:ahLst/>
              <a:cxnLst/>
              <a:rect l="l" t="t" r="r" b="b"/>
              <a:pathLst>
                <a:path w="30191" h="30412" fill="none" extrusionOk="0">
                  <a:moveTo>
                    <a:pt x="17315" y="0"/>
                  </a:moveTo>
                  <a:cubicBezTo>
                    <a:pt x="5772" y="0"/>
                    <a:pt x="1" y="13985"/>
                    <a:pt x="7992" y="22199"/>
                  </a:cubicBezTo>
                  <a:cubicBezTo>
                    <a:pt x="16205" y="30412"/>
                    <a:pt x="30190" y="24640"/>
                    <a:pt x="30190" y="13097"/>
                  </a:cubicBezTo>
                  <a:cubicBezTo>
                    <a:pt x="30190" y="5772"/>
                    <a:pt x="24419" y="0"/>
                    <a:pt x="1731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1" name="Google Shape;9551;p63"/>
            <p:cNvSpPr/>
            <p:nvPr/>
          </p:nvSpPr>
          <p:spPr>
            <a:xfrm>
              <a:off x="732775" y="1669900"/>
              <a:ext cx="754775" cy="754750"/>
            </a:xfrm>
            <a:custGeom>
              <a:avLst/>
              <a:gdLst/>
              <a:ahLst/>
              <a:cxnLst/>
              <a:rect l="l" t="t" r="r" b="b"/>
              <a:pathLst>
                <a:path w="30191" h="30190" fill="none" extrusionOk="0">
                  <a:moveTo>
                    <a:pt x="17315" y="0"/>
                  </a:moveTo>
                  <a:cubicBezTo>
                    <a:pt x="5772" y="0"/>
                    <a:pt x="1" y="13985"/>
                    <a:pt x="8214" y="22198"/>
                  </a:cubicBezTo>
                  <a:cubicBezTo>
                    <a:pt x="16205" y="30189"/>
                    <a:pt x="30190" y="24418"/>
                    <a:pt x="30190" y="12875"/>
                  </a:cubicBezTo>
                  <a:cubicBezTo>
                    <a:pt x="30190" y="5772"/>
                    <a:pt x="24419" y="0"/>
                    <a:pt x="1731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52" name="Google Shape;9552;p63"/>
          <p:cNvGrpSpPr/>
          <p:nvPr/>
        </p:nvGrpSpPr>
        <p:grpSpPr>
          <a:xfrm>
            <a:off x="2326452" y="1191441"/>
            <a:ext cx="767704" cy="815489"/>
            <a:chOff x="2499700" y="1135950"/>
            <a:chExt cx="732402" cy="777990"/>
          </a:xfrm>
        </p:grpSpPr>
        <p:grpSp>
          <p:nvGrpSpPr>
            <p:cNvPr id="9553" name="Google Shape;9553;p63"/>
            <p:cNvGrpSpPr/>
            <p:nvPr/>
          </p:nvGrpSpPr>
          <p:grpSpPr>
            <a:xfrm>
              <a:off x="2499700" y="1135950"/>
              <a:ext cx="732402" cy="694705"/>
              <a:chOff x="2499700" y="1135950"/>
              <a:chExt cx="732402" cy="694705"/>
            </a:xfrm>
          </p:grpSpPr>
          <p:sp>
            <p:nvSpPr>
              <p:cNvPr id="9554" name="Google Shape;9554;p63"/>
              <p:cNvSpPr/>
              <p:nvPr/>
            </p:nvSpPr>
            <p:spPr>
              <a:xfrm>
                <a:off x="2721907" y="1135950"/>
                <a:ext cx="288719" cy="199571"/>
              </a:xfrm>
              <a:custGeom>
                <a:avLst/>
                <a:gdLst/>
                <a:ahLst/>
                <a:cxnLst/>
                <a:rect l="l" t="t" r="r" b="b"/>
                <a:pathLst>
                  <a:path w="81559" h="56376" extrusionOk="0">
                    <a:moveTo>
                      <a:pt x="40780" y="1"/>
                    </a:moveTo>
                    <a:cubicBezTo>
                      <a:pt x="38862" y="1"/>
                      <a:pt x="36944" y="556"/>
                      <a:pt x="35329" y="1666"/>
                    </a:cubicBezTo>
                    <a:cubicBezTo>
                      <a:pt x="24427" y="9338"/>
                      <a:pt x="1211" y="28718"/>
                      <a:pt x="0" y="51329"/>
                    </a:cubicBezTo>
                    <a:lnTo>
                      <a:pt x="1211" y="51732"/>
                    </a:lnTo>
                    <a:cubicBezTo>
                      <a:pt x="4845" y="52944"/>
                      <a:pt x="8479" y="54357"/>
                      <a:pt x="12113" y="56174"/>
                    </a:cubicBezTo>
                    <a:lnTo>
                      <a:pt x="12113" y="53145"/>
                    </a:lnTo>
                    <a:cubicBezTo>
                      <a:pt x="12113" y="36591"/>
                      <a:pt x="29071" y="22662"/>
                      <a:pt x="36944" y="17009"/>
                    </a:cubicBezTo>
                    <a:cubicBezTo>
                      <a:pt x="38155" y="16202"/>
                      <a:pt x="39467" y="15798"/>
                      <a:pt x="40780" y="15798"/>
                    </a:cubicBezTo>
                    <a:cubicBezTo>
                      <a:pt x="42092" y="15798"/>
                      <a:pt x="43404" y="16202"/>
                      <a:pt x="44615" y="17009"/>
                    </a:cubicBezTo>
                    <a:cubicBezTo>
                      <a:pt x="52489" y="22662"/>
                      <a:pt x="69446" y="36591"/>
                      <a:pt x="69446" y="53145"/>
                    </a:cubicBezTo>
                    <a:lnTo>
                      <a:pt x="69446" y="56376"/>
                    </a:lnTo>
                    <a:cubicBezTo>
                      <a:pt x="72878" y="54559"/>
                      <a:pt x="76512" y="53145"/>
                      <a:pt x="80146" y="51934"/>
                    </a:cubicBezTo>
                    <a:lnTo>
                      <a:pt x="81559" y="51530"/>
                    </a:lnTo>
                    <a:cubicBezTo>
                      <a:pt x="80751" y="28920"/>
                      <a:pt x="57132" y="9540"/>
                      <a:pt x="46230" y="1666"/>
                    </a:cubicBezTo>
                    <a:cubicBezTo>
                      <a:pt x="44615" y="556"/>
                      <a:pt x="42697" y="1"/>
                      <a:pt x="4078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5" name="Google Shape;9555;p63"/>
              <p:cNvSpPr/>
              <p:nvPr/>
            </p:nvSpPr>
            <p:spPr>
              <a:xfrm>
                <a:off x="2499700" y="1313180"/>
                <a:ext cx="225119" cy="278853"/>
              </a:xfrm>
              <a:custGeom>
                <a:avLst/>
                <a:gdLst/>
                <a:ahLst/>
                <a:cxnLst/>
                <a:rect l="l" t="t" r="r" b="b"/>
                <a:pathLst>
                  <a:path w="63593" h="78772" extrusionOk="0">
                    <a:moveTo>
                      <a:pt x="53819" y="1"/>
                    </a:moveTo>
                    <a:cubicBezTo>
                      <a:pt x="53376" y="1"/>
                      <a:pt x="52933" y="13"/>
                      <a:pt x="52489" y="39"/>
                    </a:cubicBezTo>
                    <a:cubicBezTo>
                      <a:pt x="33311" y="39"/>
                      <a:pt x="13527" y="12758"/>
                      <a:pt x="4442" y="19420"/>
                    </a:cubicBezTo>
                    <a:cubicBezTo>
                      <a:pt x="1212" y="21842"/>
                      <a:pt x="1" y="26082"/>
                      <a:pt x="1212" y="29917"/>
                    </a:cubicBezTo>
                    <a:cubicBezTo>
                      <a:pt x="5048" y="42434"/>
                      <a:pt x="16353" y="70697"/>
                      <a:pt x="37550" y="78772"/>
                    </a:cubicBezTo>
                    <a:cubicBezTo>
                      <a:pt x="37752" y="78368"/>
                      <a:pt x="37954" y="77964"/>
                      <a:pt x="38156" y="77561"/>
                    </a:cubicBezTo>
                    <a:cubicBezTo>
                      <a:pt x="40377" y="74533"/>
                      <a:pt x="43001" y="71504"/>
                      <a:pt x="45827" y="68678"/>
                    </a:cubicBezTo>
                    <a:cubicBezTo>
                      <a:pt x="44818" y="68476"/>
                      <a:pt x="43809" y="68072"/>
                      <a:pt x="42799" y="67871"/>
                    </a:cubicBezTo>
                    <a:cubicBezTo>
                      <a:pt x="27255" y="62824"/>
                      <a:pt x="19179" y="42232"/>
                      <a:pt x="16151" y="32946"/>
                    </a:cubicBezTo>
                    <a:cubicBezTo>
                      <a:pt x="15344" y="30321"/>
                      <a:pt x="16353" y="27293"/>
                      <a:pt x="18574" y="25678"/>
                    </a:cubicBezTo>
                    <a:cubicBezTo>
                      <a:pt x="25034" y="20833"/>
                      <a:pt x="38963" y="11748"/>
                      <a:pt x="52489" y="11748"/>
                    </a:cubicBezTo>
                    <a:cubicBezTo>
                      <a:pt x="55316" y="11748"/>
                      <a:pt x="57940" y="12152"/>
                      <a:pt x="60564" y="12960"/>
                    </a:cubicBezTo>
                    <a:cubicBezTo>
                      <a:pt x="61574" y="13363"/>
                      <a:pt x="62583" y="13767"/>
                      <a:pt x="63593" y="14171"/>
                    </a:cubicBezTo>
                    <a:cubicBezTo>
                      <a:pt x="62987" y="10335"/>
                      <a:pt x="62785" y="6701"/>
                      <a:pt x="62785" y="2866"/>
                    </a:cubicBezTo>
                    <a:lnTo>
                      <a:pt x="62785" y="1452"/>
                    </a:lnTo>
                    <a:cubicBezTo>
                      <a:pt x="59796" y="573"/>
                      <a:pt x="56808" y="1"/>
                      <a:pt x="5381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213B5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6" name="Google Shape;9556;p63"/>
              <p:cNvSpPr/>
              <p:nvPr/>
            </p:nvSpPr>
            <p:spPr>
              <a:xfrm>
                <a:off x="2721907" y="1317604"/>
                <a:ext cx="53599" cy="72899"/>
              </a:xfrm>
              <a:custGeom>
                <a:avLst/>
                <a:gdLst/>
                <a:ahLst/>
                <a:cxnLst/>
                <a:rect l="l" t="t" r="r" b="b"/>
                <a:pathLst>
                  <a:path w="15141" h="20593" extrusionOk="0">
                    <a:moveTo>
                      <a:pt x="0" y="1"/>
                    </a:moveTo>
                    <a:lnTo>
                      <a:pt x="0" y="1414"/>
                    </a:lnTo>
                    <a:cubicBezTo>
                      <a:pt x="0" y="5249"/>
                      <a:pt x="202" y="9085"/>
                      <a:pt x="808" y="12921"/>
                    </a:cubicBezTo>
                    <a:cubicBezTo>
                      <a:pt x="5653" y="14738"/>
                      <a:pt x="9892" y="17362"/>
                      <a:pt x="13930" y="20592"/>
                    </a:cubicBezTo>
                    <a:cubicBezTo>
                      <a:pt x="14333" y="20188"/>
                      <a:pt x="14737" y="19785"/>
                      <a:pt x="15141" y="19583"/>
                    </a:cubicBezTo>
                    <a:cubicBezTo>
                      <a:pt x="13324" y="14738"/>
                      <a:pt x="12315" y="9893"/>
                      <a:pt x="12113" y="4846"/>
                    </a:cubicBezTo>
                    <a:cubicBezTo>
                      <a:pt x="8681" y="3029"/>
                      <a:pt x="5047" y="1414"/>
                      <a:pt x="1211" y="404"/>
                    </a:cubicBezTo>
                    <a:lnTo>
                      <a:pt x="0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213B5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7" name="Google Shape;9557;p63"/>
              <p:cNvSpPr/>
              <p:nvPr/>
            </p:nvSpPr>
            <p:spPr>
              <a:xfrm>
                <a:off x="2764773" y="1334751"/>
                <a:ext cx="47171" cy="52173"/>
              </a:xfrm>
              <a:custGeom>
                <a:avLst/>
                <a:gdLst/>
                <a:ahLst/>
                <a:cxnLst/>
                <a:rect l="l" t="t" r="r" b="b"/>
                <a:pathLst>
                  <a:path w="13325" h="14738" extrusionOk="0">
                    <a:moveTo>
                      <a:pt x="1" y="1"/>
                    </a:moveTo>
                    <a:cubicBezTo>
                      <a:pt x="203" y="5048"/>
                      <a:pt x="1212" y="9893"/>
                      <a:pt x="3029" y="14738"/>
                    </a:cubicBezTo>
                    <a:cubicBezTo>
                      <a:pt x="6259" y="12315"/>
                      <a:pt x="9691" y="10498"/>
                      <a:pt x="13325" y="9085"/>
                    </a:cubicBezTo>
                    <a:cubicBezTo>
                      <a:pt x="9287" y="5451"/>
                      <a:pt x="4846" y="2423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213B5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8" name="Google Shape;9558;p63"/>
              <p:cNvSpPr/>
              <p:nvPr/>
            </p:nvSpPr>
            <p:spPr>
              <a:xfrm>
                <a:off x="2554001" y="1354757"/>
                <a:ext cx="187956" cy="201536"/>
              </a:xfrm>
              <a:custGeom>
                <a:avLst/>
                <a:gdLst/>
                <a:ahLst/>
                <a:cxnLst/>
                <a:rect l="l" t="t" r="r" b="b"/>
                <a:pathLst>
                  <a:path w="53095" h="56931" extrusionOk="0">
                    <a:moveTo>
                      <a:pt x="37146" y="0"/>
                    </a:moveTo>
                    <a:cubicBezTo>
                      <a:pt x="23620" y="0"/>
                      <a:pt x="9489" y="9085"/>
                      <a:pt x="3231" y="13930"/>
                    </a:cubicBezTo>
                    <a:cubicBezTo>
                      <a:pt x="808" y="15545"/>
                      <a:pt x="1" y="18573"/>
                      <a:pt x="808" y="21198"/>
                    </a:cubicBezTo>
                    <a:cubicBezTo>
                      <a:pt x="3634" y="30282"/>
                      <a:pt x="11710" y="51076"/>
                      <a:pt x="27456" y="56123"/>
                    </a:cubicBezTo>
                    <a:cubicBezTo>
                      <a:pt x="28466" y="56324"/>
                      <a:pt x="29273" y="56728"/>
                      <a:pt x="30282" y="56930"/>
                    </a:cubicBezTo>
                    <a:cubicBezTo>
                      <a:pt x="34926" y="52287"/>
                      <a:pt x="40174" y="48249"/>
                      <a:pt x="46029" y="45221"/>
                    </a:cubicBezTo>
                    <a:cubicBezTo>
                      <a:pt x="46029" y="44414"/>
                      <a:pt x="46029" y="43404"/>
                      <a:pt x="46029" y="42395"/>
                    </a:cubicBezTo>
                    <a:cubicBezTo>
                      <a:pt x="45827" y="34118"/>
                      <a:pt x="48452" y="25841"/>
                      <a:pt x="53095" y="18977"/>
                    </a:cubicBezTo>
                    <a:cubicBezTo>
                      <a:pt x="50672" y="13728"/>
                      <a:pt x="49057" y="8075"/>
                      <a:pt x="48250" y="2423"/>
                    </a:cubicBezTo>
                    <a:cubicBezTo>
                      <a:pt x="47240" y="2019"/>
                      <a:pt x="46231" y="1615"/>
                      <a:pt x="45221" y="1413"/>
                    </a:cubicBezTo>
                    <a:cubicBezTo>
                      <a:pt x="42597" y="404"/>
                      <a:pt x="39771" y="0"/>
                      <a:pt x="3714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9" name="Google Shape;9559;p63"/>
              <p:cNvSpPr/>
              <p:nvPr/>
            </p:nvSpPr>
            <p:spPr>
              <a:xfrm>
                <a:off x="2724763" y="1363329"/>
                <a:ext cx="46455" cy="58605"/>
              </a:xfrm>
              <a:custGeom>
                <a:avLst/>
                <a:gdLst/>
                <a:ahLst/>
                <a:cxnLst/>
                <a:rect l="l" t="t" r="r" b="b"/>
                <a:pathLst>
                  <a:path w="13123" h="1655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0" y="5653"/>
                      <a:pt x="2625" y="11306"/>
                      <a:pt x="4846" y="16555"/>
                    </a:cubicBezTo>
                    <a:cubicBezTo>
                      <a:pt x="6461" y="14334"/>
                      <a:pt x="8076" y="12315"/>
                      <a:pt x="10095" y="10297"/>
                    </a:cubicBezTo>
                    <a:cubicBezTo>
                      <a:pt x="10902" y="9489"/>
                      <a:pt x="12113" y="8480"/>
                      <a:pt x="13123" y="7672"/>
                    </a:cubicBezTo>
                    <a:cubicBezTo>
                      <a:pt x="9085" y="4442"/>
                      <a:pt x="4846" y="1818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0" name="Google Shape;9560;p63"/>
              <p:cNvSpPr/>
              <p:nvPr/>
            </p:nvSpPr>
            <p:spPr>
              <a:xfrm>
                <a:off x="2587581" y="1591246"/>
                <a:ext cx="277288" cy="238695"/>
              </a:xfrm>
              <a:custGeom>
                <a:avLst/>
                <a:gdLst/>
                <a:ahLst/>
                <a:cxnLst/>
                <a:rect l="l" t="t" r="r" b="b"/>
                <a:pathLst>
                  <a:path w="78330" h="67428" extrusionOk="0">
                    <a:moveTo>
                      <a:pt x="12719" y="0"/>
                    </a:moveTo>
                    <a:cubicBezTo>
                      <a:pt x="1" y="18977"/>
                      <a:pt x="7672" y="48451"/>
                      <a:pt x="11912" y="61169"/>
                    </a:cubicBezTo>
                    <a:cubicBezTo>
                      <a:pt x="13123" y="64803"/>
                      <a:pt x="16555" y="67428"/>
                      <a:pt x="20593" y="67428"/>
                    </a:cubicBezTo>
                    <a:lnTo>
                      <a:pt x="22006" y="67428"/>
                    </a:lnTo>
                    <a:cubicBezTo>
                      <a:pt x="35935" y="67428"/>
                      <a:pt x="64602" y="65207"/>
                      <a:pt x="78330" y="48047"/>
                    </a:cubicBezTo>
                    <a:cubicBezTo>
                      <a:pt x="78128" y="47643"/>
                      <a:pt x="77724" y="47442"/>
                      <a:pt x="77522" y="47038"/>
                    </a:cubicBezTo>
                    <a:cubicBezTo>
                      <a:pt x="75302" y="43808"/>
                      <a:pt x="73283" y="40578"/>
                      <a:pt x="71466" y="37146"/>
                    </a:cubicBezTo>
                    <a:cubicBezTo>
                      <a:pt x="70860" y="37953"/>
                      <a:pt x="70457" y="38761"/>
                      <a:pt x="69851" y="39568"/>
                    </a:cubicBezTo>
                    <a:cubicBezTo>
                      <a:pt x="60363" y="52489"/>
                      <a:pt x="39367" y="54104"/>
                      <a:pt x="29273" y="54104"/>
                    </a:cubicBezTo>
                    <a:lnTo>
                      <a:pt x="28466" y="54104"/>
                    </a:lnTo>
                    <a:cubicBezTo>
                      <a:pt x="25640" y="54104"/>
                      <a:pt x="23015" y="52287"/>
                      <a:pt x="22208" y="49662"/>
                    </a:cubicBezTo>
                    <a:cubicBezTo>
                      <a:pt x="19179" y="40578"/>
                      <a:pt x="13527" y="18977"/>
                      <a:pt x="23217" y="5855"/>
                    </a:cubicBezTo>
                    <a:cubicBezTo>
                      <a:pt x="23823" y="4845"/>
                      <a:pt x="24428" y="4038"/>
                      <a:pt x="25236" y="3230"/>
                    </a:cubicBezTo>
                    <a:cubicBezTo>
                      <a:pt x="21400" y="2625"/>
                      <a:pt x="17766" y="1817"/>
                      <a:pt x="14132" y="606"/>
                    </a:cubicBezTo>
                    <a:cubicBezTo>
                      <a:pt x="13527" y="404"/>
                      <a:pt x="13123" y="202"/>
                      <a:pt x="1271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445D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1" name="Google Shape;9561;p63"/>
              <p:cNvSpPr/>
              <p:nvPr/>
            </p:nvSpPr>
            <p:spPr>
              <a:xfrm>
                <a:off x="2631881" y="1556237"/>
                <a:ext cx="95768" cy="46455"/>
              </a:xfrm>
              <a:custGeom>
                <a:avLst/>
                <a:gdLst/>
                <a:ahLst/>
                <a:cxnLst/>
                <a:rect l="l" t="t" r="r" b="b"/>
                <a:pathLst>
                  <a:path w="27053" h="13123" extrusionOk="0">
                    <a:moveTo>
                      <a:pt x="8277" y="0"/>
                    </a:moveTo>
                    <a:cubicBezTo>
                      <a:pt x="5451" y="2826"/>
                      <a:pt x="3029" y="5653"/>
                      <a:pt x="808" y="8883"/>
                    </a:cubicBezTo>
                    <a:cubicBezTo>
                      <a:pt x="404" y="9286"/>
                      <a:pt x="202" y="9690"/>
                      <a:pt x="0" y="9892"/>
                    </a:cubicBezTo>
                    <a:cubicBezTo>
                      <a:pt x="606" y="10094"/>
                      <a:pt x="1010" y="10296"/>
                      <a:pt x="1414" y="10498"/>
                    </a:cubicBezTo>
                    <a:cubicBezTo>
                      <a:pt x="5047" y="11709"/>
                      <a:pt x="8883" y="12517"/>
                      <a:pt x="12719" y="13122"/>
                    </a:cubicBezTo>
                    <a:cubicBezTo>
                      <a:pt x="16554" y="8277"/>
                      <a:pt x="21601" y="4240"/>
                      <a:pt x="27052" y="1211"/>
                    </a:cubicBezTo>
                    <a:lnTo>
                      <a:pt x="27052" y="1211"/>
                    </a:lnTo>
                    <a:cubicBezTo>
                      <a:pt x="25033" y="1615"/>
                      <a:pt x="23015" y="1615"/>
                      <a:pt x="20996" y="1615"/>
                    </a:cubicBezTo>
                    <a:cubicBezTo>
                      <a:pt x="16756" y="1615"/>
                      <a:pt x="12517" y="1009"/>
                      <a:pt x="8277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445D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2" name="Google Shape;9562;p63"/>
              <p:cNvSpPr/>
              <p:nvPr/>
            </p:nvSpPr>
            <p:spPr>
              <a:xfrm>
                <a:off x="2661889" y="1514798"/>
                <a:ext cx="66467" cy="47170"/>
              </a:xfrm>
              <a:custGeom>
                <a:avLst/>
                <a:gdLst/>
                <a:ahLst/>
                <a:cxnLst/>
                <a:rect l="l" t="t" r="r" b="b"/>
                <a:pathLst>
                  <a:path w="18776" h="13325" extrusionOk="0">
                    <a:moveTo>
                      <a:pt x="15747" y="0"/>
                    </a:moveTo>
                    <a:cubicBezTo>
                      <a:pt x="9892" y="3028"/>
                      <a:pt x="4644" y="7066"/>
                      <a:pt x="0" y="11709"/>
                    </a:cubicBezTo>
                    <a:cubicBezTo>
                      <a:pt x="4038" y="12718"/>
                      <a:pt x="8277" y="13324"/>
                      <a:pt x="12517" y="13324"/>
                    </a:cubicBezTo>
                    <a:cubicBezTo>
                      <a:pt x="14536" y="13324"/>
                      <a:pt x="16756" y="13122"/>
                      <a:pt x="18775" y="12920"/>
                    </a:cubicBezTo>
                    <a:cubicBezTo>
                      <a:pt x="16958" y="8883"/>
                      <a:pt x="16151" y="4441"/>
                      <a:pt x="15747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445D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3" name="Google Shape;9563;p63"/>
              <p:cNvSpPr/>
              <p:nvPr/>
            </p:nvSpPr>
            <p:spPr>
              <a:xfrm>
                <a:off x="2635452" y="1602677"/>
                <a:ext cx="205108" cy="180094"/>
              </a:xfrm>
              <a:custGeom>
                <a:avLst/>
                <a:gdLst/>
                <a:ahLst/>
                <a:cxnLst/>
                <a:rect l="l" t="t" r="r" b="b"/>
                <a:pathLst>
                  <a:path w="57940" h="50874" extrusionOk="0">
                    <a:moveTo>
                      <a:pt x="11710" y="0"/>
                    </a:moveTo>
                    <a:cubicBezTo>
                      <a:pt x="10902" y="808"/>
                      <a:pt x="10297" y="1615"/>
                      <a:pt x="9691" y="2625"/>
                    </a:cubicBezTo>
                    <a:cubicBezTo>
                      <a:pt x="1" y="15949"/>
                      <a:pt x="5653" y="37348"/>
                      <a:pt x="8682" y="46432"/>
                    </a:cubicBezTo>
                    <a:cubicBezTo>
                      <a:pt x="9489" y="49057"/>
                      <a:pt x="12114" y="50874"/>
                      <a:pt x="14940" y="50874"/>
                    </a:cubicBezTo>
                    <a:lnTo>
                      <a:pt x="15747" y="50874"/>
                    </a:lnTo>
                    <a:cubicBezTo>
                      <a:pt x="25841" y="50874"/>
                      <a:pt x="46837" y="49259"/>
                      <a:pt x="56325" y="36338"/>
                    </a:cubicBezTo>
                    <a:cubicBezTo>
                      <a:pt x="56931" y="35531"/>
                      <a:pt x="57334" y="34723"/>
                      <a:pt x="57940" y="33916"/>
                    </a:cubicBezTo>
                    <a:cubicBezTo>
                      <a:pt x="54508" y="27052"/>
                      <a:pt x="52085" y="19582"/>
                      <a:pt x="51278" y="11911"/>
                    </a:cubicBezTo>
                    <a:cubicBezTo>
                      <a:pt x="45222" y="9892"/>
                      <a:pt x="39771" y="6460"/>
                      <a:pt x="35330" y="2019"/>
                    </a:cubicBezTo>
                    <a:cubicBezTo>
                      <a:pt x="34522" y="1413"/>
                      <a:pt x="33916" y="606"/>
                      <a:pt x="33311" y="0"/>
                    </a:cubicBezTo>
                    <a:cubicBezTo>
                      <a:pt x="29677" y="606"/>
                      <a:pt x="26043" y="808"/>
                      <a:pt x="22409" y="808"/>
                    </a:cubicBezTo>
                    <a:cubicBezTo>
                      <a:pt x="18776" y="808"/>
                      <a:pt x="15142" y="606"/>
                      <a:pt x="1171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4" name="Google Shape;9564;p63"/>
              <p:cNvSpPr/>
              <p:nvPr/>
            </p:nvSpPr>
            <p:spPr>
              <a:xfrm>
                <a:off x="2676892" y="1560523"/>
                <a:ext cx="76471" cy="45025"/>
              </a:xfrm>
              <a:custGeom>
                <a:avLst/>
                <a:gdLst/>
                <a:ahLst/>
                <a:cxnLst/>
                <a:rect l="l" t="t" r="r" b="b"/>
                <a:pathLst>
                  <a:path w="21602" h="12719" extrusionOk="0">
                    <a:moveTo>
                      <a:pt x="14334" y="0"/>
                    </a:moveTo>
                    <a:cubicBezTo>
                      <a:pt x="8883" y="3029"/>
                      <a:pt x="3836" y="7066"/>
                      <a:pt x="1" y="11911"/>
                    </a:cubicBezTo>
                    <a:cubicBezTo>
                      <a:pt x="3433" y="12517"/>
                      <a:pt x="7067" y="12719"/>
                      <a:pt x="10700" y="12719"/>
                    </a:cubicBezTo>
                    <a:cubicBezTo>
                      <a:pt x="14334" y="12719"/>
                      <a:pt x="17968" y="12517"/>
                      <a:pt x="21602" y="11911"/>
                    </a:cubicBezTo>
                    <a:cubicBezTo>
                      <a:pt x="18574" y="8277"/>
                      <a:pt x="16151" y="4240"/>
                      <a:pt x="1433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5" name="Google Shape;9565;p63"/>
              <p:cNvSpPr/>
              <p:nvPr/>
            </p:nvSpPr>
            <p:spPr>
              <a:xfrm>
                <a:off x="2864801" y="1592672"/>
                <a:ext cx="278003" cy="237984"/>
              </a:xfrm>
              <a:custGeom>
                <a:avLst/>
                <a:gdLst/>
                <a:ahLst/>
                <a:cxnLst/>
                <a:rect l="l" t="t" r="r" b="b"/>
                <a:pathLst>
                  <a:path w="78532" h="67227" extrusionOk="0">
                    <a:moveTo>
                      <a:pt x="66015" y="1"/>
                    </a:moveTo>
                    <a:cubicBezTo>
                      <a:pt x="65611" y="203"/>
                      <a:pt x="65208" y="405"/>
                      <a:pt x="64804" y="405"/>
                    </a:cubicBezTo>
                    <a:cubicBezTo>
                      <a:pt x="61170" y="1616"/>
                      <a:pt x="57334" y="2625"/>
                      <a:pt x="53499" y="3231"/>
                    </a:cubicBezTo>
                    <a:cubicBezTo>
                      <a:pt x="54104" y="4038"/>
                      <a:pt x="54710" y="4644"/>
                      <a:pt x="55315" y="5653"/>
                    </a:cubicBezTo>
                    <a:cubicBezTo>
                      <a:pt x="65006" y="18977"/>
                      <a:pt x="59555" y="40377"/>
                      <a:pt x="56325" y="49461"/>
                    </a:cubicBezTo>
                    <a:cubicBezTo>
                      <a:pt x="55517" y="52086"/>
                      <a:pt x="52893" y="53902"/>
                      <a:pt x="50269" y="53902"/>
                    </a:cubicBezTo>
                    <a:lnTo>
                      <a:pt x="49259" y="53902"/>
                    </a:lnTo>
                    <a:cubicBezTo>
                      <a:pt x="39165" y="53902"/>
                      <a:pt x="18170" y="52287"/>
                      <a:pt x="8883" y="39367"/>
                    </a:cubicBezTo>
                    <a:cubicBezTo>
                      <a:pt x="8076" y="38560"/>
                      <a:pt x="7470" y="37550"/>
                      <a:pt x="7067" y="36743"/>
                    </a:cubicBezTo>
                    <a:cubicBezTo>
                      <a:pt x="5250" y="40175"/>
                      <a:pt x="3231" y="43405"/>
                      <a:pt x="1010" y="46433"/>
                    </a:cubicBezTo>
                    <a:cubicBezTo>
                      <a:pt x="808" y="46837"/>
                      <a:pt x="405" y="47240"/>
                      <a:pt x="1" y="47644"/>
                    </a:cubicBezTo>
                    <a:cubicBezTo>
                      <a:pt x="13729" y="65006"/>
                      <a:pt x="42597" y="67226"/>
                      <a:pt x="56527" y="67226"/>
                    </a:cubicBezTo>
                    <a:lnTo>
                      <a:pt x="57738" y="67226"/>
                    </a:lnTo>
                    <a:cubicBezTo>
                      <a:pt x="61776" y="67226"/>
                      <a:pt x="65409" y="64602"/>
                      <a:pt x="66621" y="60968"/>
                    </a:cubicBezTo>
                    <a:cubicBezTo>
                      <a:pt x="70860" y="48250"/>
                      <a:pt x="78532" y="18977"/>
                      <a:pt x="6601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6" name="Google Shape;9566;p63"/>
              <p:cNvSpPr/>
              <p:nvPr/>
            </p:nvSpPr>
            <p:spPr>
              <a:xfrm>
                <a:off x="2840508" y="1660548"/>
                <a:ext cx="49316" cy="100770"/>
              </a:xfrm>
              <a:custGeom>
                <a:avLst/>
                <a:gdLst/>
                <a:ahLst/>
                <a:cxnLst/>
                <a:rect l="l" t="t" r="r" b="b"/>
                <a:pathLst>
                  <a:path w="13931" h="28466" extrusionOk="0">
                    <a:moveTo>
                      <a:pt x="6865" y="0"/>
                    </a:moveTo>
                    <a:cubicBezTo>
                      <a:pt x="5855" y="6259"/>
                      <a:pt x="3433" y="12113"/>
                      <a:pt x="1" y="17564"/>
                    </a:cubicBezTo>
                    <a:cubicBezTo>
                      <a:pt x="1818" y="20996"/>
                      <a:pt x="3837" y="24428"/>
                      <a:pt x="6057" y="27658"/>
                    </a:cubicBezTo>
                    <a:cubicBezTo>
                      <a:pt x="6259" y="27860"/>
                      <a:pt x="6663" y="28263"/>
                      <a:pt x="6865" y="28465"/>
                    </a:cubicBezTo>
                    <a:cubicBezTo>
                      <a:pt x="7269" y="28061"/>
                      <a:pt x="7470" y="27860"/>
                      <a:pt x="7874" y="27456"/>
                    </a:cubicBezTo>
                    <a:cubicBezTo>
                      <a:pt x="10095" y="24226"/>
                      <a:pt x="12114" y="20996"/>
                      <a:pt x="13931" y="17564"/>
                    </a:cubicBezTo>
                    <a:cubicBezTo>
                      <a:pt x="10297" y="12113"/>
                      <a:pt x="8076" y="6259"/>
                      <a:pt x="686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7" name="Google Shape;9567;p63"/>
              <p:cNvSpPr/>
              <p:nvPr/>
            </p:nvSpPr>
            <p:spPr>
              <a:xfrm>
                <a:off x="2816930" y="1644831"/>
                <a:ext cx="47886" cy="77898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2200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08" y="7671"/>
                      <a:pt x="3231" y="15141"/>
                      <a:pt x="6663" y="22005"/>
                    </a:cubicBezTo>
                    <a:cubicBezTo>
                      <a:pt x="10095" y="16554"/>
                      <a:pt x="12517" y="10700"/>
                      <a:pt x="13527" y="4441"/>
                    </a:cubicBezTo>
                    <a:cubicBezTo>
                      <a:pt x="13527" y="3836"/>
                      <a:pt x="13325" y="3028"/>
                      <a:pt x="13325" y="2221"/>
                    </a:cubicBezTo>
                    <a:cubicBezTo>
                      <a:pt x="8682" y="2221"/>
                      <a:pt x="4240" y="1413"/>
                      <a:pt x="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8" name="Google Shape;9568;p63"/>
              <p:cNvSpPr/>
              <p:nvPr/>
            </p:nvSpPr>
            <p:spPr>
              <a:xfrm>
                <a:off x="2889093" y="1602677"/>
                <a:ext cx="205823" cy="180809"/>
              </a:xfrm>
              <a:custGeom>
                <a:avLst/>
                <a:gdLst/>
                <a:ahLst/>
                <a:cxnLst/>
                <a:rect l="l" t="t" r="r" b="b"/>
                <a:pathLst>
                  <a:path w="58142" h="51076" extrusionOk="0">
                    <a:moveTo>
                      <a:pt x="24428" y="0"/>
                    </a:moveTo>
                    <a:cubicBezTo>
                      <a:pt x="23822" y="808"/>
                      <a:pt x="23419" y="1413"/>
                      <a:pt x="22813" y="2019"/>
                    </a:cubicBezTo>
                    <a:cubicBezTo>
                      <a:pt x="18170" y="6460"/>
                      <a:pt x="12719" y="9892"/>
                      <a:pt x="6865" y="11911"/>
                    </a:cubicBezTo>
                    <a:cubicBezTo>
                      <a:pt x="5855" y="19582"/>
                      <a:pt x="3634" y="27052"/>
                      <a:pt x="1" y="33916"/>
                    </a:cubicBezTo>
                    <a:cubicBezTo>
                      <a:pt x="606" y="34723"/>
                      <a:pt x="1212" y="35733"/>
                      <a:pt x="1818" y="36540"/>
                    </a:cubicBezTo>
                    <a:cubicBezTo>
                      <a:pt x="11306" y="49460"/>
                      <a:pt x="32301" y="51075"/>
                      <a:pt x="42395" y="51075"/>
                    </a:cubicBezTo>
                    <a:lnTo>
                      <a:pt x="43203" y="51075"/>
                    </a:lnTo>
                    <a:cubicBezTo>
                      <a:pt x="46029" y="51075"/>
                      <a:pt x="48451" y="49259"/>
                      <a:pt x="49461" y="46634"/>
                    </a:cubicBezTo>
                    <a:cubicBezTo>
                      <a:pt x="52489" y="37550"/>
                      <a:pt x="58142" y="15949"/>
                      <a:pt x="48451" y="2826"/>
                    </a:cubicBezTo>
                    <a:cubicBezTo>
                      <a:pt x="47846" y="1817"/>
                      <a:pt x="47240" y="1211"/>
                      <a:pt x="46433" y="404"/>
                    </a:cubicBezTo>
                    <a:cubicBezTo>
                      <a:pt x="43001" y="808"/>
                      <a:pt x="39569" y="1211"/>
                      <a:pt x="35935" y="1211"/>
                    </a:cubicBezTo>
                    <a:cubicBezTo>
                      <a:pt x="32099" y="1211"/>
                      <a:pt x="28264" y="808"/>
                      <a:pt x="2442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9" name="Google Shape;9569;p63"/>
              <p:cNvSpPr/>
              <p:nvPr/>
            </p:nvSpPr>
            <p:spPr>
              <a:xfrm>
                <a:off x="2864801" y="1644831"/>
                <a:ext cx="48601" cy="77898"/>
              </a:xfrm>
              <a:custGeom>
                <a:avLst/>
                <a:gdLst/>
                <a:ahLst/>
                <a:cxnLst/>
                <a:rect l="l" t="t" r="r" b="b"/>
                <a:pathLst>
                  <a:path w="13729" h="22005" extrusionOk="0">
                    <a:moveTo>
                      <a:pt x="13729" y="0"/>
                    </a:moveTo>
                    <a:cubicBezTo>
                      <a:pt x="9287" y="1413"/>
                      <a:pt x="4846" y="2221"/>
                      <a:pt x="405" y="2221"/>
                    </a:cubicBezTo>
                    <a:cubicBezTo>
                      <a:pt x="405" y="3028"/>
                      <a:pt x="203" y="3836"/>
                      <a:pt x="1" y="4441"/>
                    </a:cubicBezTo>
                    <a:cubicBezTo>
                      <a:pt x="1212" y="10700"/>
                      <a:pt x="3433" y="16554"/>
                      <a:pt x="7067" y="22005"/>
                    </a:cubicBezTo>
                    <a:cubicBezTo>
                      <a:pt x="10498" y="15141"/>
                      <a:pt x="12719" y="7671"/>
                      <a:pt x="1372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0" name="Google Shape;9570;p63"/>
              <p:cNvSpPr/>
              <p:nvPr/>
            </p:nvSpPr>
            <p:spPr>
              <a:xfrm>
                <a:off x="2864086" y="1653402"/>
                <a:ext cx="2149" cy="7151"/>
              </a:xfrm>
              <a:custGeom>
                <a:avLst/>
                <a:gdLst/>
                <a:ahLst/>
                <a:cxnLst/>
                <a:rect l="l" t="t" r="r" b="b"/>
                <a:pathLst>
                  <a:path w="607" h="2020" extrusionOk="0">
                    <a:moveTo>
                      <a:pt x="1" y="1"/>
                    </a:moveTo>
                    <a:cubicBezTo>
                      <a:pt x="1" y="606"/>
                      <a:pt x="203" y="1414"/>
                      <a:pt x="203" y="2019"/>
                    </a:cubicBezTo>
                    <a:cubicBezTo>
                      <a:pt x="405" y="1414"/>
                      <a:pt x="405" y="606"/>
                      <a:pt x="60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1" name="Google Shape;9571;p63"/>
              <p:cNvSpPr/>
              <p:nvPr/>
            </p:nvSpPr>
            <p:spPr>
              <a:xfrm>
                <a:off x="3006983" y="1313318"/>
                <a:ext cx="225119" cy="279430"/>
              </a:xfrm>
              <a:custGeom>
                <a:avLst/>
                <a:gdLst/>
                <a:ahLst/>
                <a:cxnLst/>
                <a:rect l="l" t="t" r="r" b="b"/>
                <a:pathLst>
                  <a:path w="63593" h="78935" extrusionOk="0">
                    <a:moveTo>
                      <a:pt x="11104" y="0"/>
                    </a:moveTo>
                    <a:cubicBezTo>
                      <a:pt x="7672" y="0"/>
                      <a:pt x="4240" y="606"/>
                      <a:pt x="1010" y="1413"/>
                    </a:cubicBezTo>
                    <a:lnTo>
                      <a:pt x="1010" y="2625"/>
                    </a:lnTo>
                    <a:cubicBezTo>
                      <a:pt x="1010" y="6662"/>
                      <a:pt x="606" y="10498"/>
                      <a:pt x="1" y="14334"/>
                    </a:cubicBezTo>
                    <a:cubicBezTo>
                      <a:pt x="1010" y="13930"/>
                      <a:pt x="1818" y="13728"/>
                      <a:pt x="2827" y="13324"/>
                    </a:cubicBezTo>
                    <a:cubicBezTo>
                      <a:pt x="5451" y="12517"/>
                      <a:pt x="8278" y="12113"/>
                      <a:pt x="11104" y="12113"/>
                    </a:cubicBezTo>
                    <a:cubicBezTo>
                      <a:pt x="24630" y="12113"/>
                      <a:pt x="38559" y="21198"/>
                      <a:pt x="45020" y="25841"/>
                    </a:cubicBezTo>
                    <a:cubicBezTo>
                      <a:pt x="47240" y="27456"/>
                      <a:pt x="48048" y="30484"/>
                      <a:pt x="47240" y="33108"/>
                    </a:cubicBezTo>
                    <a:cubicBezTo>
                      <a:pt x="44414" y="42395"/>
                      <a:pt x="36339" y="62986"/>
                      <a:pt x="20592" y="68033"/>
                    </a:cubicBezTo>
                    <a:cubicBezTo>
                      <a:pt x="19583" y="68235"/>
                      <a:pt x="18573" y="68639"/>
                      <a:pt x="17564" y="68841"/>
                    </a:cubicBezTo>
                    <a:cubicBezTo>
                      <a:pt x="20188" y="71667"/>
                      <a:pt x="22813" y="74494"/>
                      <a:pt x="25034" y="77522"/>
                    </a:cubicBezTo>
                    <a:cubicBezTo>
                      <a:pt x="25235" y="77925"/>
                      <a:pt x="25639" y="78531"/>
                      <a:pt x="25841" y="78935"/>
                    </a:cubicBezTo>
                    <a:cubicBezTo>
                      <a:pt x="47240" y="71062"/>
                      <a:pt x="58343" y="42799"/>
                      <a:pt x="62381" y="30080"/>
                    </a:cubicBezTo>
                    <a:cubicBezTo>
                      <a:pt x="63592" y="26245"/>
                      <a:pt x="62179" y="22005"/>
                      <a:pt x="58949" y="19583"/>
                    </a:cubicBezTo>
                    <a:cubicBezTo>
                      <a:pt x="49865" y="12921"/>
                      <a:pt x="30081" y="0"/>
                      <a:pt x="111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2" name="Google Shape;9572;p63"/>
              <p:cNvSpPr/>
              <p:nvPr/>
            </p:nvSpPr>
            <p:spPr>
              <a:xfrm>
                <a:off x="2956256" y="1319034"/>
                <a:ext cx="54314" cy="72184"/>
              </a:xfrm>
              <a:custGeom>
                <a:avLst/>
                <a:gdLst/>
                <a:ahLst/>
                <a:cxnLst/>
                <a:rect l="l" t="t" r="r" b="b"/>
                <a:pathLst>
                  <a:path w="15343" h="20391" extrusionOk="0">
                    <a:moveTo>
                      <a:pt x="15343" y="0"/>
                    </a:moveTo>
                    <a:lnTo>
                      <a:pt x="13930" y="404"/>
                    </a:lnTo>
                    <a:cubicBezTo>
                      <a:pt x="10094" y="1413"/>
                      <a:pt x="6662" y="2827"/>
                      <a:pt x="3230" y="4644"/>
                    </a:cubicBezTo>
                    <a:cubicBezTo>
                      <a:pt x="2827" y="9691"/>
                      <a:pt x="1817" y="14737"/>
                      <a:pt x="0" y="19583"/>
                    </a:cubicBezTo>
                    <a:lnTo>
                      <a:pt x="1010" y="20390"/>
                    </a:lnTo>
                    <a:cubicBezTo>
                      <a:pt x="5047" y="17160"/>
                      <a:pt x="9489" y="14737"/>
                      <a:pt x="14334" y="12921"/>
                    </a:cubicBezTo>
                    <a:cubicBezTo>
                      <a:pt x="14939" y="9085"/>
                      <a:pt x="15343" y="5047"/>
                      <a:pt x="15343" y="1212"/>
                    </a:cubicBezTo>
                    <a:lnTo>
                      <a:pt x="15343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3" name="Google Shape;9573;p63"/>
              <p:cNvSpPr/>
              <p:nvPr/>
            </p:nvSpPr>
            <p:spPr>
              <a:xfrm>
                <a:off x="2919817" y="1335466"/>
                <a:ext cx="47886" cy="52888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4940" extrusionOk="0">
                    <a:moveTo>
                      <a:pt x="13526" y="1"/>
                    </a:moveTo>
                    <a:cubicBezTo>
                      <a:pt x="8681" y="2423"/>
                      <a:pt x="4038" y="5451"/>
                      <a:pt x="0" y="9085"/>
                    </a:cubicBezTo>
                    <a:cubicBezTo>
                      <a:pt x="3634" y="10498"/>
                      <a:pt x="7066" y="12517"/>
                      <a:pt x="10296" y="14940"/>
                    </a:cubicBezTo>
                    <a:cubicBezTo>
                      <a:pt x="12113" y="10094"/>
                      <a:pt x="13123" y="5048"/>
                      <a:pt x="1352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4" name="Google Shape;9574;p63"/>
              <p:cNvSpPr/>
              <p:nvPr/>
            </p:nvSpPr>
            <p:spPr>
              <a:xfrm>
                <a:off x="3002697" y="1557663"/>
                <a:ext cx="95053" cy="46455"/>
              </a:xfrm>
              <a:custGeom>
                <a:avLst/>
                <a:gdLst/>
                <a:ahLst/>
                <a:cxnLst/>
                <a:rect l="l" t="t" r="r" b="b"/>
                <a:pathLst>
                  <a:path w="26851" h="13123" extrusionOk="0">
                    <a:moveTo>
                      <a:pt x="18775" y="1"/>
                    </a:moveTo>
                    <a:cubicBezTo>
                      <a:pt x="14737" y="1010"/>
                      <a:pt x="10700" y="1414"/>
                      <a:pt x="6460" y="1616"/>
                    </a:cubicBezTo>
                    <a:cubicBezTo>
                      <a:pt x="4240" y="1616"/>
                      <a:pt x="2019" y="1414"/>
                      <a:pt x="0" y="1010"/>
                    </a:cubicBezTo>
                    <a:lnTo>
                      <a:pt x="0" y="1010"/>
                    </a:lnTo>
                    <a:cubicBezTo>
                      <a:pt x="5451" y="4038"/>
                      <a:pt x="10498" y="8076"/>
                      <a:pt x="14334" y="13123"/>
                    </a:cubicBezTo>
                    <a:cubicBezTo>
                      <a:pt x="18169" y="12517"/>
                      <a:pt x="22005" y="11508"/>
                      <a:pt x="25841" y="10297"/>
                    </a:cubicBezTo>
                    <a:cubicBezTo>
                      <a:pt x="26245" y="10297"/>
                      <a:pt x="26648" y="10095"/>
                      <a:pt x="26850" y="9893"/>
                    </a:cubicBezTo>
                    <a:cubicBezTo>
                      <a:pt x="26648" y="9489"/>
                      <a:pt x="26446" y="9085"/>
                      <a:pt x="26043" y="8682"/>
                    </a:cubicBezTo>
                    <a:cubicBezTo>
                      <a:pt x="23822" y="5452"/>
                      <a:pt x="21399" y="2625"/>
                      <a:pt x="187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5" name="Google Shape;9575;p63"/>
              <p:cNvSpPr/>
              <p:nvPr/>
            </p:nvSpPr>
            <p:spPr>
              <a:xfrm>
                <a:off x="2975545" y="1561238"/>
                <a:ext cx="78616" cy="45740"/>
              </a:xfrm>
              <a:custGeom>
                <a:avLst/>
                <a:gdLst/>
                <a:ahLst/>
                <a:cxnLst/>
                <a:rect l="l" t="t" r="r" b="b"/>
                <a:pathLst>
                  <a:path w="22208" h="12921" extrusionOk="0">
                    <a:moveTo>
                      <a:pt x="7672" y="0"/>
                    </a:moveTo>
                    <a:cubicBezTo>
                      <a:pt x="5654" y="4442"/>
                      <a:pt x="3231" y="8277"/>
                      <a:pt x="1" y="11709"/>
                    </a:cubicBezTo>
                    <a:cubicBezTo>
                      <a:pt x="3837" y="12517"/>
                      <a:pt x="7672" y="12920"/>
                      <a:pt x="11508" y="12920"/>
                    </a:cubicBezTo>
                    <a:cubicBezTo>
                      <a:pt x="15142" y="12920"/>
                      <a:pt x="18574" y="12517"/>
                      <a:pt x="22208" y="12113"/>
                    </a:cubicBezTo>
                    <a:cubicBezTo>
                      <a:pt x="18170" y="7066"/>
                      <a:pt x="13123" y="3028"/>
                      <a:pt x="7672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6" name="Google Shape;9576;p63"/>
              <p:cNvSpPr/>
              <p:nvPr/>
            </p:nvSpPr>
            <p:spPr>
              <a:xfrm>
                <a:off x="2959827" y="1364044"/>
                <a:ext cx="47171" cy="60035"/>
              </a:xfrm>
              <a:custGeom>
                <a:avLst/>
                <a:gdLst/>
                <a:ahLst/>
                <a:cxnLst/>
                <a:rect l="l" t="t" r="r" b="b"/>
                <a:pathLst>
                  <a:path w="13325" h="16959" extrusionOk="0">
                    <a:moveTo>
                      <a:pt x="13325" y="1"/>
                    </a:moveTo>
                    <a:lnTo>
                      <a:pt x="13325" y="1"/>
                    </a:lnTo>
                    <a:cubicBezTo>
                      <a:pt x="8480" y="1818"/>
                      <a:pt x="4038" y="4442"/>
                      <a:pt x="1" y="7672"/>
                    </a:cubicBezTo>
                    <a:cubicBezTo>
                      <a:pt x="1010" y="8480"/>
                      <a:pt x="2019" y="9287"/>
                      <a:pt x="2827" y="10095"/>
                    </a:cubicBezTo>
                    <a:cubicBezTo>
                      <a:pt x="4846" y="12315"/>
                      <a:pt x="6663" y="14536"/>
                      <a:pt x="8278" y="16959"/>
                    </a:cubicBezTo>
                    <a:cubicBezTo>
                      <a:pt x="10700" y="11508"/>
                      <a:pt x="12315" y="5855"/>
                      <a:pt x="1332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7" name="Google Shape;9577;p63"/>
              <p:cNvSpPr/>
              <p:nvPr/>
            </p:nvSpPr>
            <p:spPr>
              <a:xfrm>
                <a:off x="3002697" y="1515509"/>
                <a:ext cx="67179" cy="47170"/>
              </a:xfrm>
              <a:custGeom>
                <a:avLst/>
                <a:gdLst/>
                <a:ahLst/>
                <a:cxnLst/>
                <a:rect l="l" t="t" r="r" b="b"/>
                <a:pathLst>
                  <a:path w="18977" h="13325" extrusionOk="0">
                    <a:moveTo>
                      <a:pt x="2827" y="1"/>
                    </a:moveTo>
                    <a:cubicBezTo>
                      <a:pt x="2625" y="4442"/>
                      <a:pt x="1615" y="8682"/>
                      <a:pt x="0" y="12921"/>
                    </a:cubicBezTo>
                    <a:cubicBezTo>
                      <a:pt x="2221" y="13123"/>
                      <a:pt x="4442" y="13325"/>
                      <a:pt x="6460" y="13325"/>
                    </a:cubicBezTo>
                    <a:cubicBezTo>
                      <a:pt x="10700" y="13325"/>
                      <a:pt x="14939" y="12719"/>
                      <a:pt x="18977" y="11710"/>
                    </a:cubicBezTo>
                    <a:cubicBezTo>
                      <a:pt x="14132" y="7067"/>
                      <a:pt x="8883" y="3029"/>
                      <a:pt x="282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8" name="Google Shape;9578;p63"/>
              <p:cNvSpPr/>
              <p:nvPr/>
            </p:nvSpPr>
            <p:spPr>
              <a:xfrm>
                <a:off x="3001982" y="1561238"/>
                <a:ext cx="719" cy="4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" extrusionOk="0">
                    <a:moveTo>
                      <a:pt x="202" y="0"/>
                    </a:moveTo>
                    <a:lnTo>
                      <a:pt x="20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9" name="Google Shape;9579;p63"/>
              <p:cNvSpPr/>
              <p:nvPr/>
            </p:nvSpPr>
            <p:spPr>
              <a:xfrm>
                <a:off x="2727622" y="1560523"/>
                <a:ext cx="4" cy="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0" name="Google Shape;9580;p63"/>
              <p:cNvSpPr/>
              <p:nvPr/>
            </p:nvSpPr>
            <p:spPr>
              <a:xfrm>
                <a:off x="2706186" y="1356898"/>
                <a:ext cx="321598" cy="311591"/>
              </a:xfrm>
              <a:custGeom>
                <a:avLst/>
                <a:gdLst/>
                <a:ahLst/>
                <a:cxnLst/>
                <a:rect l="l" t="t" r="r" b="b"/>
                <a:pathLst>
                  <a:path w="90847" h="88020" fill="none" extrusionOk="0">
                    <a:moveTo>
                      <a:pt x="44818" y="1"/>
                    </a:moveTo>
                    <a:cubicBezTo>
                      <a:pt x="24832" y="1"/>
                      <a:pt x="7672" y="13931"/>
                      <a:pt x="3836" y="33715"/>
                    </a:cubicBezTo>
                    <a:cubicBezTo>
                      <a:pt x="1" y="53297"/>
                      <a:pt x="10297" y="72879"/>
                      <a:pt x="28869" y="80550"/>
                    </a:cubicBezTo>
                    <a:cubicBezTo>
                      <a:pt x="47240" y="88020"/>
                      <a:pt x="68639" y="81560"/>
                      <a:pt x="79743" y="65006"/>
                    </a:cubicBezTo>
                    <a:cubicBezTo>
                      <a:pt x="90846" y="48452"/>
                      <a:pt x="88625" y="26245"/>
                      <a:pt x="74494" y="12114"/>
                    </a:cubicBezTo>
                    <a:cubicBezTo>
                      <a:pt x="66621" y="4240"/>
                      <a:pt x="55921" y="1"/>
                      <a:pt x="4481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20187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81" name="Google Shape;9581;p63"/>
            <p:cNvGrpSpPr/>
            <p:nvPr/>
          </p:nvGrpSpPr>
          <p:grpSpPr>
            <a:xfrm>
              <a:off x="2517909" y="1188726"/>
              <a:ext cx="702702" cy="725214"/>
              <a:chOff x="2517909" y="1188726"/>
              <a:chExt cx="702702" cy="725214"/>
            </a:xfrm>
          </p:grpSpPr>
          <p:sp>
            <p:nvSpPr>
              <p:cNvPr id="9582" name="Google Shape;9582;p63"/>
              <p:cNvSpPr/>
              <p:nvPr/>
            </p:nvSpPr>
            <p:spPr>
              <a:xfrm>
                <a:off x="2621966" y="1188726"/>
                <a:ext cx="114832" cy="86149"/>
              </a:xfrm>
              <a:custGeom>
                <a:avLst/>
                <a:gdLst/>
                <a:ahLst/>
                <a:cxnLst/>
                <a:rect l="l" t="t" r="r" b="b"/>
                <a:pathLst>
                  <a:path w="10285" h="7716" extrusionOk="0">
                    <a:moveTo>
                      <a:pt x="10284" y="1"/>
                    </a:moveTo>
                    <a:lnTo>
                      <a:pt x="7413" y="282"/>
                    </a:lnTo>
                    <a:lnTo>
                      <a:pt x="7949" y="1144"/>
                    </a:lnTo>
                    <a:cubicBezTo>
                      <a:pt x="4966" y="2788"/>
                      <a:pt x="2280" y="4920"/>
                      <a:pt x="0" y="7451"/>
                    </a:cubicBezTo>
                    <a:lnTo>
                      <a:pt x="294" y="7716"/>
                    </a:lnTo>
                    <a:cubicBezTo>
                      <a:pt x="2547" y="5212"/>
                      <a:pt x="5206" y="3102"/>
                      <a:pt x="8156" y="1479"/>
                    </a:cubicBezTo>
                    <a:lnTo>
                      <a:pt x="8760" y="245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3" name="Google Shape;9583;p63"/>
              <p:cNvSpPr/>
              <p:nvPr/>
            </p:nvSpPr>
            <p:spPr>
              <a:xfrm>
                <a:off x="2517909" y="1543306"/>
                <a:ext cx="54396" cy="134951"/>
              </a:xfrm>
              <a:custGeom>
                <a:avLst/>
                <a:gdLst/>
                <a:ahLst/>
                <a:cxnLst/>
                <a:rect l="l" t="t" r="r" b="b"/>
                <a:pathLst>
                  <a:path w="4872" h="12087" extrusionOk="0">
                    <a:moveTo>
                      <a:pt x="4871" y="11889"/>
                    </a:moveTo>
                    <a:cubicBezTo>
                      <a:pt x="3186" y="8971"/>
                      <a:pt x="2004" y="5793"/>
                      <a:pt x="1370" y="2482"/>
                    </a:cubicBezTo>
                    <a:lnTo>
                      <a:pt x="2481" y="2209"/>
                    </a:lnTo>
                    <a:lnTo>
                      <a:pt x="620" y="0"/>
                    </a:lnTo>
                    <a:lnTo>
                      <a:pt x="1" y="2820"/>
                    </a:lnTo>
                    <a:lnTo>
                      <a:pt x="987" y="2578"/>
                    </a:lnTo>
                    <a:cubicBezTo>
                      <a:pt x="1629" y="5923"/>
                      <a:pt x="2827" y="9136"/>
                      <a:pt x="4530" y="12087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4" name="Google Shape;9584;p63"/>
              <p:cNvSpPr/>
              <p:nvPr/>
            </p:nvSpPr>
            <p:spPr>
              <a:xfrm>
                <a:off x="3174265" y="1556894"/>
                <a:ext cx="46346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4151" h="12116" extrusionOk="0">
                    <a:moveTo>
                      <a:pt x="4150" y="41"/>
                    </a:moveTo>
                    <a:lnTo>
                      <a:pt x="3759" y="0"/>
                    </a:lnTo>
                    <a:cubicBezTo>
                      <a:pt x="3405" y="3350"/>
                      <a:pt x="2494" y="6618"/>
                      <a:pt x="1059" y="9668"/>
                    </a:cubicBezTo>
                    <a:lnTo>
                      <a:pt x="0" y="9237"/>
                    </a:lnTo>
                    <a:lnTo>
                      <a:pt x="208" y="12116"/>
                    </a:lnTo>
                    <a:lnTo>
                      <a:pt x="2367" y="10200"/>
                    </a:lnTo>
                    <a:lnTo>
                      <a:pt x="1426" y="9817"/>
                    </a:lnTo>
                    <a:cubicBezTo>
                      <a:pt x="2873" y="6733"/>
                      <a:pt x="3793" y="3429"/>
                      <a:pt x="4150" y="4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5" name="Google Shape;9585;p63"/>
              <p:cNvSpPr/>
              <p:nvPr/>
            </p:nvSpPr>
            <p:spPr>
              <a:xfrm>
                <a:off x="3023194" y="1197200"/>
                <a:ext cx="116417" cy="83525"/>
              </a:xfrm>
              <a:custGeom>
                <a:avLst/>
                <a:gdLst/>
                <a:ahLst/>
                <a:cxnLst/>
                <a:rect l="l" t="t" r="r" b="b"/>
                <a:pathLst>
                  <a:path w="10427" h="7481" extrusionOk="0">
                    <a:moveTo>
                      <a:pt x="10427" y="7480"/>
                    </a:moveTo>
                    <a:lnTo>
                      <a:pt x="9270" y="4835"/>
                    </a:lnTo>
                    <a:lnTo>
                      <a:pt x="8616" y="5611"/>
                    </a:lnTo>
                    <a:cubicBezTo>
                      <a:pt x="6131" y="3282"/>
                      <a:pt x="3273" y="1386"/>
                      <a:pt x="160" y="1"/>
                    </a:cubicBezTo>
                    <a:lnTo>
                      <a:pt x="0" y="361"/>
                    </a:lnTo>
                    <a:cubicBezTo>
                      <a:pt x="3078" y="1731"/>
                      <a:pt x="5904" y="3608"/>
                      <a:pt x="8362" y="5913"/>
                    </a:cubicBezTo>
                    <a:lnTo>
                      <a:pt x="7624" y="6787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6" name="Google Shape;9586;p63"/>
              <p:cNvSpPr/>
              <p:nvPr/>
            </p:nvSpPr>
            <p:spPr>
              <a:xfrm rot="8660313">
                <a:off x="2818264" y="1804296"/>
                <a:ext cx="116433" cy="83536"/>
              </a:xfrm>
              <a:custGeom>
                <a:avLst/>
                <a:gdLst/>
                <a:ahLst/>
                <a:cxnLst/>
                <a:rect l="l" t="t" r="r" b="b"/>
                <a:pathLst>
                  <a:path w="10427" h="7481" extrusionOk="0">
                    <a:moveTo>
                      <a:pt x="10427" y="7480"/>
                    </a:moveTo>
                    <a:lnTo>
                      <a:pt x="9270" y="4835"/>
                    </a:lnTo>
                    <a:lnTo>
                      <a:pt x="8616" y="5611"/>
                    </a:lnTo>
                    <a:cubicBezTo>
                      <a:pt x="6131" y="3282"/>
                      <a:pt x="3273" y="1386"/>
                      <a:pt x="160" y="1"/>
                    </a:cubicBezTo>
                    <a:lnTo>
                      <a:pt x="0" y="361"/>
                    </a:lnTo>
                    <a:cubicBezTo>
                      <a:pt x="3078" y="1731"/>
                      <a:pt x="5904" y="3608"/>
                      <a:pt x="8362" y="5913"/>
                    </a:cubicBezTo>
                    <a:lnTo>
                      <a:pt x="7624" y="6787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87" name="Google Shape;9587;p63"/>
          <p:cNvGrpSpPr/>
          <p:nvPr/>
        </p:nvGrpSpPr>
        <p:grpSpPr>
          <a:xfrm>
            <a:off x="1672184" y="1191441"/>
            <a:ext cx="583439" cy="870229"/>
            <a:chOff x="1716825" y="1121550"/>
            <a:chExt cx="622800" cy="928938"/>
          </a:xfrm>
        </p:grpSpPr>
        <p:grpSp>
          <p:nvGrpSpPr>
            <p:cNvPr id="9588" name="Google Shape;9588;p63"/>
            <p:cNvGrpSpPr/>
            <p:nvPr/>
          </p:nvGrpSpPr>
          <p:grpSpPr>
            <a:xfrm>
              <a:off x="1716825" y="1121550"/>
              <a:ext cx="622800" cy="928938"/>
              <a:chOff x="1716825" y="1121550"/>
              <a:chExt cx="622800" cy="928938"/>
            </a:xfrm>
          </p:grpSpPr>
          <p:cxnSp>
            <p:nvCxnSpPr>
              <p:cNvPr id="9589" name="Google Shape;9589;p63"/>
              <p:cNvCxnSpPr/>
              <p:nvPr/>
            </p:nvCxnSpPr>
            <p:spPr>
              <a:xfrm>
                <a:off x="1954750" y="1738188"/>
                <a:ext cx="0" cy="312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3B5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590" name="Google Shape;9590;p63"/>
              <p:cNvSpPr/>
              <p:nvPr/>
            </p:nvSpPr>
            <p:spPr>
              <a:xfrm>
                <a:off x="1716825" y="1121550"/>
                <a:ext cx="622800" cy="622800"/>
              </a:xfrm>
              <a:prstGeom prst="ellipse">
                <a:avLst/>
              </a:prstGeom>
              <a:noFill/>
              <a:ln w="9525" cap="flat" cmpd="sng">
                <a:solidFill>
                  <a:srgbClr val="213B5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91" name="Google Shape;9591;p63"/>
            <p:cNvGrpSpPr/>
            <p:nvPr/>
          </p:nvGrpSpPr>
          <p:grpSpPr>
            <a:xfrm>
              <a:off x="1768050" y="1172775"/>
              <a:ext cx="520200" cy="832000"/>
              <a:chOff x="1768050" y="1172775"/>
              <a:chExt cx="520200" cy="832000"/>
            </a:xfrm>
          </p:grpSpPr>
          <p:cxnSp>
            <p:nvCxnSpPr>
              <p:cNvPr id="9592" name="Google Shape;9592;p63"/>
              <p:cNvCxnSpPr/>
              <p:nvPr/>
            </p:nvCxnSpPr>
            <p:spPr>
              <a:xfrm>
                <a:off x="2003025" y="1692475"/>
                <a:ext cx="0" cy="312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593" name="Google Shape;9593;p63"/>
              <p:cNvSpPr/>
              <p:nvPr/>
            </p:nvSpPr>
            <p:spPr>
              <a:xfrm>
                <a:off x="1768050" y="1172775"/>
                <a:ext cx="520200" cy="520200"/>
              </a:xfrm>
              <a:prstGeom prst="ellipse">
                <a:avLst/>
              </a:pr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94" name="Google Shape;9594;p63"/>
            <p:cNvGrpSpPr/>
            <p:nvPr/>
          </p:nvGrpSpPr>
          <p:grpSpPr>
            <a:xfrm>
              <a:off x="1820100" y="1225475"/>
              <a:ext cx="416400" cy="729575"/>
              <a:chOff x="1820100" y="1225475"/>
              <a:chExt cx="416400" cy="729575"/>
            </a:xfrm>
          </p:grpSpPr>
          <p:cxnSp>
            <p:nvCxnSpPr>
              <p:cNvPr id="9595" name="Google Shape;9595;p63"/>
              <p:cNvCxnSpPr/>
              <p:nvPr/>
            </p:nvCxnSpPr>
            <p:spPr>
              <a:xfrm>
                <a:off x="2051300" y="1642750"/>
                <a:ext cx="0" cy="312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5D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596" name="Google Shape;9596;p63"/>
              <p:cNvSpPr/>
              <p:nvPr/>
            </p:nvSpPr>
            <p:spPr>
              <a:xfrm>
                <a:off x="1820100" y="1225475"/>
                <a:ext cx="416400" cy="416400"/>
              </a:xfrm>
              <a:prstGeom prst="ellipse">
                <a:avLst/>
              </a:prstGeom>
              <a:noFill/>
              <a:ln w="9525" cap="flat" cmpd="sng">
                <a:solidFill>
                  <a:srgbClr val="445D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97" name="Google Shape;9597;p63"/>
            <p:cNvGrpSpPr/>
            <p:nvPr/>
          </p:nvGrpSpPr>
          <p:grpSpPr>
            <a:xfrm>
              <a:off x="1874250" y="1278825"/>
              <a:ext cx="308100" cy="605275"/>
              <a:chOff x="1874250" y="1278825"/>
              <a:chExt cx="308100" cy="605275"/>
            </a:xfrm>
          </p:grpSpPr>
          <p:cxnSp>
            <p:nvCxnSpPr>
              <p:cNvPr id="9598" name="Google Shape;9598;p63"/>
              <p:cNvCxnSpPr/>
              <p:nvPr/>
            </p:nvCxnSpPr>
            <p:spPr>
              <a:xfrm>
                <a:off x="2099575" y="1571800"/>
                <a:ext cx="0" cy="312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599" name="Google Shape;9599;p63"/>
              <p:cNvSpPr/>
              <p:nvPr/>
            </p:nvSpPr>
            <p:spPr>
              <a:xfrm>
                <a:off x="1874250" y="1278825"/>
                <a:ext cx="308100" cy="308100"/>
              </a:xfrm>
              <a:prstGeom prst="ellipse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00" name="Google Shape;9600;p63"/>
            <p:cNvSpPr/>
            <p:nvPr/>
          </p:nvSpPr>
          <p:spPr>
            <a:xfrm>
              <a:off x="1920625" y="1326000"/>
              <a:ext cx="215400" cy="215400"/>
            </a:xfrm>
            <a:prstGeom prst="ellipse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01" name="Google Shape;9601;p63"/>
          <p:cNvGrpSpPr/>
          <p:nvPr/>
        </p:nvGrpSpPr>
        <p:grpSpPr>
          <a:xfrm>
            <a:off x="1592007" y="2077763"/>
            <a:ext cx="739072" cy="714152"/>
            <a:chOff x="4334725" y="1355875"/>
            <a:chExt cx="3106650" cy="3001900"/>
          </a:xfrm>
        </p:grpSpPr>
        <p:grpSp>
          <p:nvGrpSpPr>
            <p:cNvPr id="9602" name="Google Shape;9602;p63"/>
            <p:cNvGrpSpPr/>
            <p:nvPr/>
          </p:nvGrpSpPr>
          <p:grpSpPr>
            <a:xfrm>
              <a:off x="4516050" y="1724875"/>
              <a:ext cx="2693725" cy="2632900"/>
              <a:chOff x="4516050" y="1724875"/>
              <a:chExt cx="2693725" cy="2632900"/>
            </a:xfrm>
          </p:grpSpPr>
          <p:sp>
            <p:nvSpPr>
              <p:cNvPr id="9603" name="Google Shape;9603;p63"/>
              <p:cNvSpPr/>
              <p:nvPr/>
            </p:nvSpPr>
            <p:spPr>
              <a:xfrm>
                <a:off x="6227525" y="1737400"/>
                <a:ext cx="982250" cy="1548550"/>
              </a:xfrm>
              <a:custGeom>
                <a:avLst/>
                <a:gdLst/>
                <a:ahLst/>
                <a:cxnLst/>
                <a:rect l="l" t="t" r="r" b="b"/>
                <a:pathLst>
                  <a:path w="39290" h="61942" extrusionOk="0">
                    <a:moveTo>
                      <a:pt x="2948" y="0"/>
                    </a:moveTo>
                    <a:lnTo>
                      <a:pt x="2948" y="0"/>
                    </a:lnTo>
                    <a:cubicBezTo>
                      <a:pt x="2963" y="140"/>
                      <a:pt x="2988" y="275"/>
                      <a:pt x="2997" y="415"/>
                    </a:cubicBezTo>
                    <a:cubicBezTo>
                      <a:pt x="3257" y="4251"/>
                      <a:pt x="2198" y="8060"/>
                      <a:pt x="0" y="11214"/>
                    </a:cubicBezTo>
                    <a:cubicBezTo>
                      <a:pt x="16180" y="17156"/>
                      <a:pt x="27723" y="32699"/>
                      <a:pt x="27723" y="50939"/>
                    </a:cubicBezTo>
                    <a:cubicBezTo>
                      <a:pt x="27725" y="53819"/>
                      <a:pt x="27433" y="56688"/>
                      <a:pt x="26854" y="59506"/>
                    </a:cubicBezTo>
                    <a:cubicBezTo>
                      <a:pt x="27615" y="59401"/>
                      <a:pt x="28380" y="59330"/>
                      <a:pt x="29155" y="59330"/>
                    </a:cubicBezTo>
                    <a:cubicBezTo>
                      <a:pt x="32030" y="59330"/>
                      <a:pt x="34946" y="60066"/>
                      <a:pt x="37619" y="61594"/>
                    </a:cubicBezTo>
                    <a:cubicBezTo>
                      <a:pt x="37808" y="61702"/>
                      <a:pt x="37980" y="61827"/>
                      <a:pt x="38161" y="61942"/>
                    </a:cubicBezTo>
                    <a:cubicBezTo>
                      <a:pt x="38912" y="58322"/>
                      <a:pt x="39289" y="54635"/>
                      <a:pt x="39289" y="50939"/>
                    </a:cubicBezTo>
                    <a:cubicBezTo>
                      <a:pt x="39289" y="27328"/>
                      <a:pt x="24090" y="7277"/>
                      <a:pt x="294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4" name="Google Shape;9604;p63"/>
              <p:cNvSpPr/>
              <p:nvPr/>
            </p:nvSpPr>
            <p:spPr>
              <a:xfrm>
                <a:off x="4516050" y="1724875"/>
                <a:ext cx="1010900" cy="1581800"/>
              </a:xfrm>
              <a:custGeom>
                <a:avLst/>
                <a:gdLst/>
                <a:ahLst/>
                <a:cxnLst/>
                <a:rect l="l" t="t" r="r" b="b"/>
                <a:pathLst>
                  <a:path w="40436" h="63272" extrusionOk="0">
                    <a:moveTo>
                      <a:pt x="37823" y="1"/>
                    </a:moveTo>
                    <a:lnTo>
                      <a:pt x="37823" y="1"/>
                    </a:lnTo>
                    <a:cubicBezTo>
                      <a:pt x="15908" y="6831"/>
                      <a:pt x="0" y="27279"/>
                      <a:pt x="0" y="51443"/>
                    </a:cubicBezTo>
                    <a:cubicBezTo>
                      <a:pt x="3" y="55421"/>
                      <a:pt x="444" y="59389"/>
                      <a:pt x="1318" y="63272"/>
                    </a:cubicBezTo>
                    <a:cubicBezTo>
                      <a:pt x="1575" y="63078"/>
                      <a:pt x="1825" y="62880"/>
                      <a:pt x="2093" y="62700"/>
                    </a:cubicBezTo>
                    <a:cubicBezTo>
                      <a:pt x="5004" y="60760"/>
                      <a:pt x="8236" y="59853"/>
                      <a:pt x="11420" y="59853"/>
                    </a:cubicBezTo>
                    <a:cubicBezTo>
                      <a:pt x="11754" y="59853"/>
                      <a:pt x="12085" y="59912"/>
                      <a:pt x="12418" y="59931"/>
                    </a:cubicBezTo>
                    <a:cubicBezTo>
                      <a:pt x="11849" y="57138"/>
                      <a:pt x="11565" y="54293"/>
                      <a:pt x="11565" y="51440"/>
                    </a:cubicBezTo>
                    <a:cubicBezTo>
                      <a:pt x="11565" y="32776"/>
                      <a:pt x="23659" y="16944"/>
                      <a:pt x="40435" y="11325"/>
                    </a:cubicBezTo>
                    <a:cubicBezTo>
                      <a:pt x="38630" y="8592"/>
                      <a:pt x="37671" y="5392"/>
                      <a:pt x="37676" y="2117"/>
                    </a:cubicBezTo>
                    <a:cubicBezTo>
                      <a:pt x="37681" y="1409"/>
                      <a:pt x="37730" y="702"/>
                      <a:pt x="3782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5" name="Google Shape;9605;p63"/>
              <p:cNvSpPr/>
              <p:nvPr/>
            </p:nvSpPr>
            <p:spPr>
              <a:xfrm>
                <a:off x="4977525" y="3800325"/>
                <a:ext cx="1782050" cy="557450"/>
              </a:xfrm>
              <a:custGeom>
                <a:avLst/>
                <a:gdLst/>
                <a:ahLst/>
                <a:cxnLst/>
                <a:rect l="l" t="t" r="r" b="b"/>
                <a:pathLst>
                  <a:path w="71282" h="22298" extrusionOk="0">
                    <a:moveTo>
                      <a:pt x="63561" y="0"/>
                    </a:moveTo>
                    <a:cubicBezTo>
                      <a:pt x="56083" y="6671"/>
                      <a:pt x="46226" y="10731"/>
                      <a:pt x="35414" y="10731"/>
                    </a:cubicBezTo>
                    <a:cubicBezTo>
                      <a:pt x="25098" y="10731"/>
                      <a:pt x="15646" y="7034"/>
                      <a:pt x="8302" y="898"/>
                    </a:cubicBezTo>
                    <a:cubicBezTo>
                      <a:pt x="6892" y="3910"/>
                      <a:pt x="4587" y="6522"/>
                      <a:pt x="1428" y="8290"/>
                    </a:cubicBezTo>
                    <a:cubicBezTo>
                      <a:pt x="962" y="8562"/>
                      <a:pt x="481" y="8778"/>
                      <a:pt x="0" y="9001"/>
                    </a:cubicBezTo>
                    <a:cubicBezTo>
                      <a:pt x="9472" y="17274"/>
                      <a:pt x="21853" y="22297"/>
                      <a:pt x="35414" y="22297"/>
                    </a:cubicBezTo>
                    <a:cubicBezTo>
                      <a:pt x="49193" y="22297"/>
                      <a:pt x="61756" y="17117"/>
                      <a:pt x="71282" y="8609"/>
                    </a:cubicBezTo>
                    <a:cubicBezTo>
                      <a:pt x="67593" y="6654"/>
                      <a:pt x="64981" y="3559"/>
                      <a:pt x="6356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06" name="Google Shape;9606;p63"/>
            <p:cNvGrpSpPr/>
            <p:nvPr/>
          </p:nvGrpSpPr>
          <p:grpSpPr>
            <a:xfrm>
              <a:off x="4334725" y="1355875"/>
              <a:ext cx="3106650" cy="2709650"/>
              <a:chOff x="4334725" y="1355875"/>
              <a:chExt cx="3106650" cy="2709650"/>
            </a:xfrm>
          </p:grpSpPr>
          <p:sp>
            <p:nvSpPr>
              <p:cNvPr id="9607" name="Google Shape;9607;p63"/>
              <p:cNvSpPr/>
              <p:nvPr/>
            </p:nvSpPr>
            <p:spPr>
              <a:xfrm>
                <a:off x="5427950" y="1355875"/>
                <a:ext cx="904575" cy="1665925"/>
              </a:xfrm>
              <a:custGeom>
                <a:avLst/>
                <a:gdLst/>
                <a:ahLst/>
                <a:cxnLst/>
                <a:rect l="l" t="t" r="r" b="b"/>
                <a:pathLst>
                  <a:path w="36183" h="66637" fill="none" extrusionOk="0">
                    <a:moveTo>
                      <a:pt x="25479" y="47040"/>
                    </a:moveTo>
                    <a:cubicBezTo>
                      <a:pt x="22352" y="45966"/>
                      <a:pt x="20318" y="42954"/>
                      <a:pt x="20318" y="39712"/>
                    </a:cubicBezTo>
                    <a:lnTo>
                      <a:pt x="20318" y="39474"/>
                    </a:lnTo>
                    <a:cubicBezTo>
                      <a:pt x="20318" y="36347"/>
                      <a:pt x="22239" y="33578"/>
                      <a:pt x="25000" y="32260"/>
                    </a:cubicBezTo>
                    <a:cubicBezTo>
                      <a:pt x="27831" y="31007"/>
                      <a:pt x="30234" y="28986"/>
                      <a:pt x="31983" y="26475"/>
                    </a:cubicBezTo>
                    <a:cubicBezTo>
                      <a:pt x="34181" y="23321"/>
                      <a:pt x="35240" y="19512"/>
                      <a:pt x="34980" y="15676"/>
                    </a:cubicBezTo>
                    <a:cubicBezTo>
                      <a:pt x="34971" y="15536"/>
                      <a:pt x="34944" y="15398"/>
                      <a:pt x="34931" y="15261"/>
                    </a:cubicBezTo>
                    <a:cubicBezTo>
                      <a:pt x="34134" y="7155"/>
                      <a:pt x="27505" y="636"/>
                      <a:pt x="19357" y="47"/>
                    </a:cubicBezTo>
                    <a:cubicBezTo>
                      <a:pt x="18930" y="18"/>
                      <a:pt x="18513" y="1"/>
                      <a:pt x="18094" y="1"/>
                    </a:cubicBezTo>
                    <a:cubicBezTo>
                      <a:pt x="9517" y="1"/>
                      <a:pt x="2397" y="6439"/>
                      <a:pt x="1347" y="14761"/>
                    </a:cubicBezTo>
                    <a:cubicBezTo>
                      <a:pt x="1254" y="15462"/>
                      <a:pt x="1205" y="16169"/>
                      <a:pt x="1200" y="16875"/>
                    </a:cubicBezTo>
                    <a:cubicBezTo>
                      <a:pt x="1195" y="20149"/>
                      <a:pt x="2154" y="23352"/>
                      <a:pt x="3959" y="26085"/>
                    </a:cubicBezTo>
                    <a:cubicBezTo>
                      <a:pt x="5703" y="28734"/>
                      <a:pt x="8168" y="30872"/>
                      <a:pt x="11057" y="32260"/>
                    </a:cubicBezTo>
                    <a:cubicBezTo>
                      <a:pt x="13944" y="33580"/>
                      <a:pt x="15864" y="36464"/>
                      <a:pt x="15864" y="39714"/>
                    </a:cubicBezTo>
                    <a:cubicBezTo>
                      <a:pt x="15864" y="42954"/>
                      <a:pt x="13829" y="45963"/>
                      <a:pt x="10817" y="47040"/>
                    </a:cubicBezTo>
                    <a:cubicBezTo>
                      <a:pt x="6250" y="48725"/>
                      <a:pt x="2404" y="51975"/>
                      <a:pt x="0" y="56176"/>
                    </a:cubicBezTo>
                    <a:lnTo>
                      <a:pt x="18155" y="66637"/>
                    </a:lnTo>
                    <a:lnTo>
                      <a:pt x="36182" y="56176"/>
                    </a:lnTo>
                    <a:cubicBezTo>
                      <a:pt x="33781" y="51972"/>
                      <a:pt x="29930" y="48723"/>
                      <a:pt x="25479" y="4704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miter lim="24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8" name="Google Shape;9608;p63"/>
              <p:cNvSpPr/>
              <p:nvPr/>
            </p:nvSpPr>
            <p:spPr>
              <a:xfrm>
                <a:off x="4334725" y="2760325"/>
                <a:ext cx="1547125" cy="1304775"/>
              </a:xfrm>
              <a:custGeom>
                <a:avLst/>
                <a:gdLst/>
                <a:ahLst/>
                <a:cxnLst/>
                <a:rect l="l" t="t" r="r" b="b"/>
                <a:pathLst>
                  <a:path w="61885" h="52191" fill="none" extrusionOk="0">
                    <a:moveTo>
                      <a:pt x="43727" y="1"/>
                    </a:moveTo>
                    <a:cubicBezTo>
                      <a:pt x="41323" y="4212"/>
                      <a:pt x="40487" y="9019"/>
                      <a:pt x="41208" y="13829"/>
                    </a:cubicBezTo>
                    <a:cubicBezTo>
                      <a:pt x="41804" y="17069"/>
                      <a:pt x="40247" y="20321"/>
                      <a:pt x="37362" y="21878"/>
                    </a:cubicBezTo>
                    <a:lnTo>
                      <a:pt x="37237" y="22004"/>
                    </a:lnTo>
                    <a:cubicBezTo>
                      <a:pt x="35989" y="22712"/>
                      <a:pt x="34579" y="23085"/>
                      <a:pt x="33144" y="23090"/>
                    </a:cubicBezTo>
                    <a:cubicBezTo>
                      <a:pt x="31510" y="23095"/>
                      <a:pt x="29914" y="22587"/>
                      <a:pt x="28582" y="21638"/>
                    </a:cubicBezTo>
                    <a:cubicBezTo>
                      <a:pt x="25950" y="19752"/>
                      <a:pt x="22852" y="18705"/>
                      <a:pt x="19671" y="18513"/>
                    </a:cubicBezTo>
                    <a:cubicBezTo>
                      <a:pt x="19338" y="18494"/>
                      <a:pt x="19007" y="18435"/>
                      <a:pt x="18673" y="18435"/>
                    </a:cubicBezTo>
                    <a:cubicBezTo>
                      <a:pt x="15489" y="18435"/>
                      <a:pt x="12257" y="19345"/>
                      <a:pt x="9348" y="21282"/>
                    </a:cubicBezTo>
                    <a:cubicBezTo>
                      <a:pt x="9078" y="21462"/>
                      <a:pt x="8828" y="21663"/>
                      <a:pt x="8573" y="21856"/>
                    </a:cubicBezTo>
                    <a:cubicBezTo>
                      <a:pt x="2203" y="26681"/>
                      <a:pt x="1" y="35395"/>
                      <a:pt x="3579" y="42679"/>
                    </a:cubicBezTo>
                    <a:cubicBezTo>
                      <a:pt x="6535" y="48755"/>
                      <a:pt x="12519" y="52191"/>
                      <a:pt x="18698" y="52191"/>
                    </a:cubicBezTo>
                    <a:cubicBezTo>
                      <a:pt x="21064" y="52191"/>
                      <a:pt x="23448" y="51656"/>
                      <a:pt x="25712" y="50604"/>
                    </a:cubicBezTo>
                    <a:cubicBezTo>
                      <a:pt x="26193" y="50381"/>
                      <a:pt x="26674" y="50165"/>
                      <a:pt x="27140" y="49893"/>
                    </a:cubicBezTo>
                    <a:cubicBezTo>
                      <a:pt x="30299" y="48122"/>
                      <a:pt x="32604" y="45510"/>
                      <a:pt x="34014" y="42498"/>
                    </a:cubicBezTo>
                    <a:cubicBezTo>
                      <a:pt x="35307" y="39741"/>
                      <a:pt x="35837" y="36690"/>
                      <a:pt x="35552" y="33659"/>
                    </a:cubicBezTo>
                    <a:cubicBezTo>
                      <a:pt x="35312" y="30534"/>
                      <a:pt x="36882" y="27409"/>
                      <a:pt x="39641" y="25852"/>
                    </a:cubicBezTo>
                    <a:cubicBezTo>
                      <a:pt x="40902" y="25114"/>
                      <a:pt x="42282" y="24748"/>
                      <a:pt x="43641" y="24748"/>
                    </a:cubicBezTo>
                    <a:cubicBezTo>
                      <a:pt x="45392" y="24748"/>
                      <a:pt x="47119" y="25356"/>
                      <a:pt x="48534" y="26573"/>
                    </a:cubicBezTo>
                    <a:cubicBezTo>
                      <a:pt x="52382" y="29572"/>
                      <a:pt x="57074" y="31255"/>
                      <a:pt x="61884" y="31255"/>
                    </a:cubicBezTo>
                    <a:lnTo>
                      <a:pt x="61884" y="10461"/>
                    </a:lnTo>
                    <a:lnTo>
                      <a:pt x="61884" y="1046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435D74"/>
                </a:solidFill>
                <a:prstDash val="solid"/>
                <a:miter lim="24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9" name="Google Shape;9609;p63"/>
              <p:cNvSpPr/>
              <p:nvPr/>
            </p:nvSpPr>
            <p:spPr>
              <a:xfrm>
                <a:off x="5881825" y="2760325"/>
                <a:ext cx="1559550" cy="1305200"/>
              </a:xfrm>
              <a:custGeom>
                <a:avLst/>
                <a:gdLst/>
                <a:ahLst/>
                <a:cxnLst/>
                <a:rect l="l" t="t" r="r" b="b"/>
                <a:pathLst>
                  <a:path w="62382" h="52208" fill="none" extrusionOk="0">
                    <a:moveTo>
                      <a:pt x="51989" y="21025"/>
                    </a:moveTo>
                    <a:cubicBezTo>
                      <a:pt x="51805" y="20912"/>
                      <a:pt x="51636" y="20785"/>
                      <a:pt x="51447" y="20677"/>
                    </a:cubicBezTo>
                    <a:cubicBezTo>
                      <a:pt x="48774" y="19149"/>
                      <a:pt x="45855" y="18413"/>
                      <a:pt x="42981" y="18413"/>
                    </a:cubicBezTo>
                    <a:cubicBezTo>
                      <a:pt x="42208" y="18413"/>
                      <a:pt x="41443" y="18484"/>
                      <a:pt x="40682" y="18589"/>
                    </a:cubicBezTo>
                    <a:cubicBezTo>
                      <a:pt x="38034" y="18957"/>
                      <a:pt x="35488" y="19938"/>
                      <a:pt x="33290" y="21523"/>
                    </a:cubicBezTo>
                    <a:cubicBezTo>
                      <a:pt x="31924" y="22519"/>
                      <a:pt x="30276" y="23056"/>
                      <a:pt x="28586" y="23056"/>
                    </a:cubicBezTo>
                    <a:cubicBezTo>
                      <a:pt x="27107" y="23053"/>
                      <a:pt x="25657" y="22646"/>
                      <a:pt x="24394" y="21876"/>
                    </a:cubicBezTo>
                    <a:cubicBezTo>
                      <a:pt x="21510" y="20319"/>
                      <a:pt x="19952" y="17066"/>
                      <a:pt x="20548" y="13829"/>
                    </a:cubicBezTo>
                    <a:cubicBezTo>
                      <a:pt x="21270" y="9019"/>
                      <a:pt x="20433" y="4212"/>
                      <a:pt x="18030" y="1"/>
                    </a:cubicBezTo>
                    <a:lnTo>
                      <a:pt x="0" y="10461"/>
                    </a:lnTo>
                    <a:lnTo>
                      <a:pt x="0" y="10461"/>
                    </a:lnTo>
                    <a:lnTo>
                      <a:pt x="0" y="31250"/>
                    </a:lnTo>
                    <a:cubicBezTo>
                      <a:pt x="4805" y="31250"/>
                      <a:pt x="9489" y="29570"/>
                      <a:pt x="13220" y="26568"/>
                    </a:cubicBezTo>
                    <a:cubicBezTo>
                      <a:pt x="15719" y="24434"/>
                      <a:pt x="19307" y="24142"/>
                      <a:pt x="22116" y="25849"/>
                    </a:cubicBezTo>
                    <a:lnTo>
                      <a:pt x="22356" y="25965"/>
                    </a:lnTo>
                    <a:cubicBezTo>
                      <a:pt x="25003" y="27532"/>
                      <a:pt x="26560" y="30534"/>
                      <a:pt x="26204" y="33659"/>
                    </a:cubicBezTo>
                    <a:cubicBezTo>
                      <a:pt x="25959" y="36371"/>
                      <a:pt x="26391" y="39091"/>
                      <a:pt x="27389" y="41600"/>
                    </a:cubicBezTo>
                    <a:cubicBezTo>
                      <a:pt x="28807" y="45159"/>
                      <a:pt x="31421" y="48254"/>
                      <a:pt x="35110" y="50209"/>
                    </a:cubicBezTo>
                    <a:cubicBezTo>
                      <a:pt x="35274" y="50295"/>
                      <a:pt x="35412" y="50403"/>
                      <a:pt x="35578" y="50484"/>
                    </a:cubicBezTo>
                    <a:cubicBezTo>
                      <a:pt x="37877" y="51619"/>
                      <a:pt x="40405" y="52208"/>
                      <a:pt x="42968" y="52208"/>
                    </a:cubicBezTo>
                    <a:cubicBezTo>
                      <a:pt x="48435" y="52208"/>
                      <a:pt x="53753" y="49542"/>
                      <a:pt x="56975" y="44840"/>
                    </a:cubicBezTo>
                    <a:cubicBezTo>
                      <a:pt x="62381" y="36727"/>
                      <a:pt x="59960" y="25994"/>
                      <a:pt x="51989" y="2102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miter lim="24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610" name="Google Shape;9610;p63"/>
          <p:cNvGrpSpPr/>
          <p:nvPr/>
        </p:nvGrpSpPr>
        <p:grpSpPr>
          <a:xfrm>
            <a:off x="7708956" y="3708534"/>
            <a:ext cx="312074" cy="684173"/>
            <a:chOff x="7645573" y="3754300"/>
            <a:chExt cx="293855" cy="644170"/>
          </a:xfrm>
        </p:grpSpPr>
        <p:sp>
          <p:nvSpPr>
            <p:cNvPr id="9611" name="Google Shape;9611;p63"/>
            <p:cNvSpPr/>
            <p:nvPr/>
          </p:nvSpPr>
          <p:spPr>
            <a:xfrm>
              <a:off x="7645895" y="3855521"/>
              <a:ext cx="293533" cy="164134"/>
            </a:xfrm>
            <a:custGeom>
              <a:avLst/>
              <a:gdLst/>
              <a:ahLst/>
              <a:cxnLst/>
              <a:rect l="l" t="t" r="r" b="b"/>
              <a:pathLst>
                <a:path w="19132" h="10698" extrusionOk="0">
                  <a:moveTo>
                    <a:pt x="1" y="1"/>
                  </a:moveTo>
                  <a:lnTo>
                    <a:pt x="1" y="10698"/>
                  </a:lnTo>
                  <a:lnTo>
                    <a:pt x="19132" y="10698"/>
                  </a:lnTo>
                  <a:lnTo>
                    <a:pt x="1913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2" name="Google Shape;9612;p63"/>
            <p:cNvSpPr/>
            <p:nvPr/>
          </p:nvSpPr>
          <p:spPr>
            <a:xfrm>
              <a:off x="7645573" y="3754300"/>
              <a:ext cx="293303" cy="644170"/>
            </a:xfrm>
            <a:custGeom>
              <a:avLst/>
              <a:gdLst/>
              <a:ahLst/>
              <a:cxnLst/>
              <a:rect l="l" t="t" r="r" b="b"/>
              <a:pathLst>
                <a:path w="19117" h="41986" extrusionOk="0">
                  <a:moveTo>
                    <a:pt x="1155" y="1"/>
                  </a:moveTo>
                  <a:cubicBezTo>
                    <a:pt x="516" y="1"/>
                    <a:pt x="1" y="516"/>
                    <a:pt x="1" y="1152"/>
                  </a:cubicBezTo>
                  <a:lnTo>
                    <a:pt x="1" y="35706"/>
                  </a:lnTo>
                  <a:cubicBezTo>
                    <a:pt x="1" y="36344"/>
                    <a:pt x="9559" y="41985"/>
                    <a:pt x="9559" y="41985"/>
                  </a:cubicBezTo>
                  <a:cubicBezTo>
                    <a:pt x="9559" y="41985"/>
                    <a:pt x="19117" y="36344"/>
                    <a:pt x="19117" y="35706"/>
                  </a:cubicBezTo>
                  <a:lnTo>
                    <a:pt x="19117" y="1152"/>
                  </a:lnTo>
                  <a:cubicBezTo>
                    <a:pt x="19117" y="516"/>
                    <a:pt x="18601" y="1"/>
                    <a:pt x="1796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81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13" name="Google Shape;9613;p63"/>
          <p:cNvGrpSpPr/>
          <p:nvPr/>
        </p:nvGrpSpPr>
        <p:grpSpPr>
          <a:xfrm>
            <a:off x="5630944" y="1191441"/>
            <a:ext cx="709011" cy="739359"/>
            <a:chOff x="5830645" y="1256617"/>
            <a:chExt cx="530340" cy="553040"/>
          </a:xfrm>
        </p:grpSpPr>
        <p:grpSp>
          <p:nvGrpSpPr>
            <p:cNvPr id="9614" name="Google Shape;9614;p63"/>
            <p:cNvGrpSpPr/>
            <p:nvPr/>
          </p:nvGrpSpPr>
          <p:grpSpPr>
            <a:xfrm>
              <a:off x="5830645" y="1256617"/>
              <a:ext cx="259743" cy="269909"/>
              <a:chOff x="5830645" y="1256617"/>
              <a:chExt cx="259743" cy="269909"/>
            </a:xfrm>
          </p:grpSpPr>
          <p:sp>
            <p:nvSpPr>
              <p:cNvPr id="9615" name="Google Shape;9615;p63"/>
              <p:cNvSpPr/>
              <p:nvPr/>
            </p:nvSpPr>
            <p:spPr>
              <a:xfrm>
                <a:off x="5830645" y="1294145"/>
                <a:ext cx="259743" cy="232380"/>
              </a:xfrm>
              <a:custGeom>
                <a:avLst/>
                <a:gdLst/>
                <a:ahLst/>
                <a:cxnLst/>
                <a:rect l="l" t="t" r="r" b="b"/>
                <a:pathLst>
                  <a:path w="10195" h="9121" extrusionOk="0">
                    <a:moveTo>
                      <a:pt x="7470" y="1"/>
                    </a:moveTo>
                    <a:cubicBezTo>
                      <a:pt x="7469" y="1"/>
                      <a:pt x="7468" y="1"/>
                      <a:pt x="7467" y="1"/>
                    </a:cubicBezTo>
                    <a:lnTo>
                      <a:pt x="7044" y="1"/>
                    </a:lnTo>
                    <a:cubicBezTo>
                      <a:pt x="7044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lnTo>
                      <a:pt x="0" y="1"/>
                    </a:lnTo>
                    <a:lnTo>
                      <a:pt x="0" y="6393"/>
                    </a:lnTo>
                    <a:cubicBezTo>
                      <a:pt x="0" y="7900"/>
                      <a:pt x="1220" y="9120"/>
                      <a:pt x="2727" y="9120"/>
                    </a:cubicBezTo>
                    <a:lnTo>
                      <a:pt x="6018" y="9120"/>
                    </a:lnTo>
                    <a:cubicBezTo>
                      <a:pt x="6148" y="6883"/>
                      <a:pt x="7951" y="5095"/>
                      <a:pt x="10194" y="4987"/>
                    </a:cubicBezTo>
                    <a:lnTo>
                      <a:pt x="10194" y="2726"/>
                    </a:lnTo>
                    <a:cubicBezTo>
                      <a:pt x="10194" y="1222"/>
                      <a:pt x="8974" y="1"/>
                      <a:pt x="747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6" name="Google Shape;9616;p63"/>
              <p:cNvSpPr/>
              <p:nvPr/>
            </p:nvSpPr>
            <p:spPr>
              <a:xfrm>
                <a:off x="5922950" y="1256617"/>
                <a:ext cx="75057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6" h="2946" extrusionOk="0">
                    <a:moveTo>
                      <a:pt x="1474" y="1"/>
                    </a:moveTo>
                    <a:cubicBezTo>
                      <a:pt x="661" y="1"/>
                      <a:pt x="1" y="660"/>
                      <a:pt x="1" y="1472"/>
                    </a:cubicBezTo>
                    <a:cubicBezTo>
                      <a:pt x="1" y="2286"/>
                      <a:pt x="661" y="2945"/>
                      <a:pt x="1474" y="2945"/>
                    </a:cubicBezTo>
                    <a:cubicBezTo>
                      <a:pt x="2288" y="2945"/>
                      <a:pt x="2946" y="2286"/>
                      <a:pt x="2946" y="1472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17" name="Google Shape;9617;p63"/>
            <p:cNvGrpSpPr/>
            <p:nvPr/>
          </p:nvGrpSpPr>
          <p:grpSpPr>
            <a:xfrm>
              <a:off x="6101293" y="1256617"/>
              <a:ext cx="259692" cy="269909"/>
              <a:chOff x="6101293" y="1256617"/>
              <a:chExt cx="259692" cy="269909"/>
            </a:xfrm>
          </p:grpSpPr>
          <p:sp>
            <p:nvSpPr>
              <p:cNvPr id="9618" name="Google Shape;9618;p63"/>
              <p:cNvSpPr/>
              <p:nvPr/>
            </p:nvSpPr>
            <p:spPr>
              <a:xfrm>
                <a:off x="6101293" y="1294145"/>
                <a:ext cx="259692" cy="232380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1" extrusionOk="0">
                    <a:moveTo>
                      <a:pt x="2726" y="1"/>
                    </a:moveTo>
                    <a:cubicBezTo>
                      <a:pt x="1220" y="1"/>
                      <a:pt x="0" y="1221"/>
                      <a:pt x="0" y="2726"/>
                    </a:cubicBezTo>
                    <a:lnTo>
                      <a:pt x="0" y="4987"/>
                    </a:lnTo>
                    <a:cubicBezTo>
                      <a:pt x="2244" y="5095"/>
                      <a:pt x="4045" y="6883"/>
                      <a:pt x="4177" y="9120"/>
                    </a:cubicBezTo>
                    <a:lnTo>
                      <a:pt x="7467" y="9120"/>
                    </a:lnTo>
                    <a:cubicBezTo>
                      <a:pt x="8973" y="9120"/>
                      <a:pt x="10193" y="7900"/>
                      <a:pt x="10193" y="6393"/>
                    </a:cubicBezTo>
                    <a:lnTo>
                      <a:pt x="10193" y="1"/>
                    </a:lnTo>
                    <a:lnTo>
                      <a:pt x="7043" y="1"/>
                    </a:lnTo>
                    <a:cubicBezTo>
                      <a:pt x="7043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9" name="Google Shape;9619;p63"/>
              <p:cNvSpPr/>
              <p:nvPr/>
            </p:nvSpPr>
            <p:spPr>
              <a:xfrm>
                <a:off x="6193623" y="1256617"/>
                <a:ext cx="75031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2946" extrusionOk="0">
                    <a:moveTo>
                      <a:pt x="1473" y="1"/>
                    </a:moveTo>
                    <a:cubicBezTo>
                      <a:pt x="660" y="1"/>
                      <a:pt x="0" y="660"/>
                      <a:pt x="0" y="1472"/>
                    </a:cubicBezTo>
                    <a:cubicBezTo>
                      <a:pt x="0" y="2286"/>
                      <a:pt x="660" y="2945"/>
                      <a:pt x="1473" y="2945"/>
                    </a:cubicBezTo>
                    <a:cubicBezTo>
                      <a:pt x="2285" y="2945"/>
                      <a:pt x="2945" y="2286"/>
                      <a:pt x="2945" y="1472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20" name="Google Shape;9620;p63"/>
            <p:cNvGrpSpPr/>
            <p:nvPr/>
          </p:nvGrpSpPr>
          <p:grpSpPr>
            <a:xfrm>
              <a:off x="5830645" y="1539749"/>
              <a:ext cx="259692" cy="269909"/>
              <a:chOff x="5830645" y="1539749"/>
              <a:chExt cx="259692" cy="269909"/>
            </a:xfrm>
          </p:grpSpPr>
          <p:sp>
            <p:nvSpPr>
              <p:cNvPr id="9621" name="Google Shape;9621;p63"/>
              <p:cNvSpPr/>
              <p:nvPr/>
            </p:nvSpPr>
            <p:spPr>
              <a:xfrm>
                <a:off x="5830645" y="1539749"/>
                <a:ext cx="259692" cy="232406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2" extrusionOk="0">
                    <a:moveTo>
                      <a:pt x="2727" y="1"/>
                    </a:moveTo>
                    <a:cubicBezTo>
                      <a:pt x="1220" y="1"/>
                      <a:pt x="0" y="1223"/>
                      <a:pt x="0" y="2728"/>
                    </a:cubicBezTo>
                    <a:lnTo>
                      <a:pt x="0" y="9122"/>
                    </a:lnTo>
                    <a:lnTo>
                      <a:pt x="3150" y="9122"/>
                    </a:lnTo>
                    <a:cubicBezTo>
                      <a:pt x="3150" y="8046"/>
                      <a:pt x="4021" y="7175"/>
                      <a:pt x="5097" y="7175"/>
                    </a:cubicBezTo>
                    <a:cubicBezTo>
                      <a:pt x="6172" y="7175"/>
                      <a:pt x="7044" y="8046"/>
                      <a:pt x="7044" y="9122"/>
                    </a:cubicBezTo>
                    <a:lnTo>
                      <a:pt x="7467" y="9122"/>
                    </a:lnTo>
                    <a:cubicBezTo>
                      <a:pt x="8972" y="9122"/>
                      <a:pt x="10192" y="7900"/>
                      <a:pt x="10192" y="6395"/>
                    </a:cubicBezTo>
                    <a:lnTo>
                      <a:pt x="10192" y="4135"/>
                    </a:lnTo>
                    <a:cubicBezTo>
                      <a:pt x="7951" y="4028"/>
                      <a:pt x="6148" y="2239"/>
                      <a:pt x="601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2" name="Google Shape;9622;p63"/>
              <p:cNvSpPr/>
              <p:nvPr/>
            </p:nvSpPr>
            <p:spPr>
              <a:xfrm>
                <a:off x="5922950" y="1734600"/>
                <a:ext cx="75057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6" h="2946" extrusionOk="0">
                    <a:moveTo>
                      <a:pt x="1474" y="1"/>
                    </a:moveTo>
                    <a:cubicBezTo>
                      <a:pt x="661" y="1"/>
                      <a:pt x="1" y="660"/>
                      <a:pt x="1" y="1474"/>
                    </a:cubicBezTo>
                    <a:cubicBezTo>
                      <a:pt x="1" y="2287"/>
                      <a:pt x="661" y="2946"/>
                      <a:pt x="1474" y="2946"/>
                    </a:cubicBezTo>
                    <a:cubicBezTo>
                      <a:pt x="2288" y="2946"/>
                      <a:pt x="2946" y="2287"/>
                      <a:pt x="2946" y="1474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23" name="Google Shape;9623;p63"/>
            <p:cNvGrpSpPr/>
            <p:nvPr/>
          </p:nvGrpSpPr>
          <p:grpSpPr>
            <a:xfrm>
              <a:off x="6101293" y="1539749"/>
              <a:ext cx="259692" cy="269909"/>
              <a:chOff x="6101293" y="1539749"/>
              <a:chExt cx="259692" cy="269909"/>
            </a:xfrm>
          </p:grpSpPr>
          <p:sp>
            <p:nvSpPr>
              <p:cNvPr id="9624" name="Google Shape;9624;p63"/>
              <p:cNvSpPr/>
              <p:nvPr/>
            </p:nvSpPr>
            <p:spPr>
              <a:xfrm>
                <a:off x="6101293" y="1539749"/>
                <a:ext cx="259692" cy="232406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2" extrusionOk="0">
                    <a:moveTo>
                      <a:pt x="4177" y="1"/>
                    </a:moveTo>
                    <a:cubicBezTo>
                      <a:pt x="4045" y="2239"/>
                      <a:pt x="2244" y="4027"/>
                      <a:pt x="0" y="4135"/>
                    </a:cubicBezTo>
                    <a:lnTo>
                      <a:pt x="0" y="6395"/>
                    </a:lnTo>
                    <a:cubicBezTo>
                      <a:pt x="0" y="7902"/>
                      <a:pt x="1220" y="9122"/>
                      <a:pt x="2726" y="9122"/>
                    </a:cubicBezTo>
                    <a:lnTo>
                      <a:pt x="3148" y="9122"/>
                    </a:lnTo>
                    <a:cubicBezTo>
                      <a:pt x="3148" y="8046"/>
                      <a:pt x="4020" y="7175"/>
                      <a:pt x="5096" y="7175"/>
                    </a:cubicBezTo>
                    <a:cubicBezTo>
                      <a:pt x="6170" y="7175"/>
                      <a:pt x="7043" y="8046"/>
                      <a:pt x="7043" y="9122"/>
                    </a:cubicBezTo>
                    <a:lnTo>
                      <a:pt x="10193" y="9122"/>
                    </a:lnTo>
                    <a:lnTo>
                      <a:pt x="10193" y="2728"/>
                    </a:lnTo>
                    <a:cubicBezTo>
                      <a:pt x="10193" y="1223"/>
                      <a:pt x="8973" y="2"/>
                      <a:pt x="746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5" name="Google Shape;9625;p63"/>
              <p:cNvSpPr/>
              <p:nvPr/>
            </p:nvSpPr>
            <p:spPr>
              <a:xfrm>
                <a:off x="6193623" y="1734600"/>
                <a:ext cx="75031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2946" extrusionOk="0">
                    <a:moveTo>
                      <a:pt x="1473" y="1"/>
                    </a:moveTo>
                    <a:cubicBezTo>
                      <a:pt x="660" y="1"/>
                      <a:pt x="0" y="660"/>
                      <a:pt x="0" y="1474"/>
                    </a:cubicBezTo>
                    <a:cubicBezTo>
                      <a:pt x="0" y="2287"/>
                      <a:pt x="660" y="2946"/>
                      <a:pt x="1473" y="2946"/>
                    </a:cubicBezTo>
                    <a:cubicBezTo>
                      <a:pt x="2285" y="2946"/>
                      <a:pt x="2945" y="2287"/>
                      <a:pt x="2945" y="1474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26" name="Google Shape;9626;p63"/>
            <p:cNvSpPr/>
            <p:nvPr/>
          </p:nvSpPr>
          <p:spPr>
            <a:xfrm>
              <a:off x="5999148" y="1436800"/>
              <a:ext cx="192625" cy="192690"/>
            </a:xfrm>
            <a:custGeom>
              <a:avLst/>
              <a:gdLst/>
              <a:ahLst/>
              <a:cxnLst/>
              <a:rect l="l" t="t" r="r" b="b"/>
              <a:pathLst>
                <a:path w="2945" h="2946" extrusionOk="0">
                  <a:moveTo>
                    <a:pt x="1473" y="1"/>
                  </a:moveTo>
                  <a:cubicBezTo>
                    <a:pt x="660" y="1"/>
                    <a:pt x="0" y="660"/>
                    <a:pt x="0" y="1472"/>
                  </a:cubicBezTo>
                  <a:cubicBezTo>
                    <a:pt x="0" y="2286"/>
                    <a:pt x="660" y="2945"/>
                    <a:pt x="1473" y="2945"/>
                  </a:cubicBezTo>
                  <a:cubicBezTo>
                    <a:pt x="2285" y="2945"/>
                    <a:pt x="2945" y="2286"/>
                    <a:pt x="2945" y="1472"/>
                  </a:cubicBezTo>
                  <a:cubicBezTo>
                    <a:pt x="2945" y="660"/>
                    <a:pt x="2285" y="1"/>
                    <a:pt x="147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7" name="Google Shape;9627;p63"/>
          <p:cNvGrpSpPr/>
          <p:nvPr/>
        </p:nvGrpSpPr>
        <p:grpSpPr>
          <a:xfrm>
            <a:off x="732438" y="2927557"/>
            <a:ext cx="1452955" cy="621360"/>
            <a:chOff x="732422" y="2990152"/>
            <a:chExt cx="1337773" cy="572102"/>
          </a:xfrm>
        </p:grpSpPr>
        <p:sp>
          <p:nvSpPr>
            <p:cNvPr id="9628" name="Google Shape;9628;p63"/>
            <p:cNvSpPr/>
            <p:nvPr/>
          </p:nvSpPr>
          <p:spPr>
            <a:xfrm>
              <a:off x="923705" y="3182595"/>
              <a:ext cx="380762" cy="379464"/>
            </a:xfrm>
            <a:custGeom>
              <a:avLst/>
              <a:gdLst/>
              <a:ahLst/>
              <a:cxnLst/>
              <a:rect l="l" t="t" r="r" b="b"/>
              <a:pathLst>
                <a:path w="33153" h="33040" extrusionOk="0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6DB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9" name="Google Shape;9629;p63"/>
            <p:cNvSpPr/>
            <p:nvPr/>
          </p:nvSpPr>
          <p:spPr>
            <a:xfrm>
              <a:off x="1309210" y="3183709"/>
              <a:ext cx="378534" cy="377248"/>
            </a:xfrm>
            <a:custGeom>
              <a:avLst/>
              <a:gdLst/>
              <a:ahLst/>
              <a:cxnLst/>
              <a:rect l="l" t="t" r="r" b="b"/>
              <a:pathLst>
                <a:path w="32959" h="32847" extrusionOk="0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0" name="Google Shape;9630;p63"/>
            <p:cNvSpPr/>
            <p:nvPr/>
          </p:nvSpPr>
          <p:spPr>
            <a:xfrm>
              <a:off x="732422" y="2990152"/>
              <a:ext cx="380716" cy="379441"/>
            </a:xfrm>
            <a:custGeom>
              <a:avLst/>
              <a:gdLst/>
              <a:ahLst/>
              <a:cxnLst/>
              <a:rect l="l" t="t" r="r" b="b"/>
              <a:pathLst>
                <a:path w="33149" h="33038" extrusionOk="0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7994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1" name="Google Shape;9631;p63"/>
            <p:cNvSpPr/>
            <p:nvPr/>
          </p:nvSpPr>
          <p:spPr>
            <a:xfrm>
              <a:off x="1115837" y="2990152"/>
              <a:ext cx="380728" cy="379430"/>
            </a:xfrm>
            <a:custGeom>
              <a:avLst/>
              <a:gdLst/>
              <a:ahLst/>
              <a:cxnLst/>
              <a:rect l="l" t="t" r="r" b="b"/>
              <a:pathLst>
                <a:path w="33150" h="33037" extrusionOk="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2" name="Google Shape;9632;p63"/>
            <p:cNvSpPr/>
            <p:nvPr/>
          </p:nvSpPr>
          <p:spPr>
            <a:xfrm>
              <a:off x="1691707" y="3184996"/>
              <a:ext cx="378488" cy="377259"/>
            </a:xfrm>
            <a:custGeom>
              <a:avLst/>
              <a:gdLst/>
              <a:ahLst/>
              <a:cxnLst/>
              <a:rect l="l" t="t" r="r" b="b"/>
              <a:pathLst>
                <a:path w="32955" h="32848" extrusionOk="0">
                  <a:moveTo>
                    <a:pt x="16478" y="1"/>
                  </a:moveTo>
                  <a:cubicBezTo>
                    <a:pt x="16331" y="1"/>
                    <a:pt x="16185" y="57"/>
                    <a:pt x="16073" y="168"/>
                  </a:cubicBezTo>
                  <a:lnTo>
                    <a:pt x="9603" y="6639"/>
                  </a:lnTo>
                  <a:cubicBezTo>
                    <a:pt x="9489" y="6752"/>
                    <a:pt x="9342" y="6809"/>
                    <a:pt x="9195" y="6809"/>
                  </a:cubicBezTo>
                  <a:cubicBezTo>
                    <a:pt x="9048" y="6809"/>
                    <a:pt x="8900" y="6752"/>
                    <a:pt x="8787" y="6639"/>
                  </a:cubicBezTo>
                  <a:lnTo>
                    <a:pt x="8674" y="6526"/>
                  </a:lnTo>
                  <a:cubicBezTo>
                    <a:pt x="8451" y="6303"/>
                    <a:pt x="8244" y="5863"/>
                    <a:pt x="8211" y="5545"/>
                  </a:cubicBezTo>
                  <a:cubicBezTo>
                    <a:pt x="8211" y="5545"/>
                    <a:pt x="8127" y="4669"/>
                    <a:pt x="7581" y="4125"/>
                  </a:cubicBezTo>
                  <a:cubicBezTo>
                    <a:pt x="7109" y="3646"/>
                    <a:pt x="6488" y="3407"/>
                    <a:pt x="5867" y="3407"/>
                  </a:cubicBezTo>
                  <a:cubicBezTo>
                    <a:pt x="5251" y="3407"/>
                    <a:pt x="4634" y="3642"/>
                    <a:pt x="4164" y="4112"/>
                  </a:cubicBezTo>
                  <a:cubicBezTo>
                    <a:pt x="3219" y="5057"/>
                    <a:pt x="3226" y="6590"/>
                    <a:pt x="4177" y="7529"/>
                  </a:cubicBezTo>
                  <a:cubicBezTo>
                    <a:pt x="4721" y="8075"/>
                    <a:pt x="5601" y="8160"/>
                    <a:pt x="5601" y="8160"/>
                  </a:cubicBezTo>
                  <a:cubicBezTo>
                    <a:pt x="5914" y="8189"/>
                    <a:pt x="6354" y="8399"/>
                    <a:pt x="6578" y="8622"/>
                  </a:cubicBezTo>
                  <a:lnTo>
                    <a:pt x="6694" y="8735"/>
                  </a:lnTo>
                  <a:cubicBezTo>
                    <a:pt x="6914" y="8962"/>
                    <a:pt x="6914" y="9324"/>
                    <a:pt x="6694" y="9548"/>
                  </a:cubicBezTo>
                  <a:lnTo>
                    <a:pt x="223" y="16018"/>
                  </a:lnTo>
                  <a:cubicBezTo>
                    <a:pt x="0" y="16245"/>
                    <a:pt x="0" y="16607"/>
                    <a:pt x="223" y="16830"/>
                  </a:cubicBezTo>
                  <a:lnTo>
                    <a:pt x="6694" y="23301"/>
                  </a:lnTo>
                  <a:cubicBezTo>
                    <a:pt x="6917" y="23527"/>
                    <a:pt x="6917" y="23890"/>
                    <a:pt x="6694" y="24113"/>
                  </a:cubicBezTo>
                  <a:lnTo>
                    <a:pt x="6688" y="24119"/>
                  </a:lnTo>
                  <a:cubicBezTo>
                    <a:pt x="6464" y="24343"/>
                    <a:pt x="6024" y="24550"/>
                    <a:pt x="5711" y="24579"/>
                  </a:cubicBezTo>
                  <a:cubicBezTo>
                    <a:pt x="5711" y="24579"/>
                    <a:pt x="4831" y="24666"/>
                    <a:pt x="4287" y="25210"/>
                  </a:cubicBezTo>
                  <a:cubicBezTo>
                    <a:pt x="3346" y="26151"/>
                    <a:pt x="3346" y="27675"/>
                    <a:pt x="4287" y="28616"/>
                  </a:cubicBezTo>
                  <a:cubicBezTo>
                    <a:pt x="4756" y="29085"/>
                    <a:pt x="5372" y="29320"/>
                    <a:pt x="5989" y="29320"/>
                  </a:cubicBezTo>
                  <a:cubicBezTo>
                    <a:pt x="6605" y="29320"/>
                    <a:pt x="7221" y="29085"/>
                    <a:pt x="7691" y="28616"/>
                  </a:cubicBezTo>
                  <a:cubicBezTo>
                    <a:pt x="8237" y="28070"/>
                    <a:pt x="8321" y="27193"/>
                    <a:pt x="8321" y="27193"/>
                  </a:cubicBezTo>
                  <a:cubicBezTo>
                    <a:pt x="8354" y="26876"/>
                    <a:pt x="8561" y="26436"/>
                    <a:pt x="8784" y="26213"/>
                  </a:cubicBezTo>
                  <a:lnTo>
                    <a:pt x="8787" y="26209"/>
                  </a:lnTo>
                  <a:cubicBezTo>
                    <a:pt x="8900" y="26098"/>
                    <a:pt x="9048" y="26042"/>
                    <a:pt x="9195" y="26042"/>
                  </a:cubicBezTo>
                  <a:cubicBezTo>
                    <a:pt x="9341" y="26042"/>
                    <a:pt x="9488" y="26098"/>
                    <a:pt x="9599" y="26209"/>
                  </a:cubicBezTo>
                  <a:lnTo>
                    <a:pt x="16070" y="32680"/>
                  </a:lnTo>
                  <a:cubicBezTo>
                    <a:pt x="16183" y="32792"/>
                    <a:pt x="16330" y="32847"/>
                    <a:pt x="16478" y="32847"/>
                  </a:cubicBezTo>
                  <a:cubicBezTo>
                    <a:pt x="16625" y="32847"/>
                    <a:pt x="16772" y="32792"/>
                    <a:pt x="16885" y="32680"/>
                  </a:cubicBezTo>
                  <a:lnTo>
                    <a:pt x="23356" y="26209"/>
                  </a:lnTo>
                  <a:cubicBezTo>
                    <a:pt x="23579" y="25983"/>
                    <a:pt x="23579" y="25620"/>
                    <a:pt x="23356" y="25397"/>
                  </a:cubicBezTo>
                  <a:lnTo>
                    <a:pt x="23281" y="25326"/>
                  </a:lnTo>
                  <a:cubicBezTo>
                    <a:pt x="23058" y="25103"/>
                    <a:pt x="22618" y="24893"/>
                    <a:pt x="22304" y="24863"/>
                  </a:cubicBezTo>
                  <a:cubicBezTo>
                    <a:pt x="22304" y="24863"/>
                    <a:pt x="21428" y="24779"/>
                    <a:pt x="20881" y="24233"/>
                  </a:cubicBezTo>
                  <a:cubicBezTo>
                    <a:pt x="19939" y="23294"/>
                    <a:pt x="19943" y="21767"/>
                    <a:pt x="20881" y="20829"/>
                  </a:cubicBezTo>
                  <a:cubicBezTo>
                    <a:pt x="21351" y="20358"/>
                    <a:pt x="21968" y="20123"/>
                    <a:pt x="22584" y="20123"/>
                  </a:cubicBezTo>
                  <a:cubicBezTo>
                    <a:pt x="23200" y="20123"/>
                    <a:pt x="23817" y="20358"/>
                    <a:pt x="24287" y="20829"/>
                  </a:cubicBezTo>
                  <a:cubicBezTo>
                    <a:pt x="24831" y="21373"/>
                    <a:pt x="24918" y="22253"/>
                    <a:pt x="24918" y="22253"/>
                  </a:cubicBezTo>
                  <a:cubicBezTo>
                    <a:pt x="24947" y="22566"/>
                    <a:pt x="25155" y="23006"/>
                    <a:pt x="25378" y="23230"/>
                  </a:cubicBezTo>
                  <a:lnTo>
                    <a:pt x="25449" y="23301"/>
                  </a:lnTo>
                  <a:cubicBezTo>
                    <a:pt x="25562" y="23412"/>
                    <a:pt x="25709" y="23468"/>
                    <a:pt x="25856" y="23468"/>
                  </a:cubicBezTo>
                  <a:cubicBezTo>
                    <a:pt x="26003" y="23468"/>
                    <a:pt x="26149" y="23412"/>
                    <a:pt x="26261" y="23301"/>
                  </a:cubicBezTo>
                  <a:lnTo>
                    <a:pt x="32732" y="16830"/>
                  </a:lnTo>
                  <a:cubicBezTo>
                    <a:pt x="32955" y="16607"/>
                    <a:pt x="32955" y="16245"/>
                    <a:pt x="32732" y="16018"/>
                  </a:cubicBezTo>
                  <a:lnTo>
                    <a:pt x="26261" y="9548"/>
                  </a:lnTo>
                  <a:cubicBezTo>
                    <a:pt x="26149" y="9436"/>
                    <a:pt x="26003" y="9380"/>
                    <a:pt x="25856" y="9380"/>
                  </a:cubicBezTo>
                  <a:cubicBezTo>
                    <a:pt x="25709" y="9380"/>
                    <a:pt x="25562" y="9436"/>
                    <a:pt x="25449" y="9548"/>
                  </a:cubicBezTo>
                  <a:lnTo>
                    <a:pt x="25381" y="9615"/>
                  </a:lnTo>
                  <a:cubicBezTo>
                    <a:pt x="25158" y="9839"/>
                    <a:pt x="24951" y="10279"/>
                    <a:pt x="24918" y="10596"/>
                  </a:cubicBezTo>
                  <a:cubicBezTo>
                    <a:pt x="24918" y="10596"/>
                    <a:pt x="24834" y="11473"/>
                    <a:pt x="24291" y="12019"/>
                  </a:cubicBezTo>
                  <a:cubicBezTo>
                    <a:pt x="23820" y="12488"/>
                    <a:pt x="23204" y="12723"/>
                    <a:pt x="22587" y="12723"/>
                  </a:cubicBezTo>
                  <a:cubicBezTo>
                    <a:pt x="21971" y="12723"/>
                    <a:pt x="21355" y="12488"/>
                    <a:pt x="20884" y="12019"/>
                  </a:cubicBezTo>
                  <a:cubicBezTo>
                    <a:pt x="19946" y="11078"/>
                    <a:pt x="19946" y="9554"/>
                    <a:pt x="20884" y="8613"/>
                  </a:cubicBezTo>
                  <a:cubicBezTo>
                    <a:pt x="21428" y="8069"/>
                    <a:pt x="22308" y="7985"/>
                    <a:pt x="22308" y="7985"/>
                  </a:cubicBezTo>
                  <a:cubicBezTo>
                    <a:pt x="22621" y="7953"/>
                    <a:pt x="23061" y="7745"/>
                    <a:pt x="23285" y="7522"/>
                  </a:cubicBezTo>
                  <a:lnTo>
                    <a:pt x="23356" y="7454"/>
                  </a:lnTo>
                  <a:cubicBezTo>
                    <a:pt x="23579" y="7228"/>
                    <a:pt x="23579" y="6865"/>
                    <a:pt x="23356" y="6639"/>
                  </a:cubicBezTo>
                  <a:lnTo>
                    <a:pt x="16885" y="168"/>
                  </a:lnTo>
                  <a:cubicBezTo>
                    <a:pt x="16772" y="57"/>
                    <a:pt x="16625" y="1"/>
                    <a:pt x="1647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3" name="Google Shape;9633;p63"/>
            <p:cNvSpPr/>
            <p:nvPr/>
          </p:nvSpPr>
          <p:spPr>
            <a:xfrm>
              <a:off x="1499792" y="2993162"/>
              <a:ext cx="378523" cy="377213"/>
            </a:xfrm>
            <a:custGeom>
              <a:avLst/>
              <a:gdLst/>
              <a:ahLst/>
              <a:cxnLst/>
              <a:rect l="l" t="t" r="r" b="b"/>
              <a:pathLst>
                <a:path w="32958" h="32844" extrusionOk="0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00046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38" name="Google Shape;9638;p64"/>
          <p:cNvGrpSpPr/>
          <p:nvPr/>
        </p:nvGrpSpPr>
        <p:grpSpPr>
          <a:xfrm>
            <a:off x="729238" y="1179665"/>
            <a:ext cx="1636117" cy="1526144"/>
            <a:chOff x="729238" y="1179665"/>
            <a:chExt cx="1636117" cy="1526144"/>
          </a:xfrm>
        </p:grpSpPr>
        <p:grpSp>
          <p:nvGrpSpPr>
            <p:cNvPr id="9639" name="Google Shape;9639;p64"/>
            <p:cNvGrpSpPr/>
            <p:nvPr/>
          </p:nvGrpSpPr>
          <p:grpSpPr>
            <a:xfrm>
              <a:off x="729238" y="1179665"/>
              <a:ext cx="80700" cy="1526144"/>
              <a:chOff x="729238" y="1179665"/>
              <a:chExt cx="80700" cy="1526144"/>
            </a:xfrm>
          </p:grpSpPr>
          <p:sp>
            <p:nvSpPr>
              <p:cNvPr id="9640" name="Google Shape;9640;p64"/>
              <p:cNvSpPr/>
              <p:nvPr/>
            </p:nvSpPr>
            <p:spPr>
              <a:xfrm>
                <a:off x="729238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1" name="Google Shape;9641;p64"/>
              <p:cNvSpPr/>
              <p:nvPr/>
            </p:nvSpPr>
            <p:spPr>
              <a:xfrm>
                <a:off x="729238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2" name="Google Shape;9642;p64"/>
              <p:cNvSpPr/>
              <p:nvPr/>
            </p:nvSpPr>
            <p:spPr>
              <a:xfrm>
                <a:off x="729238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3" name="Google Shape;9643;p64"/>
              <p:cNvSpPr/>
              <p:nvPr/>
            </p:nvSpPr>
            <p:spPr>
              <a:xfrm>
                <a:off x="729238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4" name="Google Shape;9644;p64"/>
              <p:cNvSpPr/>
              <p:nvPr/>
            </p:nvSpPr>
            <p:spPr>
              <a:xfrm>
                <a:off x="729238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5" name="Google Shape;9645;p64"/>
              <p:cNvSpPr/>
              <p:nvPr/>
            </p:nvSpPr>
            <p:spPr>
              <a:xfrm>
                <a:off x="729238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6" name="Google Shape;9646;p64"/>
              <p:cNvSpPr/>
              <p:nvPr/>
            </p:nvSpPr>
            <p:spPr>
              <a:xfrm>
                <a:off x="72923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7" name="Google Shape;9647;p64"/>
              <p:cNvSpPr/>
              <p:nvPr/>
            </p:nvSpPr>
            <p:spPr>
              <a:xfrm>
                <a:off x="72923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8" name="Google Shape;9648;p64"/>
              <p:cNvSpPr/>
              <p:nvPr/>
            </p:nvSpPr>
            <p:spPr>
              <a:xfrm>
                <a:off x="72923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9" name="Google Shape;9649;p64"/>
              <p:cNvSpPr/>
              <p:nvPr/>
            </p:nvSpPr>
            <p:spPr>
              <a:xfrm>
                <a:off x="72923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50" name="Google Shape;9650;p64"/>
            <p:cNvGrpSpPr/>
            <p:nvPr/>
          </p:nvGrpSpPr>
          <p:grpSpPr>
            <a:xfrm>
              <a:off x="903098" y="1179665"/>
              <a:ext cx="80700" cy="1526144"/>
              <a:chOff x="903098" y="1179665"/>
              <a:chExt cx="80700" cy="1526144"/>
            </a:xfrm>
          </p:grpSpPr>
          <p:sp>
            <p:nvSpPr>
              <p:cNvPr id="9651" name="Google Shape;9651;p64"/>
              <p:cNvSpPr/>
              <p:nvPr/>
            </p:nvSpPr>
            <p:spPr>
              <a:xfrm>
                <a:off x="903098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2" name="Google Shape;9652;p64"/>
              <p:cNvSpPr/>
              <p:nvPr/>
            </p:nvSpPr>
            <p:spPr>
              <a:xfrm>
                <a:off x="903098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3" name="Google Shape;9653;p64"/>
              <p:cNvSpPr/>
              <p:nvPr/>
            </p:nvSpPr>
            <p:spPr>
              <a:xfrm>
                <a:off x="903098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4" name="Google Shape;9654;p64"/>
              <p:cNvSpPr/>
              <p:nvPr/>
            </p:nvSpPr>
            <p:spPr>
              <a:xfrm>
                <a:off x="903098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5" name="Google Shape;9655;p64"/>
              <p:cNvSpPr/>
              <p:nvPr/>
            </p:nvSpPr>
            <p:spPr>
              <a:xfrm>
                <a:off x="903098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6" name="Google Shape;9656;p64"/>
              <p:cNvSpPr/>
              <p:nvPr/>
            </p:nvSpPr>
            <p:spPr>
              <a:xfrm>
                <a:off x="903098" y="198232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7" name="Google Shape;9657;p64"/>
              <p:cNvSpPr/>
              <p:nvPr/>
            </p:nvSpPr>
            <p:spPr>
              <a:xfrm>
                <a:off x="90309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8" name="Google Shape;9658;p64"/>
              <p:cNvSpPr/>
              <p:nvPr/>
            </p:nvSpPr>
            <p:spPr>
              <a:xfrm>
                <a:off x="90309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9" name="Google Shape;9659;p64"/>
              <p:cNvSpPr/>
              <p:nvPr/>
            </p:nvSpPr>
            <p:spPr>
              <a:xfrm>
                <a:off x="90309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0" name="Google Shape;9660;p64"/>
              <p:cNvSpPr/>
              <p:nvPr/>
            </p:nvSpPr>
            <p:spPr>
              <a:xfrm>
                <a:off x="90309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61" name="Google Shape;9661;p64"/>
            <p:cNvGrpSpPr/>
            <p:nvPr/>
          </p:nvGrpSpPr>
          <p:grpSpPr>
            <a:xfrm>
              <a:off x="1076958" y="1179665"/>
              <a:ext cx="80700" cy="1526144"/>
              <a:chOff x="1076958" y="1179665"/>
              <a:chExt cx="80700" cy="1526144"/>
            </a:xfrm>
          </p:grpSpPr>
          <p:sp>
            <p:nvSpPr>
              <p:cNvPr id="9662" name="Google Shape;9662;p64"/>
              <p:cNvSpPr/>
              <p:nvPr/>
            </p:nvSpPr>
            <p:spPr>
              <a:xfrm>
                <a:off x="1076958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3" name="Google Shape;9663;p64"/>
              <p:cNvSpPr/>
              <p:nvPr/>
            </p:nvSpPr>
            <p:spPr>
              <a:xfrm>
                <a:off x="1076958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4" name="Google Shape;9664;p64"/>
              <p:cNvSpPr/>
              <p:nvPr/>
            </p:nvSpPr>
            <p:spPr>
              <a:xfrm>
                <a:off x="1076958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5" name="Google Shape;9665;p64"/>
              <p:cNvSpPr/>
              <p:nvPr/>
            </p:nvSpPr>
            <p:spPr>
              <a:xfrm>
                <a:off x="1076958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6" name="Google Shape;9666;p64"/>
              <p:cNvSpPr/>
              <p:nvPr/>
            </p:nvSpPr>
            <p:spPr>
              <a:xfrm>
                <a:off x="1076958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7" name="Google Shape;9667;p64"/>
              <p:cNvSpPr/>
              <p:nvPr/>
            </p:nvSpPr>
            <p:spPr>
              <a:xfrm>
                <a:off x="1076958" y="198232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8" name="Google Shape;9668;p64"/>
              <p:cNvSpPr/>
              <p:nvPr/>
            </p:nvSpPr>
            <p:spPr>
              <a:xfrm>
                <a:off x="1076958" y="214302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9" name="Google Shape;9669;p64"/>
              <p:cNvSpPr/>
              <p:nvPr/>
            </p:nvSpPr>
            <p:spPr>
              <a:xfrm>
                <a:off x="107695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0" name="Google Shape;9670;p64"/>
              <p:cNvSpPr/>
              <p:nvPr/>
            </p:nvSpPr>
            <p:spPr>
              <a:xfrm>
                <a:off x="107695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1" name="Google Shape;9671;p64"/>
              <p:cNvSpPr/>
              <p:nvPr/>
            </p:nvSpPr>
            <p:spPr>
              <a:xfrm>
                <a:off x="107695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72" name="Google Shape;9672;p64"/>
            <p:cNvGrpSpPr/>
            <p:nvPr/>
          </p:nvGrpSpPr>
          <p:grpSpPr>
            <a:xfrm>
              <a:off x="1247707" y="1179665"/>
              <a:ext cx="80700" cy="1526144"/>
              <a:chOff x="1247707" y="1179665"/>
              <a:chExt cx="80700" cy="1526144"/>
            </a:xfrm>
          </p:grpSpPr>
          <p:sp>
            <p:nvSpPr>
              <p:cNvPr id="9673" name="Google Shape;9673;p64"/>
              <p:cNvSpPr/>
              <p:nvPr/>
            </p:nvSpPr>
            <p:spPr>
              <a:xfrm>
                <a:off x="1247707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4" name="Google Shape;9674;p64"/>
              <p:cNvSpPr/>
              <p:nvPr/>
            </p:nvSpPr>
            <p:spPr>
              <a:xfrm>
                <a:off x="1247707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5" name="Google Shape;9675;p64"/>
              <p:cNvSpPr/>
              <p:nvPr/>
            </p:nvSpPr>
            <p:spPr>
              <a:xfrm>
                <a:off x="1247707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6" name="Google Shape;9676;p64"/>
              <p:cNvSpPr/>
              <p:nvPr/>
            </p:nvSpPr>
            <p:spPr>
              <a:xfrm>
                <a:off x="1247707" y="166175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7" name="Google Shape;9677;p64"/>
              <p:cNvSpPr/>
              <p:nvPr/>
            </p:nvSpPr>
            <p:spPr>
              <a:xfrm>
                <a:off x="1247707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8" name="Google Shape;9678;p64"/>
              <p:cNvSpPr/>
              <p:nvPr/>
            </p:nvSpPr>
            <p:spPr>
              <a:xfrm>
                <a:off x="1247707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9" name="Google Shape;9679;p64"/>
              <p:cNvSpPr/>
              <p:nvPr/>
            </p:nvSpPr>
            <p:spPr>
              <a:xfrm>
                <a:off x="124770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0" name="Google Shape;9680;p64"/>
              <p:cNvSpPr/>
              <p:nvPr/>
            </p:nvSpPr>
            <p:spPr>
              <a:xfrm>
                <a:off x="124770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1" name="Google Shape;9681;p64"/>
              <p:cNvSpPr/>
              <p:nvPr/>
            </p:nvSpPr>
            <p:spPr>
              <a:xfrm>
                <a:off x="124770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2" name="Google Shape;9682;p64"/>
              <p:cNvSpPr/>
              <p:nvPr/>
            </p:nvSpPr>
            <p:spPr>
              <a:xfrm>
                <a:off x="124770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83" name="Google Shape;9683;p64"/>
            <p:cNvGrpSpPr/>
            <p:nvPr/>
          </p:nvGrpSpPr>
          <p:grpSpPr>
            <a:xfrm>
              <a:off x="1421567" y="1179665"/>
              <a:ext cx="80700" cy="1526144"/>
              <a:chOff x="1421567" y="1179665"/>
              <a:chExt cx="80700" cy="1526144"/>
            </a:xfrm>
          </p:grpSpPr>
          <p:sp>
            <p:nvSpPr>
              <p:cNvPr id="9684" name="Google Shape;9684;p64"/>
              <p:cNvSpPr/>
              <p:nvPr/>
            </p:nvSpPr>
            <p:spPr>
              <a:xfrm>
                <a:off x="1421567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5" name="Google Shape;9685;p64"/>
              <p:cNvSpPr/>
              <p:nvPr/>
            </p:nvSpPr>
            <p:spPr>
              <a:xfrm>
                <a:off x="1421567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6" name="Google Shape;9686;p64"/>
              <p:cNvSpPr/>
              <p:nvPr/>
            </p:nvSpPr>
            <p:spPr>
              <a:xfrm>
                <a:off x="1421567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7" name="Google Shape;9687;p64"/>
              <p:cNvSpPr/>
              <p:nvPr/>
            </p:nvSpPr>
            <p:spPr>
              <a:xfrm>
                <a:off x="1421567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8" name="Google Shape;9688;p64"/>
              <p:cNvSpPr/>
              <p:nvPr/>
            </p:nvSpPr>
            <p:spPr>
              <a:xfrm>
                <a:off x="1421567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9" name="Google Shape;9689;p64"/>
              <p:cNvSpPr/>
              <p:nvPr/>
            </p:nvSpPr>
            <p:spPr>
              <a:xfrm>
                <a:off x="1421567" y="198232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0" name="Google Shape;9690;p64"/>
              <p:cNvSpPr/>
              <p:nvPr/>
            </p:nvSpPr>
            <p:spPr>
              <a:xfrm>
                <a:off x="1421567" y="214302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1" name="Google Shape;9691;p64"/>
              <p:cNvSpPr/>
              <p:nvPr/>
            </p:nvSpPr>
            <p:spPr>
              <a:xfrm>
                <a:off x="1421567" y="2303717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2" name="Google Shape;9692;p64"/>
              <p:cNvSpPr/>
              <p:nvPr/>
            </p:nvSpPr>
            <p:spPr>
              <a:xfrm>
                <a:off x="142156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3" name="Google Shape;9693;p64"/>
              <p:cNvSpPr/>
              <p:nvPr/>
            </p:nvSpPr>
            <p:spPr>
              <a:xfrm>
                <a:off x="142156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94" name="Google Shape;9694;p64"/>
            <p:cNvGrpSpPr/>
            <p:nvPr/>
          </p:nvGrpSpPr>
          <p:grpSpPr>
            <a:xfrm>
              <a:off x="1592327" y="1179665"/>
              <a:ext cx="80700" cy="1526144"/>
              <a:chOff x="1592327" y="1179665"/>
              <a:chExt cx="80700" cy="1526144"/>
            </a:xfrm>
          </p:grpSpPr>
          <p:sp>
            <p:nvSpPr>
              <p:cNvPr id="9695" name="Google Shape;9695;p64"/>
              <p:cNvSpPr/>
              <p:nvPr/>
            </p:nvSpPr>
            <p:spPr>
              <a:xfrm>
                <a:off x="1592327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6" name="Google Shape;9696;p64"/>
              <p:cNvSpPr/>
              <p:nvPr/>
            </p:nvSpPr>
            <p:spPr>
              <a:xfrm>
                <a:off x="1592327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7" name="Google Shape;9697;p64"/>
              <p:cNvSpPr/>
              <p:nvPr/>
            </p:nvSpPr>
            <p:spPr>
              <a:xfrm>
                <a:off x="1592327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8" name="Google Shape;9698;p64"/>
              <p:cNvSpPr/>
              <p:nvPr/>
            </p:nvSpPr>
            <p:spPr>
              <a:xfrm>
                <a:off x="1592327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9" name="Google Shape;9699;p64"/>
              <p:cNvSpPr/>
              <p:nvPr/>
            </p:nvSpPr>
            <p:spPr>
              <a:xfrm>
                <a:off x="1592327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0" name="Google Shape;9700;p64"/>
              <p:cNvSpPr/>
              <p:nvPr/>
            </p:nvSpPr>
            <p:spPr>
              <a:xfrm>
                <a:off x="1592327" y="198232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1" name="Google Shape;9701;p64"/>
              <p:cNvSpPr/>
              <p:nvPr/>
            </p:nvSpPr>
            <p:spPr>
              <a:xfrm>
                <a:off x="159232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2" name="Google Shape;9702;p64"/>
              <p:cNvSpPr/>
              <p:nvPr/>
            </p:nvSpPr>
            <p:spPr>
              <a:xfrm>
                <a:off x="159232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3" name="Google Shape;9703;p64"/>
              <p:cNvSpPr/>
              <p:nvPr/>
            </p:nvSpPr>
            <p:spPr>
              <a:xfrm>
                <a:off x="159232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4" name="Google Shape;9704;p64"/>
              <p:cNvSpPr/>
              <p:nvPr/>
            </p:nvSpPr>
            <p:spPr>
              <a:xfrm>
                <a:off x="159232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05" name="Google Shape;9705;p64"/>
            <p:cNvGrpSpPr/>
            <p:nvPr/>
          </p:nvGrpSpPr>
          <p:grpSpPr>
            <a:xfrm>
              <a:off x="1766187" y="1179665"/>
              <a:ext cx="80700" cy="1526144"/>
              <a:chOff x="1766187" y="1179665"/>
              <a:chExt cx="80700" cy="1526144"/>
            </a:xfrm>
          </p:grpSpPr>
          <p:sp>
            <p:nvSpPr>
              <p:cNvPr id="9706" name="Google Shape;9706;p64"/>
              <p:cNvSpPr/>
              <p:nvPr/>
            </p:nvSpPr>
            <p:spPr>
              <a:xfrm>
                <a:off x="1766187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7" name="Google Shape;9707;p64"/>
              <p:cNvSpPr/>
              <p:nvPr/>
            </p:nvSpPr>
            <p:spPr>
              <a:xfrm>
                <a:off x="1766187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8" name="Google Shape;9708;p64"/>
              <p:cNvSpPr/>
              <p:nvPr/>
            </p:nvSpPr>
            <p:spPr>
              <a:xfrm>
                <a:off x="1766187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9" name="Google Shape;9709;p64"/>
              <p:cNvSpPr/>
              <p:nvPr/>
            </p:nvSpPr>
            <p:spPr>
              <a:xfrm>
                <a:off x="1766187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0" name="Google Shape;9710;p64"/>
              <p:cNvSpPr/>
              <p:nvPr/>
            </p:nvSpPr>
            <p:spPr>
              <a:xfrm>
                <a:off x="1766187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1" name="Google Shape;9711;p64"/>
              <p:cNvSpPr/>
              <p:nvPr/>
            </p:nvSpPr>
            <p:spPr>
              <a:xfrm>
                <a:off x="1766187" y="198232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2" name="Google Shape;9712;p64"/>
              <p:cNvSpPr/>
              <p:nvPr/>
            </p:nvSpPr>
            <p:spPr>
              <a:xfrm>
                <a:off x="1766187" y="214302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3" name="Google Shape;9713;p64"/>
              <p:cNvSpPr/>
              <p:nvPr/>
            </p:nvSpPr>
            <p:spPr>
              <a:xfrm>
                <a:off x="1766187" y="2303717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4" name="Google Shape;9714;p64"/>
              <p:cNvSpPr/>
              <p:nvPr/>
            </p:nvSpPr>
            <p:spPr>
              <a:xfrm>
                <a:off x="1766187" y="2464413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5" name="Google Shape;9715;p64"/>
              <p:cNvSpPr/>
              <p:nvPr/>
            </p:nvSpPr>
            <p:spPr>
              <a:xfrm>
                <a:off x="176618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16" name="Google Shape;9716;p64"/>
            <p:cNvGrpSpPr/>
            <p:nvPr/>
          </p:nvGrpSpPr>
          <p:grpSpPr>
            <a:xfrm>
              <a:off x="1936935" y="1179665"/>
              <a:ext cx="80700" cy="1526144"/>
              <a:chOff x="1936935" y="1179665"/>
              <a:chExt cx="80700" cy="1526144"/>
            </a:xfrm>
          </p:grpSpPr>
          <p:sp>
            <p:nvSpPr>
              <p:cNvPr id="9717" name="Google Shape;9717;p64"/>
              <p:cNvSpPr/>
              <p:nvPr/>
            </p:nvSpPr>
            <p:spPr>
              <a:xfrm>
                <a:off x="1936935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8" name="Google Shape;9718;p64"/>
              <p:cNvSpPr/>
              <p:nvPr/>
            </p:nvSpPr>
            <p:spPr>
              <a:xfrm>
                <a:off x="1936935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9" name="Google Shape;9719;p64"/>
              <p:cNvSpPr/>
              <p:nvPr/>
            </p:nvSpPr>
            <p:spPr>
              <a:xfrm>
                <a:off x="1936935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0" name="Google Shape;9720;p64"/>
              <p:cNvSpPr/>
              <p:nvPr/>
            </p:nvSpPr>
            <p:spPr>
              <a:xfrm>
                <a:off x="1936935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1" name="Google Shape;9721;p64"/>
              <p:cNvSpPr/>
              <p:nvPr/>
            </p:nvSpPr>
            <p:spPr>
              <a:xfrm>
                <a:off x="1936935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2" name="Google Shape;9722;p64"/>
              <p:cNvSpPr/>
              <p:nvPr/>
            </p:nvSpPr>
            <p:spPr>
              <a:xfrm>
                <a:off x="193693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3" name="Google Shape;9723;p64"/>
              <p:cNvSpPr/>
              <p:nvPr/>
            </p:nvSpPr>
            <p:spPr>
              <a:xfrm>
                <a:off x="193693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4" name="Google Shape;9724;p64"/>
              <p:cNvSpPr/>
              <p:nvPr/>
            </p:nvSpPr>
            <p:spPr>
              <a:xfrm>
                <a:off x="193693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5" name="Google Shape;9725;p64"/>
              <p:cNvSpPr/>
              <p:nvPr/>
            </p:nvSpPr>
            <p:spPr>
              <a:xfrm>
                <a:off x="193693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6" name="Google Shape;9726;p64"/>
              <p:cNvSpPr/>
              <p:nvPr/>
            </p:nvSpPr>
            <p:spPr>
              <a:xfrm>
                <a:off x="193693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27" name="Google Shape;9727;p64"/>
            <p:cNvGrpSpPr/>
            <p:nvPr/>
          </p:nvGrpSpPr>
          <p:grpSpPr>
            <a:xfrm>
              <a:off x="2110795" y="1179665"/>
              <a:ext cx="80700" cy="1526144"/>
              <a:chOff x="2110795" y="1179665"/>
              <a:chExt cx="80700" cy="1526144"/>
            </a:xfrm>
          </p:grpSpPr>
          <p:sp>
            <p:nvSpPr>
              <p:cNvPr id="9728" name="Google Shape;9728;p64"/>
              <p:cNvSpPr/>
              <p:nvPr/>
            </p:nvSpPr>
            <p:spPr>
              <a:xfrm>
                <a:off x="2110795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9" name="Google Shape;9729;p64"/>
              <p:cNvSpPr/>
              <p:nvPr/>
            </p:nvSpPr>
            <p:spPr>
              <a:xfrm>
                <a:off x="2110795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0" name="Google Shape;9730;p64"/>
              <p:cNvSpPr/>
              <p:nvPr/>
            </p:nvSpPr>
            <p:spPr>
              <a:xfrm>
                <a:off x="2110795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1" name="Google Shape;9731;p64"/>
              <p:cNvSpPr/>
              <p:nvPr/>
            </p:nvSpPr>
            <p:spPr>
              <a:xfrm>
                <a:off x="2110795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2" name="Google Shape;9732;p64"/>
              <p:cNvSpPr/>
              <p:nvPr/>
            </p:nvSpPr>
            <p:spPr>
              <a:xfrm>
                <a:off x="2110795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3" name="Google Shape;9733;p64"/>
              <p:cNvSpPr/>
              <p:nvPr/>
            </p:nvSpPr>
            <p:spPr>
              <a:xfrm>
                <a:off x="211079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4" name="Google Shape;9734;p64"/>
              <p:cNvSpPr/>
              <p:nvPr/>
            </p:nvSpPr>
            <p:spPr>
              <a:xfrm>
                <a:off x="211079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5" name="Google Shape;9735;p64"/>
              <p:cNvSpPr/>
              <p:nvPr/>
            </p:nvSpPr>
            <p:spPr>
              <a:xfrm>
                <a:off x="211079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6" name="Google Shape;9736;p64"/>
              <p:cNvSpPr/>
              <p:nvPr/>
            </p:nvSpPr>
            <p:spPr>
              <a:xfrm>
                <a:off x="211079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7" name="Google Shape;9737;p64"/>
              <p:cNvSpPr/>
              <p:nvPr/>
            </p:nvSpPr>
            <p:spPr>
              <a:xfrm>
                <a:off x="211079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38" name="Google Shape;9738;p64"/>
            <p:cNvGrpSpPr/>
            <p:nvPr/>
          </p:nvGrpSpPr>
          <p:grpSpPr>
            <a:xfrm>
              <a:off x="2284655" y="1179665"/>
              <a:ext cx="80700" cy="1526144"/>
              <a:chOff x="2284655" y="1179665"/>
              <a:chExt cx="80700" cy="1526144"/>
            </a:xfrm>
          </p:grpSpPr>
          <p:sp>
            <p:nvSpPr>
              <p:cNvPr id="9739" name="Google Shape;9739;p64"/>
              <p:cNvSpPr/>
              <p:nvPr/>
            </p:nvSpPr>
            <p:spPr>
              <a:xfrm>
                <a:off x="2284655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0" name="Google Shape;9740;p64"/>
              <p:cNvSpPr/>
              <p:nvPr/>
            </p:nvSpPr>
            <p:spPr>
              <a:xfrm>
                <a:off x="2284655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1" name="Google Shape;9741;p64"/>
              <p:cNvSpPr/>
              <p:nvPr/>
            </p:nvSpPr>
            <p:spPr>
              <a:xfrm>
                <a:off x="2284655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2" name="Google Shape;9742;p64"/>
              <p:cNvSpPr/>
              <p:nvPr/>
            </p:nvSpPr>
            <p:spPr>
              <a:xfrm>
                <a:off x="2284655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3" name="Google Shape;9743;p64"/>
              <p:cNvSpPr/>
              <p:nvPr/>
            </p:nvSpPr>
            <p:spPr>
              <a:xfrm>
                <a:off x="2284655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4" name="Google Shape;9744;p64"/>
              <p:cNvSpPr/>
              <p:nvPr/>
            </p:nvSpPr>
            <p:spPr>
              <a:xfrm>
                <a:off x="2284655" y="198232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5" name="Google Shape;9745;p64"/>
              <p:cNvSpPr/>
              <p:nvPr/>
            </p:nvSpPr>
            <p:spPr>
              <a:xfrm>
                <a:off x="228465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6" name="Google Shape;9746;p64"/>
              <p:cNvSpPr/>
              <p:nvPr/>
            </p:nvSpPr>
            <p:spPr>
              <a:xfrm>
                <a:off x="228465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7" name="Google Shape;9747;p64"/>
              <p:cNvSpPr/>
              <p:nvPr/>
            </p:nvSpPr>
            <p:spPr>
              <a:xfrm>
                <a:off x="228465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8" name="Google Shape;9748;p64"/>
              <p:cNvSpPr/>
              <p:nvPr/>
            </p:nvSpPr>
            <p:spPr>
              <a:xfrm>
                <a:off x="228465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749" name="Google Shape;9749;p64"/>
          <p:cNvGrpSpPr/>
          <p:nvPr/>
        </p:nvGrpSpPr>
        <p:grpSpPr>
          <a:xfrm>
            <a:off x="2623904" y="1198803"/>
            <a:ext cx="1364248" cy="1102133"/>
            <a:chOff x="2623904" y="1198803"/>
            <a:chExt cx="1364248" cy="1102133"/>
          </a:xfrm>
        </p:grpSpPr>
        <p:grpSp>
          <p:nvGrpSpPr>
            <p:cNvPr id="9750" name="Google Shape;9750;p64"/>
            <p:cNvGrpSpPr/>
            <p:nvPr/>
          </p:nvGrpSpPr>
          <p:grpSpPr>
            <a:xfrm>
              <a:off x="2623907" y="1198803"/>
              <a:ext cx="1364245" cy="273000"/>
              <a:chOff x="2623907" y="1198803"/>
              <a:chExt cx="1364245" cy="273000"/>
            </a:xfrm>
          </p:grpSpPr>
          <p:sp>
            <p:nvSpPr>
              <p:cNvPr id="9751" name="Google Shape;9751;p64"/>
              <p:cNvSpPr/>
              <p:nvPr/>
            </p:nvSpPr>
            <p:spPr>
              <a:xfrm>
                <a:off x="3715152" y="1198803"/>
                <a:ext cx="273000" cy="273000"/>
              </a:xfrm>
              <a:prstGeom prst="diamond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2" name="Google Shape;9752;p64"/>
              <p:cNvSpPr/>
              <p:nvPr/>
            </p:nvSpPr>
            <p:spPr>
              <a:xfrm>
                <a:off x="2623907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3" name="Google Shape;9753;p64"/>
              <p:cNvSpPr/>
              <p:nvPr/>
            </p:nvSpPr>
            <p:spPr>
              <a:xfrm>
                <a:off x="2896718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4" name="Google Shape;9754;p64"/>
              <p:cNvSpPr/>
              <p:nvPr/>
            </p:nvSpPr>
            <p:spPr>
              <a:xfrm>
                <a:off x="3169529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5" name="Google Shape;9755;p64"/>
              <p:cNvSpPr/>
              <p:nvPr/>
            </p:nvSpPr>
            <p:spPr>
              <a:xfrm>
                <a:off x="3442341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56" name="Google Shape;9756;p64"/>
            <p:cNvGrpSpPr/>
            <p:nvPr/>
          </p:nvGrpSpPr>
          <p:grpSpPr>
            <a:xfrm>
              <a:off x="2623904" y="1476964"/>
              <a:ext cx="1364245" cy="273000"/>
              <a:chOff x="2623904" y="1476964"/>
              <a:chExt cx="1364245" cy="273000"/>
            </a:xfrm>
          </p:grpSpPr>
          <p:sp>
            <p:nvSpPr>
              <p:cNvPr id="9757" name="Google Shape;9757;p64"/>
              <p:cNvSpPr/>
              <p:nvPr/>
            </p:nvSpPr>
            <p:spPr>
              <a:xfrm>
                <a:off x="3169527" y="1476964"/>
                <a:ext cx="273000" cy="273000"/>
              </a:xfrm>
              <a:prstGeom prst="diamond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8" name="Google Shape;9758;p64"/>
              <p:cNvSpPr/>
              <p:nvPr/>
            </p:nvSpPr>
            <p:spPr>
              <a:xfrm>
                <a:off x="3442338" y="1476964"/>
                <a:ext cx="273000" cy="273000"/>
              </a:xfrm>
              <a:prstGeom prst="diamond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9" name="Google Shape;9759;p64"/>
              <p:cNvSpPr/>
              <p:nvPr/>
            </p:nvSpPr>
            <p:spPr>
              <a:xfrm>
                <a:off x="3715149" y="1476964"/>
                <a:ext cx="273000" cy="273000"/>
              </a:xfrm>
              <a:prstGeom prst="diamond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0" name="Google Shape;9760;p64"/>
              <p:cNvSpPr/>
              <p:nvPr/>
            </p:nvSpPr>
            <p:spPr>
              <a:xfrm>
                <a:off x="2623904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1" name="Google Shape;9761;p64"/>
              <p:cNvSpPr/>
              <p:nvPr/>
            </p:nvSpPr>
            <p:spPr>
              <a:xfrm>
                <a:off x="2896716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62" name="Google Shape;9762;p64"/>
            <p:cNvGrpSpPr/>
            <p:nvPr/>
          </p:nvGrpSpPr>
          <p:grpSpPr>
            <a:xfrm>
              <a:off x="2623907" y="1749775"/>
              <a:ext cx="1364245" cy="273000"/>
              <a:chOff x="2623907" y="1749775"/>
              <a:chExt cx="1364245" cy="273000"/>
            </a:xfrm>
          </p:grpSpPr>
          <p:sp>
            <p:nvSpPr>
              <p:cNvPr id="9763" name="Google Shape;9763;p64"/>
              <p:cNvSpPr/>
              <p:nvPr/>
            </p:nvSpPr>
            <p:spPr>
              <a:xfrm>
                <a:off x="3442341" y="1749775"/>
                <a:ext cx="273000" cy="273000"/>
              </a:xfrm>
              <a:prstGeom prst="diamond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4" name="Google Shape;9764;p64"/>
              <p:cNvSpPr/>
              <p:nvPr/>
            </p:nvSpPr>
            <p:spPr>
              <a:xfrm>
                <a:off x="3715152" y="1749775"/>
                <a:ext cx="273000" cy="273000"/>
              </a:xfrm>
              <a:prstGeom prst="diamond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5" name="Google Shape;9765;p64"/>
              <p:cNvSpPr/>
              <p:nvPr/>
            </p:nvSpPr>
            <p:spPr>
              <a:xfrm>
                <a:off x="2623907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6" name="Google Shape;9766;p64"/>
              <p:cNvSpPr/>
              <p:nvPr/>
            </p:nvSpPr>
            <p:spPr>
              <a:xfrm>
                <a:off x="2896718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7" name="Google Shape;9767;p64"/>
              <p:cNvSpPr/>
              <p:nvPr/>
            </p:nvSpPr>
            <p:spPr>
              <a:xfrm>
                <a:off x="3169529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68" name="Google Shape;9768;p64"/>
            <p:cNvGrpSpPr/>
            <p:nvPr/>
          </p:nvGrpSpPr>
          <p:grpSpPr>
            <a:xfrm>
              <a:off x="2623904" y="2027936"/>
              <a:ext cx="1364245" cy="273000"/>
              <a:chOff x="2623904" y="2027936"/>
              <a:chExt cx="1364245" cy="273000"/>
            </a:xfrm>
          </p:grpSpPr>
          <p:sp>
            <p:nvSpPr>
              <p:cNvPr id="9769" name="Google Shape;9769;p64"/>
              <p:cNvSpPr/>
              <p:nvPr/>
            </p:nvSpPr>
            <p:spPr>
              <a:xfrm>
                <a:off x="2623904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0" name="Google Shape;9770;p64"/>
              <p:cNvSpPr/>
              <p:nvPr/>
            </p:nvSpPr>
            <p:spPr>
              <a:xfrm>
                <a:off x="2896716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1" name="Google Shape;9771;p64"/>
              <p:cNvSpPr/>
              <p:nvPr/>
            </p:nvSpPr>
            <p:spPr>
              <a:xfrm>
                <a:off x="3169527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2" name="Google Shape;9772;p64"/>
              <p:cNvSpPr/>
              <p:nvPr/>
            </p:nvSpPr>
            <p:spPr>
              <a:xfrm>
                <a:off x="3442338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3" name="Google Shape;9773;p64"/>
              <p:cNvSpPr/>
              <p:nvPr/>
            </p:nvSpPr>
            <p:spPr>
              <a:xfrm>
                <a:off x="3715149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774" name="Google Shape;9774;p64"/>
          <p:cNvGrpSpPr/>
          <p:nvPr/>
        </p:nvGrpSpPr>
        <p:grpSpPr>
          <a:xfrm>
            <a:off x="2613365" y="2657986"/>
            <a:ext cx="1387541" cy="159124"/>
            <a:chOff x="3200660" y="2180272"/>
            <a:chExt cx="2563824" cy="378237"/>
          </a:xfrm>
        </p:grpSpPr>
        <p:sp>
          <p:nvSpPr>
            <p:cNvPr id="9775" name="Google Shape;9775;p64"/>
            <p:cNvSpPr/>
            <p:nvPr/>
          </p:nvSpPr>
          <p:spPr>
            <a:xfrm>
              <a:off x="320066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22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22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6" name="Google Shape;9776;p64"/>
            <p:cNvSpPr/>
            <p:nvPr/>
          </p:nvSpPr>
          <p:spPr>
            <a:xfrm>
              <a:off x="3345104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7" name="Google Shape;9777;p64"/>
            <p:cNvSpPr/>
            <p:nvPr/>
          </p:nvSpPr>
          <p:spPr>
            <a:xfrm>
              <a:off x="3489548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1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8" name="Google Shape;9778;p64"/>
            <p:cNvSpPr/>
            <p:nvPr/>
          </p:nvSpPr>
          <p:spPr>
            <a:xfrm>
              <a:off x="3633992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21" y="1"/>
                  </a:moveTo>
                  <a:cubicBezTo>
                    <a:pt x="277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7" y="37890"/>
                    <a:pt x="621" y="37890"/>
                  </a:cubicBezTo>
                  <a:lnTo>
                    <a:pt x="7937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9" name="Google Shape;9779;p64"/>
            <p:cNvSpPr/>
            <p:nvPr/>
          </p:nvSpPr>
          <p:spPr>
            <a:xfrm>
              <a:off x="3778448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6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0" name="Google Shape;9780;p64"/>
            <p:cNvSpPr/>
            <p:nvPr/>
          </p:nvSpPr>
          <p:spPr>
            <a:xfrm>
              <a:off x="3922892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1" name="Google Shape;9781;p64"/>
            <p:cNvSpPr/>
            <p:nvPr/>
          </p:nvSpPr>
          <p:spPr>
            <a:xfrm>
              <a:off x="4067336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2" name="Google Shape;9782;p64"/>
            <p:cNvSpPr/>
            <p:nvPr/>
          </p:nvSpPr>
          <p:spPr>
            <a:xfrm>
              <a:off x="4211780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21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3" name="Google Shape;9783;p64"/>
            <p:cNvSpPr/>
            <p:nvPr/>
          </p:nvSpPr>
          <p:spPr>
            <a:xfrm>
              <a:off x="4356236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20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4" name="Google Shape;9784;p64"/>
            <p:cNvSpPr/>
            <p:nvPr/>
          </p:nvSpPr>
          <p:spPr>
            <a:xfrm>
              <a:off x="450068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6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5" name="Google Shape;9785;p64"/>
            <p:cNvSpPr/>
            <p:nvPr/>
          </p:nvSpPr>
          <p:spPr>
            <a:xfrm>
              <a:off x="4645124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7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7" y="37876"/>
                  </a:cubicBezTo>
                  <a:lnTo>
                    <a:pt x="7936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6" name="Google Shape;9786;p64"/>
            <p:cNvSpPr/>
            <p:nvPr/>
          </p:nvSpPr>
          <p:spPr>
            <a:xfrm>
              <a:off x="4789568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7" name="Google Shape;9787;p64"/>
            <p:cNvSpPr/>
            <p:nvPr/>
          </p:nvSpPr>
          <p:spPr>
            <a:xfrm>
              <a:off x="4934012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3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8" name="Google Shape;9788;p64"/>
            <p:cNvSpPr/>
            <p:nvPr/>
          </p:nvSpPr>
          <p:spPr>
            <a:xfrm>
              <a:off x="5078456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9" name="Google Shape;9789;p64"/>
            <p:cNvSpPr/>
            <p:nvPr/>
          </p:nvSpPr>
          <p:spPr>
            <a:xfrm>
              <a:off x="522290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0" name="Google Shape;9790;p64"/>
            <p:cNvSpPr/>
            <p:nvPr/>
          </p:nvSpPr>
          <p:spPr>
            <a:xfrm>
              <a:off x="5367343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07" y="37890"/>
                  </a:cubicBezTo>
                  <a:lnTo>
                    <a:pt x="7937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3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1" name="Google Shape;9791;p64"/>
            <p:cNvSpPr/>
            <p:nvPr/>
          </p:nvSpPr>
          <p:spPr>
            <a:xfrm>
              <a:off x="5511787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7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76"/>
                    <a:pt x="607" y="37876"/>
                  </a:cubicBezTo>
                  <a:lnTo>
                    <a:pt x="7923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2" name="Google Shape;9792;p64"/>
            <p:cNvSpPr/>
            <p:nvPr/>
          </p:nvSpPr>
          <p:spPr>
            <a:xfrm>
              <a:off x="5656231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07" y="1"/>
                  </a:moveTo>
                  <a:cubicBezTo>
                    <a:pt x="263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2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3" name="Google Shape;9793;p64"/>
          <p:cNvGrpSpPr/>
          <p:nvPr/>
        </p:nvGrpSpPr>
        <p:grpSpPr>
          <a:xfrm>
            <a:off x="2609890" y="2935811"/>
            <a:ext cx="1390502" cy="159625"/>
            <a:chOff x="3530150" y="2790075"/>
            <a:chExt cx="1962600" cy="225300"/>
          </a:xfrm>
        </p:grpSpPr>
        <p:sp>
          <p:nvSpPr>
            <p:cNvPr id="9794" name="Google Shape;9794;p64"/>
            <p:cNvSpPr/>
            <p:nvPr/>
          </p:nvSpPr>
          <p:spPr>
            <a:xfrm>
              <a:off x="3530150" y="2790075"/>
              <a:ext cx="1962600" cy="225300"/>
            </a:xfrm>
            <a:prstGeom prst="rect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5" name="Google Shape;9795;p64"/>
            <p:cNvSpPr/>
            <p:nvPr/>
          </p:nvSpPr>
          <p:spPr>
            <a:xfrm>
              <a:off x="3535069" y="2794464"/>
              <a:ext cx="1104900" cy="216900"/>
            </a:xfrm>
            <a:prstGeom prst="rect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6" name="Google Shape;9796;p64"/>
          <p:cNvGrpSpPr/>
          <p:nvPr/>
        </p:nvGrpSpPr>
        <p:grpSpPr>
          <a:xfrm>
            <a:off x="2610543" y="3214137"/>
            <a:ext cx="1411629" cy="153761"/>
            <a:chOff x="3558802" y="4011427"/>
            <a:chExt cx="1866000" cy="111300"/>
          </a:xfrm>
        </p:grpSpPr>
        <p:sp>
          <p:nvSpPr>
            <p:cNvPr id="9797" name="Google Shape;9797;p64"/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8" name="Google Shape;9798;p64"/>
            <p:cNvSpPr/>
            <p:nvPr/>
          </p:nvSpPr>
          <p:spPr>
            <a:xfrm rot="5400000" flipH="1">
              <a:off x="4162472" y="3415277"/>
              <a:ext cx="104700" cy="13047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9" name="Google Shape;9799;p64"/>
          <p:cNvGrpSpPr/>
          <p:nvPr/>
        </p:nvGrpSpPr>
        <p:grpSpPr>
          <a:xfrm>
            <a:off x="2610235" y="2419536"/>
            <a:ext cx="1383503" cy="119749"/>
            <a:chOff x="3465975" y="2270276"/>
            <a:chExt cx="1986364" cy="171929"/>
          </a:xfrm>
        </p:grpSpPr>
        <p:sp>
          <p:nvSpPr>
            <p:cNvPr id="9800" name="Google Shape;9800;p64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1" name="Google Shape;9801;p64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2" name="Google Shape;9802;p64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3" name="Google Shape;9803;p64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4" name="Google Shape;9804;p64"/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5" name="Google Shape;9805;p64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6" name="Google Shape;9806;p64"/>
            <p:cNvSpPr/>
            <p:nvPr/>
          </p:nvSpPr>
          <p:spPr>
            <a:xfrm rot="-5400000">
              <a:off x="502123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7" name="Google Shape;9807;p64"/>
            <p:cNvSpPr/>
            <p:nvPr/>
          </p:nvSpPr>
          <p:spPr>
            <a:xfrm rot="-5400000">
              <a:off x="528044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8" name="Google Shape;9808;p64"/>
          <p:cNvGrpSpPr/>
          <p:nvPr/>
        </p:nvGrpSpPr>
        <p:grpSpPr>
          <a:xfrm>
            <a:off x="2621243" y="3783187"/>
            <a:ext cx="1369531" cy="195460"/>
            <a:chOff x="723300" y="4253549"/>
            <a:chExt cx="2276482" cy="324900"/>
          </a:xfrm>
        </p:grpSpPr>
        <p:sp>
          <p:nvSpPr>
            <p:cNvPr id="9809" name="Google Shape;9809;p64"/>
            <p:cNvSpPr/>
            <p:nvPr/>
          </p:nvSpPr>
          <p:spPr>
            <a:xfrm>
              <a:off x="723300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0" name="Google Shape;9810;p64"/>
            <p:cNvSpPr/>
            <p:nvPr/>
          </p:nvSpPr>
          <p:spPr>
            <a:xfrm>
              <a:off x="1206995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1" name="Google Shape;9811;p64"/>
            <p:cNvSpPr/>
            <p:nvPr/>
          </p:nvSpPr>
          <p:spPr>
            <a:xfrm>
              <a:off x="1690691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2" name="Google Shape;9812;p64"/>
            <p:cNvSpPr/>
            <p:nvPr/>
          </p:nvSpPr>
          <p:spPr>
            <a:xfrm>
              <a:off x="2174386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3" name="Google Shape;9813;p64"/>
            <p:cNvSpPr/>
            <p:nvPr/>
          </p:nvSpPr>
          <p:spPr>
            <a:xfrm>
              <a:off x="2658082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4" name="Google Shape;9814;p64"/>
          <p:cNvGrpSpPr/>
          <p:nvPr/>
        </p:nvGrpSpPr>
        <p:grpSpPr>
          <a:xfrm>
            <a:off x="2610803" y="3484367"/>
            <a:ext cx="1389066" cy="180119"/>
            <a:chOff x="705948" y="3788465"/>
            <a:chExt cx="2308953" cy="299400"/>
          </a:xfrm>
        </p:grpSpPr>
        <p:sp>
          <p:nvSpPr>
            <p:cNvPr id="9815" name="Google Shape;9815;p64"/>
            <p:cNvSpPr/>
            <p:nvPr/>
          </p:nvSpPr>
          <p:spPr>
            <a:xfrm>
              <a:off x="705948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6" name="Google Shape;9816;p64"/>
            <p:cNvSpPr/>
            <p:nvPr/>
          </p:nvSpPr>
          <p:spPr>
            <a:xfrm>
              <a:off x="1209923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7" name="Google Shape;9817;p64"/>
            <p:cNvSpPr/>
            <p:nvPr/>
          </p:nvSpPr>
          <p:spPr>
            <a:xfrm>
              <a:off x="1713905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8" name="Google Shape;9818;p64"/>
            <p:cNvSpPr/>
            <p:nvPr/>
          </p:nvSpPr>
          <p:spPr>
            <a:xfrm>
              <a:off x="2189639" y="3788465"/>
              <a:ext cx="335400" cy="299400"/>
            </a:xfrm>
            <a:prstGeom prst="heart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9" name="Google Shape;9819;p64"/>
            <p:cNvSpPr/>
            <p:nvPr/>
          </p:nvSpPr>
          <p:spPr>
            <a:xfrm>
              <a:off x="2679500" y="3788465"/>
              <a:ext cx="335400" cy="299400"/>
            </a:xfrm>
            <a:prstGeom prst="heart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20" name="Google Shape;9820;p64"/>
          <p:cNvGrpSpPr/>
          <p:nvPr/>
        </p:nvGrpSpPr>
        <p:grpSpPr>
          <a:xfrm>
            <a:off x="2658741" y="4097347"/>
            <a:ext cx="1304609" cy="294074"/>
            <a:chOff x="2658741" y="4097347"/>
            <a:chExt cx="1304609" cy="294074"/>
          </a:xfrm>
        </p:grpSpPr>
        <p:grpSp>
          <p:nvGrpSpPr>
            <p:cNvPr id="9821" name="Google Shape;9821;p64"/>
            <p:cNvGrpSpPr/>
            <p:nvPr/>
          </p:nvGrpSpPr>
          <p:grpSpPr>
            <a:xfrm>
              <a:off x="2658741" y="4097347"/>
              <a:ext cx="118572" cy="294074"/>
              <a:chOff x="3343310" y="4475555"/>
              <a:chExt cx="127717" cy="316753"/>
            </a:xfrm>
          </p:grpSpPr>
          <p:sp>
            <p:nvSpPr>
              <p:cNvPr id="9822" name="Google Shape;9822;p64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avLst/>
                <a:gdLst/>
                <a:ahLst/>
                <a:cxnLst/>
                <a:rect l="l" t="t" r="r" b="b"/>
                <a:pathLst>
                  <a:path w="77995" h="156544" extrusionOk="0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3" name="Google Shape;9823;p64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avLst/>
                <a:gdLst/>
                <a:ahLst/>
                <a:cxnLst/>
                <a:rect l="l" t="t" r="r" b="b"/>
                <a:pathLst>
                  <a:path w="31871" h="31838" extrusionOk="0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24" name="Google Shape;9824;p64"/>
            <p:cNvGrpSpPr/>
            <p:nvPr/>
          </p:nvGrpSpPr>
          <p:grpSpPr>
            <a:xfrm>
              <a:off x="3815519" y="4098388"/>
              <a:ext cx="147831" cy="291991"/>
              <a:chOff x="3527539" y="4476677"/>
              <a:chExt cx="159232" cy="314510"/>
            </a:xfrm>
          </p:grpSpPr>
          <p:sp>
            <p:nvSpPr>
              <p:cNvPr id="9825" name="Google Shape;9825;p64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6" name="Google Shape;9826;p64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27" name="Google Shape;9827;p64"/>
            <p:cNvGrpSpPr/>
            <p:nvPr/>
          </p:nvGrpSpPr>
          <p:grpSpPr>
            <a:xfrm>
              <a:off x="3511696" y="4098388"/>
              <a:ext cx="147831" cy="291991"/>
              <a:chOff x="3527539" y="4476677"/>
              <a:chExt cx="159232" cy="314510"/>
            </a:xfrm>
          </p:grpSpPr>
          <p:sp>
            <p:nvSpPr>
              <p:cNvPr id="9828" name="Google Shape;9828;p64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9" name="Google Shape;9829;p64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30" name="Google Shape;9830;p64"/>
            <p:cNvGrpSpPr/>
            <p:nvPr/>
          </p:nvGrpSpPr>
          <p:grpSpPr>
            <a:xfrm>
              <a:off x="3207874" y="4098388"/>
              <a:ext cx="147831" cy="291991"/>
              <a:chOff x="3527539" y="4476677"/>
              <a:chExt cx="159232" cy="314510"/>
            </a:xfrm>
          </p:grpSpPr>
          <p:sp>
            <p:nvSpPr>
              <p:cNvPr id="9831" name="Google Shape;9831;p64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2" name="Google Shape;9832;p64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33" name="Google Shape;9833;p64"/>
            <p:cNvGrpSpPr/>
            <p:nvPr/>
          </p:nvGrpSpPr>
          <p:grpSpPr>
            <a:xfrm>
              <a:off x="2933305" y="4097347"/>
              <a:ext cx="118572" cy="294074"/>
              <a:chOff x="3343310" y="4475555"/>
              <a:chExt cx="127717" cy="316753"/>
            </a:xfrm>
          </p:grpSpPr>
          <p:sp>
            <p:nvSpPr>
              <p:cNvPr id="9834" name="Google Shape;9834;p64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avLst/>
                <a:gdLst/>
                <a:ahLst/>
                <a:cxnLst/>
                <a:rect l="l" t="t" r="r" b="b"/>
                <a:pathLst>
                  <a:path w="77995" h="156544" extrusionOk="0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5" name="Google Shape;9835;p64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avLst/>
                <a:gdLst/>
                <a:ahLst/>
                <a:cxnLst/>
                <a:rect l="l" t="t" r="r" b="b"/>
                <a:pathLst>
                  <a:path w="31871" h="31838" extrusionOk="0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836" name="Google Shape;9836;p64"/>
          <p:cNvGrpSpPr/>
          <p:nvPr/>
        </p:nvGrpSpPr>
        <p:grpSpPr>
          <a:xfrm>
            <a:off x="4277571" y="2080469"/>
            <a:ext cx="1433821" cy="191501"/>
            <a:chOff x="4273350" y="2080469"/>
            <a:chExt cx="1433821" cy="191501"/>
          </a:xfrm>
        </p:grpSpPr>
        <p:grpSp>
          <p:nvGrpSpPr>
            <p:cNvPr id="9837" name="Google Shape;9837;p64"/>
            <p:cNvGrpSpPr/>
            <p:nvPr/>
          </p:nvGrpSpPr>
          <p:grpSpPr>
            <a:xfrm>
              <a:off x="4273350" y="2080469"/>
              <a:ext cx="1433821" cy="0"/>
              <a:chOff x="5224975" y="2962250"/>
              <a:chExt cx="1544400" cy="0"/>
            </a:xfrm>
          </p:grpSpPr>
          <p:cxnSp>
            <p:nvCxnSpPr>
              <p:cNvPr id="9838" name="Google Shape;9838;p64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39" name="Google Shape;9839;p64"/>
              <p:cNvCxnSpPr/>
              <p:nvPr/>
            </p:nvCxnSpPr>
            <p:spPr>
              <a:xfrm>
                <a:off x="5225150" y="2962250"/>
                <a:ext cx="453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7994A9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9840" name="Google Shape;9840;p64"/>
            <p:cNvGrpSpPr/>
            <p:nvPr/>
          </p:nvGrpSpPr>
          <p:grpSpPr>
            <a:xfrm>
              <a:off x="4273350" y="2271969"/>
              <a:ext cx="1433821" cy="0"/>
              <a:chOff x="5224975" y="2962250"/>
              <a:chExt cx="1544400" cy="0"/>
            </a:xfrm>
          </p:grpSpPr>
          <p:cxnSp>
            <p:nvCxnSpPr>
              <p:cNvPr id="9841" name="Google Shape;9841;p64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42" name="Google Shape;9842;p64"/>
              <p:cNvCxnSpPr/>
              <p:nvPr/>
            </p:nvCxnSpPr>
            <p:spPr>
              <a:xfrm>
                <a:off x="5225150" y="2962250"/>
                <a:ext cx="998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7994A9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9843" name="Google Shape;9843;p64"/>
          <p:cNvGrpSpPr/>
          <p:nvPr/>
        </p:nvGrpSpPr>
        <p:grpSpPr>
          <a:xfrm>
            <a:off x="4279126" y="1183036"/>
            <a:ext cx="1430711" cy="743389"/>
            <a:chOff x="5159450" y="1919950"/>
            <a:chExt cx="1541050" cy="862500"/>
          </a:xfrm>
        </p:grpSpPr>
        <p:sp>
          <p:nvSpPr>
            <p:cNvPr id="9844" name="Google Shape;9844;p64"/>
            <p:cNvSpPr/>
            <p:nvPr/>
          </p:nvSpPr>
          <p:spPr>
            <a:xfrm>
              <a:off x="5216414" y="2060033"/>
              <a:ext cx="1436820" cy="600250"/>
            </a:xfrm>
            <a:custGeom>
              <a:avLst/>
              <a:gdLst/>
              <a:ahLst/>
              <a:cxnLst/>
              <a:rect l="l" t="t" r="r" b="b"/>
              <a:pathLst>
                <a:path w="165771" h="69253" extrusionOk="0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noFill/>
            <a:ln w="19050" cap="flat" cmpd="sng">
              <a:solidFill>
                <a:srgbClr val="5F7D95"/>
              </a:solidFill>
              <a:prstDash val="solid"/>
              <a:round/>
              <a:headEnd type="oval" w="med" len="med"/>
              <a:tailEnd type="oval" w="med" len="med"/>
            </a:ln>
          </p:spPr>
        </p:sp>
        <p:grpSp>
          <p:nvGrpSpPr>
            <p:cNvPr id="9845" name="Google Shape;9845;p64"/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</p:grpSpPr>
          <p:cxnSp>
            <p:nvCxnSpPr>
              <p:cNvPr id="9846" name="Google Shape;9846;p64"/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47" name="Google Shape;9847;p64"/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9848" name="Google Shape;9848;p64"/>
          <p:cNvGrpSpPr/>
          <p:nvPr/>
        </p:nvGrpSpPr>
        <p:grpSpPr>
          <a:xfrm>
            <a:off x="4269239" y="2406364"/>
            <a:ext cx="1450484" cy="1052087"/>
            <a:chOff x="5230575" y="1554475"/>
            <a:chExt cx="2137150" cy="1550150"/>
          </a:xfrm>
        </p:grpSpPr>
        <p:sp>
          <p:nvSpPr>
            <p:cNvPr id="9849" name="Google Shape;9849;p64"/>
            <p:cNvSpPr/>
            <p:nvPr/>
          </p:nvSpPr>
          <p:spPr>
            <a:xfrm>
              <a:off x="6296450" y="2863325"/>
              <a:ext cx="1071275" cy="157150"/>
            </a:xfrm>
            <a:custGeom>
              <a:avLst/>
              <a:gdLst/>
              <a:ahLst/>
              <a:cxnLst/>
              <a:rect l="l" t="t" r="r" b="b"/>
              <a:pathLst>
                <a:path w="42851" h="6286" extrusionOk="0">
                  <a:moveTo>
                    <a:pt x="0" y="1"/>
                  </a:moveTo>
                  <a:lnTo>
                    <a:pt x="0" y="6286"/>
                  </a:lnTo>
                  <a:lnTo>
                    <a:pt x="42851" y="6286"/>
                  </a:lnTo>
                  <a:lnTo>
                    <a:pt x="4285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0" name="Google Shape;9850;p64"/>
            <p:cNvSpPr/>
            <p:nvPr/>
          </p:nvSpPr>
          <p:spPr>
            <a:xfrm>
              <a:off x="5230575" y="2863325"/>
              <a:ext cx="1071350" cy="157150"/>
            </a:xfrm>
            <a:custGeom>
              <a:avLst/>
              <a:gdLst/>
              <a:ahLst/>
              <a:cxnLst/>
              <a:rect l="l" t="t" r="r" b="b"/>
              <a:pathLst>
                <a:path w="42854" h="6286" extrusionOk="0">
                  <a:moveTo>
                    <a:pt x="0" y="1"/>
                  </a:moveTo>
                  <a:lnTo>
                    <a:pt x="0" y="6286"/>
                  </a:lnTo>
                  <a:lnTo>
                    <a:pt x="42854" y="6286"/>
                  </a:lnTo>
                  <a:lnTo>
                    <a:pt x="4285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1" name="Google Shape;9851;p64"/>
            <p:cNvSpPr/>
            <p:nvPr/>
          </p:nvSpPr>
          <p:spPr>
            <a:xfrm>
              <a:off x="6296450" y="2611125"/>
              <a:ext cx="1071275" cy="157150"/>
            </a:xfrm>
            <a:custGeom>
              <a:avLst/>
              <a:gdLst/>
              <a:ahLst/>
              <a:cxnLst/>
              <a:rect l="l" t="t" r="r" b="b"/>
              <a:pathLst>
                <a:path w="42851" h="6286" extrusionOk="0">
                  <a:moveTo>
                    <a:pt x="0" y="0"/>
                  </a:moveTo>
                  <a:lnTo>
                    <a:pt x="0" y="6285"/>
                  </a:lnTo>
                  <a:lnTo>
                    <a:pt x="42851" y="6285"/>
                  </a:lnTo>
                  <a:lnTo>
                    <a:pt x="4285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2" name="Google Shape;9852;p64"/>
            <p:cNvSpPr/>
            <p:nvPr/>
          </p:nvSpPr>
          <p:spPr>
            <a:xfrm>
              <a:off x="5230575" y="2611125"/>
              <a:ext cx="1071350" cy="157150"/>
            </a:xfrm>
            <a:custGeom>
              <a:avLst/>
              <a:gdLst/>
              <a:ahLst/>
              <a:cxnLst/>
              <a:rect l="l" t="t" r="r" b="b"/>
              <a:pathLst>
                <a:path w="42854" h="6286" extrusionOk="0">
                  <a:moveTo>
                    <a:pt x="0" y="0"/>
                  </a:moveTo>
                  <a:lnTo>
                    <a:pt x="0" y="6285"/>
                  </a:lnTo>
                  <a:lnTo>
                    <a:pt x="42854" y="6285"/>
                  </a:lnTo>
                  <a:lnTo>
                    <a:pt x="4285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3" name="Google Shape;9853;p64"/>
            <p:cNvSpPr/>
            <p:nvPr/>
          </p:nvSpPr>
          <p:spPr>
            <a:xfrm>
              <a:off x="6296450" y="2358900"/>
              <a:ext cx="1071275" cy="157150"/>
            </a:xfrm>
            <a:custGeom>
              <a:avLst/>
              <a:gdLst/>
              <a:ahLst/>
              <a:cxnLst/>
              <a:rect l="l" t="t" r="r" b="b"/>
              <a:pathLst>
                <a:path w="42851" h="6286" extrusionOk="0">
                  <a:moveTo>
                    <a:pt x="0" y="1"/>
                  </a:moveTo>
                  <a:lnTo>
                    <a:pt x="0" y="6286"/>
                  </a:lnTo>
                  <a:lnTo>
                    <a:pt x="42851" y="6286"/>
                  </a:lnTo>
                  <a:lnTo>
                    <a:pt x="4285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4" name="Google Shape;9854;p64"/>
            <p:cNvSpPr/>
            <p:nvPr/>
          </p:nvSpPr>
          <p:spPr>
            <a:xfrm>
              <a:off x="5230575" y="2358900"/>
              <a:ext cx="1071350" cy="157150"/>
            </a:xfrm>
            <a:custGeom>
              <a:avLst/>
              <a:gdLst/>
              <a:ahLst/>
              <a:cxnLst/>
              <a:rect l="l" t="t" r="r" b="b"/>
              <a:pathLst>
                <a:path w="42854" h="6286" extrusionOk="0">
                  <a:moveTo>
                    <a:pt x="0" y="1"/>
                  </a:moveTo>
                  <a:lnTo>
                    <a:pt x="0" y="6286"/>
                  </a:lnTo>
                  <a:lnTo>
                    <a:pt x="42854" y="6286"/>
                  </a:lnTo>
                  <a:lnTo>
                    <a:pt x="4285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5" name="Google Shape;9855;p64"/>
            <p:cNvSpPr/>
            <p:nvPr/>
          </p:nvSpPr>
          <p:spPr>
            <a:xfrm>
              <a:off x="6296450" y="2106700"/>
              <a:ext cx="989900" cy="157150"/>
            </a:xfrm>
            <a:custGeom>
              <a:avLst/>
              <a:gdLst/>
              <a:ahLst/>
              <a:cxnLst/>
              <a:rect l="l" t="t" r="r" b="b"/>
              <a:pathLst>
                <a:path w="39596" h="6286" extrusionOk="0">
                  <a:moveTo>
                    <a:pt x="0" y="0"/>
                  </a:moveTo>
                  <a:lnTo>
                    <a:pt x="0" y="6285"/>
                  </a:lnTo>
                  <a:lnTo>
                    <a:pt x="39596" y="6285"/>
                  </a:lnTo>
                  <a:lnTo>
                    <a:pt x="3959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6" name="Google Shape;9856;p64"/>
            <p:cNvSpPr/>
            <p:nvPr/>
          </p:nvSpPr>
          <p:spPr>
            <a:xfrm>
              <a:off x="5474700" y="2106700"/>
              <a:ext cx="827225" cy="157150"/>
            </a:xfrm>
            <a:custGeom>
              <a:avLst/>
              <a:gdLst/>
              <a:ahLst/>
              <a:cxnLst/>
              <a:rect l="l" t="t" r="r" b="b"/>
              <a:pathLst>
                <a:path w="33089" h="6286" extrusionOk="0">
                  <a:moveTo>
                    <a:pt x="0" y="0"/>
                  </a:moveTo>
                  <a:lnTo>
                    <a:pt x="0" y="6285"/>
                  </a:lnTo>
                  <a:lnTo>
                    <a:pt x="33089" y="6285"/>
                  </a:lnTo>
                  <a:lnTo>
                    <a:pt x="3308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7" name="Google Shape;9857;p64"/>
            <p:cNvSpPr/>
            <p:nvPr/>
          </p:nvSpPr>
          <p:spPr>
            <a:xfrm>
              <a:off x="6296450" y="1854475"/>
              <a:ext cx="827225" cy="157175"/>
            </a:xfrm>
            <a:custGeom>
              <a:avLst/>
              <a:gdLst/>
              <a:ahLst/>
              <a:cxnLst/>
              <a:rect l="l" t="t" r="r" b="b"/>
              <a:pathLst>
                <a:path w="33089" h="6287" extrusionOk="0">
                  <a:moveTo>
                    <a:pt x="0" y="1"/>
                  </a:moveTo>
                  <a:lnTo>
                    <a:pt x="0" y="6286"/>
                  </a:lnTo>
                  <a:lnTo>
                    <a:pt x="33089" y="6286"/>
                  </a:lnTo>
                  <a:lnTo>
                    <a:pt x="3308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8" name="Google Shape;9858;p64"/>
            <p:cNvSpPr/>
            <p:nvPr/>
          </p:nvSpPr>
          <p:spPr>
            <a:xfrm>
              <a:off x="5637425" y="1854475"/>
              <a:ext cx="664500" cy="157175"/>
            </a:xfrm>
            <a:custGeom>
              <a:avLst/>
              <a:gdLst/>
              <a:ahLst/>
              <a:cxnLst/>
              <a:rect l="l" t="t" r="r" b="b"/>
              <a:pathLst>
                <a:path w="26580" h="6287" extrusionOk="0">
                  <a:moveTo>
                    <a:pt x="1" y="1"/>
                  </a:moveTo>
                  <a:lnTo>
                    <a:pt x="1" y="6286"/>
                  </a:lnTo>
                  <a:lnTo>
                    <a:pt x="26580" y="6286"/>
                  </a:lnTo>
                  <a:lnTo>
                    <a:pt x="2658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9" name="Google Shape;9859;p64"/>
            <p:cNvSpPr/>
            <p:nvPr/>
          </p:nvSpPr>
          <p:spPr>
            <a:xfrm>
              <a:off x="6296450" y="1602275"/>
              <a:ext cx="501750" cy="157075"/>
            </a:xfrm>
            <a:custGeom>
              <a:avLst/>
              <a:gdLst/>
              <a:ahLst/>
              <a:cxnLst/>
              <a:rect l="l" t="t" r="r" b="b"/>
              <a:pathLst>
                <a:path w="20070" h="6283" extrusionOk="0">
                  <a:moveTo>
                    <a:pt x="0" y="1"/>
                  </a:moveTo>
                  <a:lnTo>
                    <a:pt x="0" y="6283"/>
                  </a:lnTo>
                  <a:lnTo>
                    <a:pt x="20069" y="6283"/>
                  </a:lnTo>
                  <a:lnTo>
                    <a:pt x="2006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0" name="Google Shape;9860;p64"/>
            <p:cNvSpPr/>
            <p:nvPr/>
          </p:nvSpPr>
          <p:spPr>
            <a:xfrm>
              <a:off x="5800100" y="1602275"/>
              <a:ext cx="501825" cy="157075"/>
            </a:xfrm>
            <a:custGeom>
              <a:avLst/>
              <a:gdLst/>
              <a:ahLst/>
              <a:cxnLst/>
              <a:rect l="l" t="t" r="r" b="b"/>
              <a:pathLst>
                <a:path w="20073" h="6283" extrusionOk="0">
                  <a:moveTo>
                    <a:pt x="1" y="1"/>
                  </a:moveTo>
                  <a:lnTo>
                    <a:pt x="1" y="6283"/>
                  </a:lnTo>
                  <a:lnTo>
                    <a:pt x="20073" y="6283"/>
                  </a:lnTo>
                  <a:lnTo>
                    <a:pt x="2007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1" name="Google Shape;9861;p64"/>
            <p:cNvSpPr/>
            <p:nvPr/>
          </p:nvSpPr>
          <p:spPr>
            <a:xfrm>
              <a:off x="6301225" y="1554475"/>
              <a:ext cx="25" cy="1550150"/>
            </a:xfrm>
            <a:custGeom>
              <a:avLst/>
              <a:gdLst/>
              <a:ahLst/>
              <a:cxnLst/>
              <a:rect l="l" t="t" r="r" b="b"/>
              <a:pathLst>
                <a:path w="1" h="62006" fill="none" extrusionOk="0">
                  <a:moveTo>
                    <a:pt x="1" y="0"/>
                  </a:moveTo>
                  <a:lnTo>
                    <a:pt x="1" y="62006"/>
                  </a:lnTo>
                </a:path>
              </a:pathLst>
            </a:custGeom>
            <a:noFill/>
            <a:ln w="9525" cap="flat" cmpd="sng">
              <a:solidFill>
                <a:srgbClr val="F2F2F2"/>
              </a:solidFill>
              <a:prstDash val="solid"/>
              <a:miter lim="2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2" name="Google Shape;9862;p64"/>
          <p:cNvGrpSpPr/>
          <p:nvPr/>
        </p:nvGrpSpPr>
        <p:grpSpPr>
          <a:xfrm rot="10800000">
            <a:off x="4285790" y="3498553"/>
            <a:ext cx="1417383" cy="887946"/>
            <a:chOff x="5645403" y="2920021"/>
            <a:chExt cx="2650800" cy="2180614"/>
          </a:xfrm>
        </p:grpSpPr>
        <p:sp>
          <p:nvSpPr>
            <p:cNvPr id="9863" name="Google Shape;9863;p64"/>
            <p:cNvSpPr/>
            <p:nvPr/>
          </p:nvSpPr>
          <p:spPr>
            <a:xfrm>
              <a:off x="5772903" y="2920021"/>
              <a:ext cx="2523300" cy="469200"/>
            </a:xfrm>
            <a:prstGeom prst="rect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864" name="Google Shape;9864;p64"/>
            <p:cNvCxnSpPr>
              <a:stCxn id="9863" idx="1"/>
            </p:cNvCxnSpPr>
            <p:nvPr/>
          </p:nvCxnSpPr>
          <p:spPr>
            <a:xfrm rot="10800000">
              <a:off x="5645403" y="3154021"/>
              <a:ext cx="127500" cy="6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865" name="Google Shape;9865;p64"/>
            <p:cNvSpPr/>
            <p:nvPr/>
          </p:nvSpPr>
          <p:spPr>
            <a:xfrm>
              <a:off x="6010040" y="3500932"/>
              <a:ext cx="2049000" cy="469200"/>
            </a:xfrm>
            <a:prstGeom prst="rect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866" name="Google Shape;9866;p64"/>
            <p:cNvCxnSpPr>
              <a:endCxn id="9865" idx="3"/>
            </p:cNvCxnSpPr>
            <p:nvPr/>
          </p:nvCxnSpPr>
          <p:spPr>
            <a:xfrm rot="10800000">
              <a:off x="8059040" y="3735533"/>
              <a:ext cx="1353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867" name="Google Shape;9867;p64"/>
            <p:cNvSpPr/>
            <p:nvPr/>
          </p:nvSpPr>
          <p:spPr>
            <a:xfrm>
              <a:off x="6299123" y="4066183"/>
              <a:ext cx="1470600" cy="469200"/>
            </a:xfrm>
            <a:prstGeom prst="rect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868" name="Google Shape;9868;p64"/>
            <p:cNvCxnSpPr>
              <a:stCxn id="9867" idx="1"/>
            </p:cNvCxnSpPr>
            <p:nvPr/>
          </p:nvCxnSpPr>
          <p:spPr>
            <a:xfrm rot="10800000">
              <a:off x="6175222" y="4300183"/>
              <a:ext cx="123900" cy="600"/>
            </a:xfrm>
            <a:prstGeom prst="straightConnector1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869" name="Google Shape;9869;p64"/>
            <p:cNvSpPr/>
            <p:nvPr/>
          </p:nvSpPr>
          <p:spPr>
            <a:xfrm>
              <a:off x="6629161" y="4631435"/>
              <a:ext cx="810600" cy="469200"/>
            </a:xfrm>
            <a:prstGeom prst="rect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870" name="Google Shape;9870;p64"/>
            <p:cNvCxnSpPr>
              <a:endCxn id="9869" idx="3"/>
            </p:cNvCxnSpPr>
            <p:nvPr/>
          </p:nvCxnSpPr>
          <p:spPr>
            <a:xfrm flipH="1">
              <a:off x="7439761" y="4864535"/>
              <a:ext cx="104400" cy="1500"/>
            </a:xfrm>
            <a:prstGeom prst="straightConnector1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871" name="Google Shape;9871;p64"/>
          <p:cNvGrpSpPr/>
          <p:nvPr/>
        </p:nvGrpSpPr>
        <p:grpSpPr>
          <a:xfrm>
            <a:off x="7386150" y="2401908"/>
            <a:ext cx="1071743" cy="1021579"/>
            <a:chOff x="7189833" y="2022667"/>
            <a:chExt cx="1251159" cy="1192597"/>
          </a:xfrm>
        </p:grpSpPr>
        <p:sp>
          <p:nvSpPr>
            <p:cNvPr id="9872" name="Google Shape;9872;p64"/>
            <p:cNvSpPr/>
            <p:nvPr/>
          </p:nvSpPr>
          <p:spPr>
            <a:xfrm>
              <a:off x="7474366" y="2461318"/>
              <a:ext cx="682343" cy="220186"/>
            </a:xfrm>
            <a:custGeom>
              <a:avLst/>
              <a:gdLst/>
              <a:ahLst/>
              <a:cxnLst/>
              <a:rect l="l" t="t" r="r" b="b"/>
              <a:pathLst>
                <a:path w="125546" h="40494" extrusionOk="0">
                  <a:moveTo>
                    <a:pt x="22196" y="1"/>
                  </a:moveTo>
                  <a:lnTo>
                    <a:pt x="8133" y="25661"/>
                  </a:lnTo>
                  <a:lnTo>
                    <a:pt x="1" y="40494"/>
                  </a:lnTo>
                  <a:lnTo>
                    <a:pt x="125545" y="40494"/>
                  </a:lnTo>
                  <a:lnTo>
                    <a:pt x="117413" y="25661"/>
                  </a:lnTo>
                  <a:lnTo>
                    <a:pt x="10335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3" name="Google Shape;9873;p64"/>
            <p:cNvSpPr/>
            <p:nvPr/>
          </p:nvSpPr>
          <p:spPr>
            <a:xfrm>
              <a:off x="7602697" y="2022667"/>
              <a:ext cx="426517" cy="402424"/>
            </a:xfrm>
            <a:custGeom>
              <a:avLst/>
              <a:gdLst/>
              <a:ahLst/>
              <a:cxnLst/>
              <a:rect l="l" t="t" r="r" b="b"/>
              <a:pathLst>
                <a:path w="78476" h="74009" extrusionOk="0">
                  <a:moveTo>
                    <a:pt x="39246" y="0"/>
                  </a:moveTo>
                  <a:lnTo>
                    <a:pt x="1" y="74009"/>
                  </a:lnTo>
                  <a:lnTo>
                    <a:pt x="78476" y="74009"/>
                  </a:lnTo>
                  <a:lnTo>
                    <a:pt x="3924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4" name="Google Shape;9874;p64"/>
            <p:cNvSpPr/>
            <p:nvPr/>
          </p:nvSpPr>
          <p:spPr>
            <a:xfrm>
              <a:off x="7189833" y="2972969"/>
              <a:ext cx="1251159" cy="242295"/>
            </a:xfrm>
            <a:custGeom>
              <a:avLst/>
              <a:gdLst/>
              <a:ahLst/>
              <a:cxnLst/>
              <a:rect l="l" t="t" r="r" b="b"/>
              <a:pathLst>
                <a:path w="230204" h="44560" extrusionOk="0">
                  <a:moveTo>
                    <a:pt x="25737" y="1"/>
                  </a:moveTo>
                  <a:lnTo>
                    <a:pt x="0" y="44560"/>
                  </a:lnTo>
                  <a:lnTo>
                    <a:pt x="230204" y="44560"/>
                  </a:lnTo>
                  <a:lnTo>
                    <a:pt x="20446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5" name="Google Shape;9875;p64"/>
            <p:cNvSpPr/>
            <p:nvPr/>
          </p:nvSpPr>
          <p:spPr>
            <a:xfrm>
              <a:off x="7340931" y="2717730"/>
              <a:ext cx="950049" cy="219012"/>
            </a:xfrm>
            <a:custGeom>
              <a:avLst/>
              <a:gdLst/>
              <a:ahLst/>
              <a:cxnLst/>
              <a:rect l="l" t="t" r="r" b="b"/>
              <a:pathLst>
                <a:path w="174802" h="40278" extrusionOk="0">
                  <a:moveTo>
                    <a:pt x="22750" y="1"/>
                  </a:moveTo>
                  <a:lnTo>
                    <a:pt x="0" y="40278"/>
                  </a:lnTo>
                  <a:lnTo>
                    <a:pt x="174802" y="40278"/>
                  </a:lnTo>
                  <a:lnTo>
                    <a:pt x="15205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76" name="Google Shape;9876;p64"/>
          <p:cNvGrpSpPr/>
          <p:nvPr/>
        </p:nvGrpSpPr>
        <p:grpSpPr>
          <a:xfrm>
            <a:off x="727421" y="2828315"/>
            <a:ext cx="1695374" cy="1560837"/>
            <a:chOff x="727421" y="2828315"/>
            <a:chExt cx="1695374" cy="1560837"/>
          </a:xfrm>
        </p:grpSpPr>
        <p:grpSp>
          <p:nvGrpSpPr>
            <p:cNvPr id="9877" name="Google Shape;9877;p64"/>
            <p:cNvGrpSpPr/>
            <p:nvPr/>
          </p:nvGrpSpPr>
          <p:grpSpPr>
            <a:xfrm>
              <a:off x="819108" y="2882501"/>
              <a:ext cx="103104" cy="1426186"/>
              <a:chOff x="4674013" y="3100904"/>
              <a:chExt cx="122758" cy="1698043"/>
            </a:xfrm>
          </p:grpSpPr>
          <p:sp>
            <p:nvSpPr>
              <p:cNvPr id="9878" name="Google Shape;9878;p64"/>
              <p:cNvSpPr/>
              <p:nvPr/>
            </p:nvSpPr>
            <p:spPr>
              <a:xfrm>
                <a:off x="4674013" y="3100904"/>
                <a:ext cx="12275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9" name="Google Shape;9879;p64"/>
              <p:cNvSpPr/>
              <p:nvPr/>
            </p:nvSpPr>
            <p:spPr>
              <a:xfrm>
                <a:off x="4674013" y="3363453"/>
                <a:ext cx="12275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0" name="Google Shape;9880;p64"/>
              <p:cNvSpPr/>
              <p:nvPr/>
            </p:nvSpPr>
            <p:spPr>
              <a:xfrm>
                <a:off x="4674013" y="3625992"/>
                <a:ext cx="122738" cy="12276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1" name="Google Shape;9881;p64"/>
              <p:cNvSpPr/>
              <p:nvPr/>
            </p:nvSpPr>
            <p:spPr>
              <a:xfrm>
                <a:off x="4674013" y="3888561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2" name="Google Shape;9882;p64"/>
              <p:cNvSpPr/>
              <p:nvPr/>
            </p:nvSpPr>
            <p:spPr>
              <a:xfrm>
                <a:off x="4674013" y="4151100"/>
                <a:ext cx="12273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3" name="Google Shape;9883;p64"/>
              <p:cNvSpPr/>
              <p:nvPr/>
            </p:nvSpPr>
            <p:spPr>
              <a:xfrm>
                <a:off x="4674013" y="4413650"/>
                <a:ext cx="12273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4" name="Google Shape;9884;p64"/>
              <p:cNvSpPr/>
              <p:nvPr/>
            </p:nvSpPr>
            <p:spPr>
              <a:xfrm>
                <a:off x="4674013" y="4676209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85" name="Google Shape;9885;p64"/>
            <p:cNvGrpSpPr/>
            <p:nvPr/>
          </p:nvGrpSpPr>
          <p:grpSpPr>
            <a:xfrm>
              <a:off x="1062475" y="2882501"/>
              <a:ext cx="103104" cy="1426186"/>
              <a:chOff x="4940438" y="3100904"/>
              <a:chExt cx="122758" cy="1698043"/>
            </a:xfrm>
          </p:grpSpPr>
          <p:sp>
            <p:nvSpPr>
              <p:cNvPr id="9886" name="Google Shape;9886;p64"/>
              <p:cNvSpPr/>
              <p:nvPr/>
            </p:nvSpPr>
            <p:spPr>
              <a:xfrm>
                <a:off x="4940438" y="3100904"/>
                <a:ext cx="12275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7" name="Google Shape;9887;p64"/>
              <p:cNvSpPr/>
              <p:nvPr/>
            </p:nvSpPr>
            <p:spPr>
              <a:xfrm>
                <a:off x="4940438" y="3363453"/>
                <a:ext cx="12275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8" name="Google Shape;9888;p64"/>
              <p:cNvSpPr/>
              <p:nvPr/>
            </p:nvSpPr>
            <p:spPr>
              <a:xfrm>
                <a:off x="4940438" y="3625992"/>
                <a:ext cx="122738" cy="12276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9" name="Google Shape;9889;p64"/>
              <p:cNvSpPr/>
              <p:nvPr/>
            </p:nvSpPr>
            <p:spPr>
              <a:xfrm>
                <a:off x="4940438" y="3888561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0" name="Google Shape;9890;p64"/>
              <p:cNvSpPr/>
              <p:nvPr/>
            </p:nvSpPr>
            <p:spPr>
              <a:xfrm>
                <a:off x="4940438" y="4151100"/>
                <a:ext cx="12273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1" name="Google Shape;9891;p64"/>
              <p:cNvSpPr/>
              <p:nvPr/>
            </p:nvSpPr>
            <p:spPr>
              <a:xfrm>
                <a:off x="4940438" y="4413650"/>
                <a:ext cx="12273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2" name="Google Shape;9892;p64"/>
              <p:cNvSpPr/>
              <p:nvPr/>
            </p:nvSpPr>
            <p:spPr>
              <a:xfrm>
                <a:off x="4940438" y="4676209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93" name="Google Shape;9893;p64"/>
            <p:cNvGrpSpPr/>
            <p:nvPr/>
          </p:nvGrpSpPr>
          <p:grpSpPr>
            <a:xfrm>
              <a:off x="1299324" y="2882501"/>
              <a:ext cx="103104" cy="1426186"/>
              <a:chOff x="5206863" y="3100904"/>
              <a:chExt cx="122758" cy="1698043"/>
            </a:xfrm>
          </p:grpSpPr>
          <p:sp>
            <p:nvSpPr>
              <p:cNvPr id="9894" name="Google Shape;9894;p64"/>
              <p:cNvSpPr/>
              <p:nvPr/>
            </p:nvSpPr>
            <p:spPr>
              <a:xfrm>
                <a:off x="5206863" y="3100904"/>
                <a:ext cx="12275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5" name="Google Shape;9895;p64"/>
              <p:cNvSpPr/>
              <p:nvPr/>
            </p:nvSpPr>
            <p:spPr>
              <a:xfrm>
                <a:off x="5206863" y="3363453"/>
                <a:ext cx="12275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6" name="Google Shape;9896;p64"/>
              <p:cNvSpPr/>
              <p:nvPr/>
            </p:nvSpPr>
            <p:spPr>
              <a:xfrm>
                <a:off x="5206863" y="3625992"/>
                <a:ext cx="122738" cy="12276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7" name="Google Shape;9897;p64"/>
              <p:cNvSpPr/>
              <p:nvPr/>
            </p:nvSpPr>
            <p:spPr>
              <a:xfrm>
                <a:off x="5206863" y="3888561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8" name="Google Shape;9898;p64"/>
              <p:cNvSpPr/>
              <p:nvPr/>
            </p:nvSpPr>
            <p:spPr>
              <a:xfrm>
                <a:off x="5206863" y="4151100"/>
                <a:ext cx="12273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9" name="Google Shape;9899;p64"/>
              <p:cNvSpPr/>
              <p:nvPr/>
            </p:nvSpPr>
            <p:spPr>
              <a:xfrm>
                <a:off x="5206863" y="4413650"/>
                <a:ext cx="12273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0" name="Google Shape;9900;p64"/>
              <p:cNvSpPr/>
              <p:nvPr/>
            </p:nvSpPr>
            <p:spPr>
              <a:xfrm>
                <a:off x="5206863" y="4676209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01" name="Google Shape;9901;p64"/>
            <p:cNvGrpSpPr/>
            <p:nvPr/>
          </p:nvGrpSpPr>
          <p:grpSpPr>
            <a:xfrm>
              <a:off x="1786057" y="2882501"/>
              <a:ext cx="103104" cy="1426186"/>
              <a:chOff x="6006138" y="3143629"/>
              <a:chExt cx="122758" cy="1698043"/>
            </a:xfrm>
          </p:grpSpPr>
          <p:sp>
            <p:nvSpPr>
              <p:cNvPr id="9902" name="Google Shape;9902;p64"/>
              <p:cNvSpPr/>
              <p:nvPr/>
            </p:nvSpPr>
            <p:spPr>
              <a:xfrm>
                <a:off x="6006138" y="3143629"/>
                <a:ext cx="12275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3" name="Google Shape;9903;p64"/>
              <p:cNvSpPr/>
              <p:nvPr/>
            </p:nvSpPr>
            <p:spPr>
              <a:xfrm>
                <a:off x="6006138" y="3406178"/>
                <a:ext cx="12275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4" name="Google Shape;9904;p64"/>
              <p:cNvSpPr/>
              <p:nvPr/>
            </p:nvSpPr>
            <p:spPr>
              <a:xfrm>
                <a:off x="6006138" y="3668717"/>
                <a:ext cx="122738" cy="12276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5" name="Google Shape;9905;p64"/>
              <p:cNvSpPr/>
              <p:nvPr/>
            </p:nvSpPr>
            <p:spPr>
              <a:xfrm>
                <a:off x="6006138" y="3931286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6" name="Google Shape;9906;p64"/>
              <p:cNvSpPr/>
              <p:nvPr/>
            </p:nvSpPr>
            <p:spPr>
              <a:xfrm>
                <a:off x="6006138" y="4193825"/>
                <a:ext cx="12273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7" name="Google Shape;9907;p64"/>
              <p:cNvSpPr/>
              <p:nvPr/>
            </p:nvSpPr>
            <p:spPr>
              <a:xfrm>
                <a:off x="6006138" y="4456375"/>
                <a:ext cx="12273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8" name="Google Shape;9908;p64"/>
              <p:cNvSpPr/>
              <p:nvPr/>
            </p:nvSpPr>
            <p:spPr>
              <a:xfrm>
                <a:off x="6006138" y="4718934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09" name="Google Shape;9909;p64"/>
            <p:cNvGrpSpPr/>
            <p:nvPr/>
          </p:nvGrpSpPr>
          <p:grpSpPr>
            <a:xfrm>
              <a:off x="2029422" y="2882501"/>
              <a:ext cx="103104" cy="1426186"/>
              <a:chOff x="6805413" y="3100904"/>
              <a:chExt cx="122758" cy="1698043"/>
            </a:xfrm>
          </p:grpSpPr>
          <p:sp>
            <p:nvSpPr>
              <p:cNvPr id="9910" name="Google Shape;9910;p64"/>
              <p:cNvSpPr/>
              <p:nvPr/>
            </p:nvSpPr>
            <p:spPr>
              <a:xfrm>
                <a:off x="6805413" y="3100904"/>
                <a:ext cx="12275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1" name="Google Shape;9911;p64"/>
              <p:cNvSpPr/>
              <p:nvPr/>
            </p:nvSpPr>
            <p:spPr>
              <a:xfrm>
                <a:off x="6805413" y="3363453"/>
                <a:ext cx="12275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2" name="Google Shape;9912;p64"/>
              <p:cNvSpPr/>
              <p:nvPr/>
            </p:nvSpPr>
            <p:spPr>
              <a:xfrm>
                <a:off x="6805413" y="3625992"/>
                <a:ext cx="122738" cy="12276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3" name="Google Shape;9913;p64"/>
              <p:cNvSpPr/>
              <p:nvPr/>
            </p:nvSpPr>
            <p:spPr>
              <a:xfrm>
                <a:off x="6805413" y="3888561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4" name="Google Shape;9914;p64"/>
              <p:cNvSpPr/>
              <p:nvPr/>
            </p:nvSpPr>
            <p:spPr>
              <a:xfrm>
                <a:off x="6805413" y="4151100"/>
                <a:ext cx="12273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5" name="Google Shape;9915;p64"/>
              <p:cNvSpPr/>
              <p:nvPr/>
            </p:nvSpPr>
            <p:spPr>
              <a:xfrm>
                <a:off x="6805413" y="4413650"/>
                <a:ext cx="12273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6" name="Google Shape;9916;p64"/>
              <p:cNvSpPr/>
              <p:nvPr/>
            </p:nvSpPr>
            <p:spPr>
              <a:xfrm>
                <a:off x="6805413" y="4676209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17" name="Google Shape;9917;p64"/>
            <p:cNvGrpSpPr/>
            <p:nvPr/>
          </p:nvGrpSpPr>
          <p:grpSpPr>
            <a:xfrm>
              <a:off x="727421" y="2828315"/>
              <a:ext cx="1695374" cy="1560837"/>
              <a:chOff x="734799" y="2782450"/>
              <a:chExt cx="1571100" cy="1577400"/>
            </a:xfrm>
          </p:grpSpPr>
          <p:cxnSp>
            <p:nvCxnSpPr>
              <p:cNvPr id="9918" name="Google Shape;9918;p64"/>
              <p:cNvCxnSpPr/>
              <p:nvPr/>
            </p:nvCxnSpPr>
            <p:spPr>
              <a:xfrm>
                <a:off x="743025" y="2782450"/>
                <a:ext cx="0" cy="1577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7E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19" name="Google Shape;9919;p64"/>
              <p:cNvCxnSpPr/>
              <p:nvPr/>
            </p:nvCxnSpPr>
            <p:spPr>
              <a:xfrm rot="10800000">
                <a:off x="734799" y="4359850"/>
                <a:ext cx="1571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7E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920" name="Google Shape;9920;p64"/>
            <p:cNvGrpSpPr/>
            <p:nvPr/>
          </p:nvGrpSpPr>
          <p:grpSpPr>
            <a:xfrm>
              <a:off x="2272795" y="2882501"/>
              <a:ext cx="103104" cy="1426186"/>
              <a:chOff x="5206863" y="3100904"/>
              <a:chExt cx="122758" cy="1698043"/>
            </a:xfrm>
          </p:grpSpPr>
          <p:sp>
            <p:nvSpPr>
              <p:cNvPr id="9921" name="Google Shape;9921;p64"/>
              <p:cNvSpPr/>
              <p:nvPr/>
            </p:nvSpPr>
            <p:spPr>
              <a:xfrm>
                <a:off x="5206863" y="3100904"/>
                <a:ext cx="12275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2" name="Google Shape;9922;p64"/>
              <p:cNvSpPr/>
              <p:nvPr/>
            </p:nvSpPr>
            <p:spPr>
              <a:xfrm>
                <a:off x="5206863" y="3363453"/>
                <a:ext cx="12275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3" name="Google Shape;9923;p64"/>
              <p:cNvSpPr/>
              <p:nvPr/>
            </p:nvSpPr>
            <p:spPr>
              <a:xfrm>
                <a:off x="5206863" y="3625992"/>
                <a:ext cx="122738" cy="12276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4" name="Google Shape;9924;p64"/>
              <p:cNvSpPr/>
              <p:nvPr/>
            </p:nvSpPr>
            <p:spPr>
              <a:xfrm>
                <a:off x="5206863" y="3888561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5" name="Google Shape;9925;p64"/>
              <p:cNvSpPr/>
              <p:nvPr/>
            </p:nvSpPr>
            <p:spPr>
              <a:xfrm>
                <a:off x="5206863" y="4151100"/>
                <a:ext cx="12273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6" name="Google Shape;9926;p64"/>
              <p:cNvSpPr/>
              <p:nvPr/>
            </p:nvSpPr>
            <p:spPr>
              <a:xfrm>
                <a:off x="5206863" y="4413650"/>
                <a:ext cx="12273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7" name="Google Shape;9927;p64"/>
              <p:cNvSpPr/>
              <p:nvPr/>
            </p:nvSpPr>
            <p:spPr>
              <a:xfrm>
                <a:off x="5206863" y="4676209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28" name="Google Shape;9928;p64"/>
            <p:cNvGrpSpPr/>
            <p:nvPr/>
          </p:nvGrpSpPr>
          <p:grpSpPr>
            <a:xfrm>
              <a:off x="1542694" y="2882501"/>
              <a:ext cx="103104" cy="1426186"/>
              <a:chOff x="6006138" y="3143629"/>
              <a:chExt cx="122758" cy="1698043"/>
            </a:xfrm>
          </p:grpSpPr>
          <p:sp>
            <p:nvSpPr>
              <p:cNvPr id="9929" name="Google Shape;9929;p64"/>
              <p:cNvSpPr/>
              <p:nvPr/>
            </p:nvSpPr>
            <p:spPr>
              <a:xfrm>
                <a:off x="6006138" y="3143629"/>
                <a:ext cx="12275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0" name="Google Shape;9930;p64"/>
              <p:cNvSpPr/>
              <p:nvPr/>
            </p:nvSpPr>
            <p:spPr>
              <a:xfrm>
                <a:off x="6006138" y="3406178"/>
                <a:ext cx="12275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1" name="Google Shape;9931;p64"/>
              <p:cNvSpPr/>
              <p:nvPr/>
            </p:nvSpPr>
            <p:spPr>
              <a:xfrm>
                <a:off x="6006138" y="3668717"/>
                <a:ext cx="122738" cy="12276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2" name="Google Shape;9932;p64"/>
              <p:cNvSpPr/>
              <p:nvPr/>
            </p:nvSpPr>
            <p:spPr>
              <a:xfrm>
                <a:off x="6006138" y="3931286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3" name="Google Shape;9933;p64"/>
              <p:cNvSpPr/>
              <p:nvPr/>
            </p:nvSpPr>
            <p:spPr>
              <a:xfrm>
                <a:off x="6006138" y="4193825"/>
                <a:ext cx="12273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4" name="Google Shape;9934;p64"/>
              <p:cNvSpPr/>
              <p:nvPr/>
            </p:nvSpPr>
            <p:spPr>
              <a:xfrm>
                <a:off x="6006138" y="4456375"/>
                <a:ext cx="12273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5" name="Google Shape;9935;p64"/>
              <p:cNvSpPr/>
              <p:nvPr/>
            </p:nvSpPr>
            <p:spPr>
              <a:xfrm>
                <a:off x="6006138" y="4718934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936" name="Google Shape;9936;p64"/>
          <p:cNvGrpSpPr/>
          <p:nvPr/>
        </p:nvGrpSpPr>
        <p:grpSpPr>
          <a:xfrm>
            <a:off x="5936000" y="2405887"/>
            <a:ext cx="1248543" cy="1025319"/>
            <a:chOff x="5183758" y="1210600"/>
            <a:chExt cx="3605380" cy="2960783"/>
          </a:xfrm>
        </p:grpSpPr>
        <p:sp>
          <p:nvSpPr>
            <p:cNvPr id="9937" name="Google Shape;9937;p64"/>
            <p:cNvSpPr/>
            <p:nvPr/>
          </p:nvSpPr>
          <p:spPr>
            <a:xfrm>
              <a:off x="5479658" y="1210600"/>
              <a:ext cx="3108190" cy="632425"/>
            </a:xfrm>
            <a:custGeom>
              <a:avLst/>
              <a:gdLst/>
              <a:ahLst/>
              <a:cxnLst/>
              <a:rect l="l" t="t" r="r" b="b"/>
              <a:pathLst>
                <a:path w="117257" h="25297" extrusionOk="0">
                  <a:moveTo>
                    <a:pt x="1" y="0"/>
                  </a:moveTo>
                  <a:lnTo>
                    <a:pt x="14647" y="25297"/>
                  </a:lnTo>
                  <a:lnTo>
                    <a:pt x="102066" y="25297"/>
                  </a:lnTo>
                  <a:lnTo>
                    <a:pt x="11725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8" name="Google Shape;9938;p64"/>
            <p:cNvSpPr/>
            <p:nvPr/>
          </p:nvSpPr>
          <p:spPr>
            <a:xfrm>
              <a:off x="5769162" y="1842998"/>
              <a:ext cx="2424880" cy="631925"/>
            </a:xfrm>
            <a:custGeom>
              <a:avLst/>
              <a:gdLst/>
              <a:ahLst/>
              <a:cxnLst/>
              <a:rect l="l" t="t" r="r" b="b"/>
              <a:pathLst>
                <a:path w="91479" h="25277" extrusionOk="0">
                  <a:moveTo>
                    <a:pt x="1" y="1"/>
                  </a:moveTo>
                  <a:lnTo>
                    <a:pt x="14647" y="25276"/>
                  </a:lnTo>
                  <a:lnTo>
                    <a:pt x="76602" y="25276"/>
                  </a:lnTo>
                  <a:lnTo>
                    <a:pt x="9147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9" name="Google Shape;9939;p64"/>
            <p:cNvSpPr/>
            <p:nvPr/>
          </p:nvSpPr>
          <p:spPr>
            <a:xfrm>
              <a:off x="6065319" y="2474896"/>
              <a:ext cx="1739369" cy="632450"/>
            </a:xfrm>
            <a:custGeom>
              <a:avLst/>
              <a:gdLst/>
              <a:ahLst/>
              <a:cxnLst/>
              <a:rect l="l" t="t" r="r" b="b"/>
              <a:pathLst>
                <a:path w="65618" h="25298" extrusionOk="0">
                  <a:moveTo>
                    <a:pt x="1" y="0"/>
                  </a:moveTo>
                  <a:lnTo>
                    <a:pt x="14417" y="25297"/>
                  </a:lnTo>
                  <a:lnTo>
                    <a:pt x="50887" y="25297"/>
                  </a:lnTo>
                  <a:lnTo>
                    <a:pt x="6561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0" name="Google Shape;9940;p64"/>
            <p:cNvSpPr/>
            <p:nvPr/>
          </p:nvSpPr>
          <p:spPr>
            <a:xfrm>
              <a:off x="6354293" y="3107319"/>
              <a:ext cx="1061572" cy="632425"/>
            </a:xfrm>
            <a:custGeom>
              <a:avLst/>
              <a:gdLst/>
              <a:ahLst/>
              <a:cxnLst/>
              <a:rect l="l" t="t" r="r" b="b"/>
              <a:pathLst>
                <a:path w="40048" h="25297" extrusionOk="0">
                  <a:moveTo>
                    <a:pt x="0" y="0"/>
                  </a:moveTo>
                  <a:lnTo>
                    <a:pt x="14668" y="25297"/>
                  </a:lnTo>
                  <a:lnTo>
                    <a:pt x="25360" y="25297"/>
                  </a:lnTo>
                  <a:lnTo>
                    <a:pt x="4004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941" name="Google Shape;9941;p64"/>
            <p:cNvCxnSpPr/>
            <p:nvPr/>
          </p:nvCxnSpPr>
          <p:spPr>
            <a:xfrm>
              <a:off x="5183758" y="2382654"/>
              <a:ext cx="922800" cy="0"/>
            </a:xfrm>
            <a:prstGeom prst="straightConnector1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9942" name="Google Shape;9942;p64"/>
            <p:cNvCxnSpPr/>
            <p:nvPr/>
          </p:nvCxnSpPr>
          <p:spPr>
            <a:xfrm rot="10800000">
              <a:off x="8225195" y="1765431"/>
              <a:ext cx="559200" cy="0"/>
            </a:xfrm>
            <a:prstGeom prst="straightConnector1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9943" name="Google Shape;9943;p64"/>
            <p:cNvCxnSpPr/>
            <p:nvPr/>
          </p:nvCxnSpPr>
          <p:spPr>
            <a:xfrm rot="10800000">
              <a:off x="7504838" y="2943528"/>
              <a:ext cx="12843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9944" name="Google Shape;9944;p64"/>
            <p:cNvCxnSpPr/>
            <p:nvPr/>
          </p:nvCxnSpPr>
          <p:spPr>
            <a:xfrm>
              <a:off x="5759284" y="3630350"/>
              <a:ext cx="922800" cy="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9945" name="Google Shape;9945;p64"/>
            <p:cNvSpPr/>
            <p:nvPr/>
          </p:nvSpPr>
          <p:spPr>
            <a:xfrm>
              <a:off x="6601902" y="3746583"/>
              <a:ext cx="566400" cy="424800"/>
            </a:xfrm>
            <a:prstGeom prst="downArrow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46" name="Google Shape;9946;p64"/>
          <p:cNvGrpSpPr/>
          <p:nvPr/>
        </p:nvGrpSpPr>
        <p:grpSpPr>
          <a:xfrm>
            <a:off x="5793062" y="3544204"/>
            <a:ext cx="2664831" cy="843440"/>
            <a:chOff x="5916567" y="1099697"/>
            <a:chExt cx="2556683" cy="809211"/>
          </a:xfrm>
        </p:grpSpPr>
        <p:sp>
          <p:nvSpPr>
            <p:cNvPr id="9947" name="Google Shape;9947;p64"/>
            <p:cNvSpPr/>
            <p:nvPr/>
          </p:nvSpPr>
          <p:spPr>
            <a:xfrm>
              <a:off x="5916567" y="1105515"/>
              <a:ext cx="2329202" cy="797642"/>
            </a:xfrm>
            <a:custGeom>
              <a:avLst/>
              <a:gdLst/>
              <a:ahLst/>
              <a:cxnLst/>
              <a:rect l="l" t="t" r="r" b="b"/>
              <a:pathLst>
                <a:path w="260246" h="89122" extrusionOk="0">
                  <a:moveTo>
                    <a:pt x="260246" y="1"/>
                  </a:moveTo>
                  <a:lnTo>
                    <a:pt x="0" y="44559"/>
                  </a:lnTo>
                  <a:lnTo>
                    <a:pt x="260241" y="89121"/>
                  </a:lnTo>
                  <a:cubicBezTo>
                    <a:pt x="250030" y="85482"/>
                    <a:pt x="242259" y="66921"/>
                    <a:pt x="242259" y="44559"/>
                  </a:cubicBezTo>
                  <a:cubicBezTo>
                    <a:pt x="242259" y="22201"/>
                    <a:pt x="250039" y="3626"/>
                    <a:pt x="26024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8" name="Google Shape;9948;p64"/>
            <p:cNvSpPr/>
            <p:nvPr/>
          </p:nvSpPr>
          <p:spPr>
            <a:xfrm>
              <a:off x="6719328" y="1353967"/>
              <a:ext cx="156983" cy="301221"/>
            </a:xfrm>
            <a:custGeom>
              <a:avLst/>
              <a:gdLst/>
              <a:ahLst/>
              <a:cxnLst/>
              <a:rect l="l" t="t" r="r" b="b"/>
              <a:pathLst>
                <a:path w="17540" h="33656" extrusionOk="0">
                  <a:moveTo>
                    <a:pt x="8770" y="1"/>
                  </a:moveTo>
                  <a:cubicBezTo>
                    <a:pt x="3929" y="1"/>
                    <a:pt x="0" y="7536"/>
                    <a:pt x="0" y="16826"/>
                  </a:cubicBezTo>
                  <a:cubicBezTo>
                    <a:pt x="0" y="26120"/>
                    <a:pt x="3929" y="33655"/>
                    <a:pt x="8770" y="33655"/>
                  </a:cubicBezTo>
                  <a:cubicBezTo>
                    <a:pt x="13616" y="33655"/>
                    <a:pt x="17540" y="26120"/>
                    <a:pt x="17540" y="16826"/>
                  </a:cubicBezTo>
                  <a:cubicBezTo>
                    <a:pt x="17540" y="7536"/>
                    <a:pt x="13616" y="1"/>
                    <a:pt x="877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9" name="Google Shape;9949;p64"/>
            <p:cNvSpPr/>
            <p:nvPr/>
          </p:nvSpPr>
          <p:spPr>
            <a:xfrm>
              <a:off x="7142762" y="1276612"/>
              <a:ext cx="217467" cy="455564"/>
            </a:xfrm>
            <a:custGeom>
              <a:avLst/>
              <a:gdLst/>
              <a:ahLst/>
              <a:cxnLst/>
              <a:rect l="l" t="t" r="r" b="b"/>
              <a:pathLst>
                <a:path w="24298" h="50901" extrusionOk="0">
                  <a:moveTo>
                    <a:pt x="12147" y="1"/>
                  </a:moveTo>
                  <a:cubicBezTo>
                    <a:pt x="8924" y="1"/>
                    <a:pt x="5836" y="2681"/>
                    <a:pt x="3558" y="7450"/>
                  </a:cubicBezTo>
                  <a:cubicBezTo>
                    <a:pt x="1280" y="12224"/>
                    <a:pt x="0" y="18697"/>
                    <a:pt x="0" y="25451"/>
                  </a:cubicBezTo>
                  <a:cubicBezTo>
                    <a:pt x="0" y="32200"/>
                    <a:pt x="1280" y="38673"/>
                    <a:pt x="3558" y="43447"/>
                  </a:cubicBezTo>
                  <a:cubicBezTo>
                    <a:pt x="5836" y="48216"/>
                    <a:pt x="8924" y="50901"/>
                    <a:pt x="12147" y="50901"/>
                  </a:cubicBezTo>
                  <a:cubicBezTo>
                    <a:pt x="15370" y="50901"/>
                    <a:pt x="18457" y="48216"/>
                    <a:pt x="20735" y="43447"/>
                  </a:cubicBezTo>
                  <a:cubicBezTo>
                    <a:pt x="23014" y="38673"/>
                    <a:pt x="24298" y="32200"/>
                    <a:pt x="24298" y="25451"/>
                  </a:cubicBezTo>
                  <a:cubicBezTo>
                    <a:pt x="24298" y="18697"/>
                    <a:pt x="23014" y="12224"/>
                    <a:pt x="20735" y="7450"/>
                  </a:cubicBezTo>
                  <a:cubicBezTo>
                    <a:pt x="18457" y="2681"/>
                    <a:pt x="15370" y="1"/>
                    <a:pt x="1214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0" name="Google Shape;9950;p64"/>
            <p:cNvSpPr/>
            <p:nvPr/>
          </p:nvSpPr>
          <p:spPr>
            <a:xfrm>
              <a:off x="7621211" y="1188419"/>
              <a:ext cx="293739" cy="631637"/>
            </a:xfrm>
            <a:custGeom>
              <a:avLst/>
              <a:gdLst/>
              <a:ahLst/>
              <a:cxnLst/>
              <a:rect l="l" t="t" r="r" b="b"/>
              <a:pathLst>
                <a:path w="32820" h="70574" extrusionOk="0">
                  <a:moveTo>
                    <a:pt x="16410" y="0"/>
                  </a:moveTo>
                  <a:cubicBezTo>
                    <a:pt x="12057" y="0"/>
                    <a:pt x="7884" y="3716"/>
                    <a:pt x="4806" y="10334"/>
                  </a:cubicBezTo>
                  <a:cubicBezTo>
                    <a:pt x="1728" y="16952"/>
                    <a:pt x="1" y="25925"/>
                    <a:pt x="1" y="35287"/>
                  </a:cubicBezTo>
                  <a:cubicBezTo>
                    <a:pt x="1" y="44644"/>
                    <a:pt x="1728" y="53622"/>
                    <a:pt x="4806" y="60239"/>
                  </a:cubicBezTo>
                  <a:cubicBezTo>
                    <a:pt x="7884" y="66857"/>
                    <a:pt x="12057" y="70573"/>
                    <a:pt x="16410" y="70573"/>
                  </a:cubicBezTo>
                  <a:cubicBezTo>
                    <a:pt x="20759" y="70573"/>
                    <a:pt x="24936" y="66857"/>
                    <a:pt x="28014" y="60239"/>
                  </a:cubicBezTo>
                  <a:cubicBezTo>
                    <a:pt x="31088" y="53622"/>
                    <a:pt x="32819" y="44644"/>
                    <a:pt x="32819" y="35287"/>
                  </a:cubicBezTo>
                  <a:cubicBezTo>
                    <a:pt x="32819" y="25925"/>
                    <a:pt x="31088" y="16952"/>
                    <a:pt x="28014" y="10334"/>
                  </a:cubicBezTo>
                  <a:cubicBezTo>
                    <a:pt x="24936" y="3716"/>
                    <a:pt x="20759" y="0"/>
                    <a:pt x="1641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1" name="Google Shape;9951;p64"/>
            <p:cNvSpPr/>
            <p:nvPr/>
          </p:nvSpPr>
          <p:spPr>
            <a:xfrm>
              <a:off x="8279421" y="1099697"/>
              <a:ext cx="54" cy="0"/>
            </a:xfrm>
            <a:custGeom>
              <a:avLst/>
              <a:gdLst/>
              <a:ahLst/>
              <a:cxnLst/>
              <a:rect l="l" t="t" r="r" b="b"/>
              <a:pathLst>
                <a:path w="6" extrusionOk="0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2" name="Google Shape;9952;p64"/>
            <p:cNvSpPr/>
            <p:nvPr/>
          </p:nvSpPr>
          <p:spPr>
            <a:xfrm>
              <a:off x="8245760" y="1099697"/>
              <a:ext cx="33670" cy="5791"/>
            </a:xfrm>
            <a:custGeom>
              <a:avLst/>
              <a:gdLst/>
              <a:ahLst/>
              <a:cxnLst/>
              <a:rect l="l" t="t" r="r" b="b"/>
              <a:pathLst>
                <a:path w="3762" h="647" extrusionOk="0">
                  <a:moveTo>
                    <a:pt x="3662" y="0"/>
                  </a:moveTo>
                  <a:cubicBezTo>
                    <a:pt x="2415" y="0"/>
                    <a:pt x="1194" y="222"/>
                    <a:pt x="1" y="646"/>
                  </a:cubicBezTo>
                  <a:lnTo>
                    <a:pt x="3762" y="0"/>
                  </a:lnTo>
                  <a:close/>
                </a:path>
              </a:pathLst>
            </a:custGeom>
            <a:solidFill>
              <a:srgbClr val="CFD9E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3" name="Google Shape;9953;p64"/>
            <p:cNvSpPr/>
            <p:nvPr/>
          </p:nvSpPr>
          <p:spPr>
            <a:xfrm>
              <a:off x="8085689" y="1099747"/>
              <a:ext cx="387562" cy="809161"/>
            </a:xfrm>
            <a:custGeom>
              <a:avLst/>
              <a:gdLst/>
              <a:ahLst/>
              <a:cxnLst/>
              <a:rect l="l" t="t" r="r" b="b"/>
              <a:pathLst>
                <a:path w="43303" h="90409" extrusionOk="0">
                  <a:moveTo>
                    <a:pt x="21749" y="0"/>
                  </a:moveTo>
                  <a:lnTo>
                    <a:pt x="17988" y="646"/>
                  </a:lnTo>
                  <a:cubicBezTo>
                    <a:pt x="7781" y="4276"/>
                    <a:pt x="1" y="22846"/>
                    <a:pt x="1" y="45204"/>
                  </a:cubicBezTo>
                  <a:cubicBezTo>
                    <a:pt x="1" y="67562"/>
                    <a:pt x="7781" y="86132"/>
                    <a:pt x="17988" y="89766"/>
                  </a:cubicBezTo>
                  <a:lnTo>
                    <a:pt x="21753" y="90408"/>
                  </a:lnTo>
                  <a:lnTo>
                    <a:pt x="21758" y="90408"/>
                  </a:lnTo>
                  <a:cubicBezTo>
                    <a:pt x="33665" y="90291"/>
                    <a:pt x="43302" y="70094"/>
                    <a:pt x="43302" y="45204"/>
                  </a:cubicBezTo>
                  <a:cubicBezTo>
                    <a:pt x="43302" y="20315"/>
                    <a:pt x="33665" y="118"/>
                    <a:pt x="2175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4" name="Google Shape;9954;p64"/>
            <p:cNvSpPr/>
            <p:nvPr/>
          </p:nvSpPr>
          <p:spPr>
            <a:xfrm>
              <a:off x="6372480" y="1417485"/>
              <a:ext cx="104679" cy="173370"/>
            </a:xfrm>
            <a:custGeom>
              <a:avLst/>
              <a:gdLst/>
              <a:ahLst/>
              <a:cxnLst/>
              <a:rect l="l" t="t" r="r" b="b"/>
              <a:pathLst>
                <a:path w="11696" h="19371" extrusionOk="0">
                  <a:moveTo>
                    <a:pt x="5850" y="1"/>
                  </a:moveTo>
                  <a:cubicBezTo>
                    <a:pt x="2618" y="1"/>
                    <a:pt x="1" y="4336"/>
                    <a:pt x="1" y="9684"/>
                  </a:cubicBezTo>
                  <a:cubicBezTo>
                    <a:pt x="1" y="15036"/>
                    <a:pt x="2618" y="19371"/>
                    <a:pt x="5850" y="19371"/>
                  </a:cubicBezTo>
                  <a:cubicBezTo>
                    <a:pt x="9078" y="19371"/>
                    <a:pt x="11695" y="15036"/>
                    <a:pt x="11695" y="9684"/>
                  </a:cubicBezTo>
                  <a:cubicBezTo>
                    <a:pt x="11695" y="4336"/>
                    <a:pt x="9078" y="1"/>
                    <a:pt x="585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5" name="Google Shape;9955;p64"/>
          <p:cNvGrpSpPr/>
          <p:nvPr/>
        </p:nvGrpSpPr>
        <p:grpSpPr>
          <a:xfrm>
            <a:off x="5900602" y="1193063"/>
            <a:ext cx="1299851" cy="1023338"/>
            <a:chOff x="5900602" y="1193063"/>
            <a:chExt cx="1299851" cy="1023338"/>
          </a:xfrm>
        </p:grpSpPr>
        <p:grpSp>
          <p:nvGrpSpPr>
            <p:cNvPr id="9956" name="Google Shape;9956;p64"/>
            <p:cNvGrpSpPr/>
            <p:nvPr/>
          </p:nvGrpSpPr>
          <p:grpSpPr>
            <a:xfrm>
              <a:off x="6743564" y="1193063"/>
              <a:ext cx="456889" cy="700379"/>
              <a:chOff x="6743564" y="1193063"/>
              <a:chExt cx="456889" cy="700379"/>
            </a:xfrm>
          </p:grpSpPr>
          <p:grpSp>
            <p:nvGrpSpPr>
              <p:cNvPr id="9957" name="Google Shape;9957;p64"/>
              <p:cNvGrpSpPr/>
              <p:nvPr/>
            </p:nvGrpSpPr>
            <p:grpSpPr>
              <a:xfrm>
                <a:off x="6743564" y="1690731"/>
                <a:ext cx="214402" cy="202710"/>
                <a:chOff x="6743564" y="1690731"/>
                <a:chExt cx="214402" cy="202710"/>
              </a:xfrm>
            </p:grpSpPr>
            <p:sp>
              <p:nvSpPr>
                <p:cNvPr id="9958" name="Google Shape;9958;p64"/>
                <p:cNvSpPr/>
                <p:nvPr/>
              </p:nvSpPr>
              <p:spPr>
                <a:xfrm rot="-5400000">
                  <a:off x="6796932" y="1637364"/>
                  <a:ext cx="107666" cy="214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24651" extrusionOk="0">
                      <a:moveTo>
                        <a:pt x="727" y="0"/>
                      </a:moveTo>
                      <a:cubicBezTo>
                        <a:pt x="483" y="0"/>
                        <a:pt x="243" y="4"/>
                        <a:pt x="1" y="7"/>
                      </a:cubicBezTo>
                      <a:lnTo>
                        <a:pt x="1" y="23223"/>
                      </a:lnTo>
                      <a:lnTo>
                        <a:pt x="727" y="24650"/>
                      </a:lnTo>
                      <a:lnTo>
                        <a:pt x="12378" y="1737"/>
                      </a:lnTo>
                      <a:cubicBezTo>
                        <a:pt x="8795" y="619"/>
                        <a:pt x="4857" y="0"/>
                        <a:pt x="72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59" name="Google Shape;9959;p64"/>
                <p:cNvSpPr/>
                <p:nvPr/>
              </p:nvSpPr>
              <p:spPr>
                <a:xfrm rot="-5400000">
                  <a:off x="6797058" y="1744962"/>
                  <a:ext cx="95046" cy="201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8" h="23215" extrusionOk="0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960" name="Google Shape;9960;p64"/>
              <p:cNvGrpSpPr/>
              <p:nvPr/>
            </p:nvGrpSpPr>
            <p:grpSpPr>
              <a:xfrm>
                <a:off x="6915505" y="1193063"/>
                <a:ext cx="284947" cy="589637"/>
                <a:chOff x="6915505" y="1193063"/>
                <a:chExt cx="284947" cy="589637"/>
              </a:xfrm>
            </p:grpSpPr>
            <p:sp>
              <p:nvSpPr>
                <p:cNvPr id="9961" name="Google Shape;9961;p64"/>
                <p:cNvSpPr/>
                <p:nvPr/>
              </p:nvSpPr>
              <p:spPr>
                <a:xfrm>
                  <a:off x="6915505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962" name="Google Shape;9962;p64"/>
                <p:cNvCxnSpPr/>
                <p:nvPr/>
              </p:nvCxnSpPr>
              <p:spPr>
                <a:xfrm rot="10800000">
                  <a:off x="6938275" y="1279600"/>
                  <a:ext cx="0" cy="503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9963" name="Google Shape;9963;p64"/>
            <p:cNvGrpSpPr/>
            <p:nvPr/>
          </p:nvGrpSpPr>
          <p:grpSpPr>
            <a:xfrm>
              <a:off x="6520337" y="1193063"/>
              <a:ext cx="341815" cy="801589"/>
              <a:chOff x="6520337" y="1193063"/>
              <a:chExt cx="341815" cy="801589"/>
            </a:xfrm>
          </p:grpSpPr>
          <p:grpSp>
            <p:nvGrpSpPr>
              <p:cNvPr id="9964" name="Google Shape;9964;p64"/>
              <p:cNvGrpSpPr/>
              <p:nvPr/>
            </p:nvGrpSpPr>
            <p:grpSpPr>
              <a:xfrm>
                <a:off x="6520337" y="1589527"/>
                <a:ext cx="213950" cy="405125"/>
                <a:chOff x="6520337" y="1589527"/>
                <a:chExt cx="213950" cy="405125"/>
              </a:xfrm>
            </p:grpSpPr>
            <p:sp>
              <p:nvSpPr>
                <p:cNvPr id="9965" name="Google Shape;9965;p64"/>
                <p:cNvSpPr/>
                <p:nvPr/>
              </p:nvSpPr>
              <p:spPr>
                <a:xfrm rot="-5400000">
                  <a:off x="6522864" y="1587001"/>
                  <a:ext cx="208853" cy="2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3" h="24594" extrusionOk="0">
                      <a:moveTo>
                        <a:pt x="725" y="0"/>
                      </a:moveTo>
                      <a:cubicBezTo>
                        <a:pt x="482" y="0"/>
                        <a:pt x="241" y="3"/>
                        <a:pt x="0" y="5"/>
                      </a:cubicBezTo>
                      <a:lnTo>
                        <a:pt x="0" y="22597"/>
                      </a:lnTo>
                      <a:cubicBezTo>
                        <a:pt x="118" y="22596"/>
                        <a:pt x="222" y="22595"/>
                        <a:pt x="312" y="22595"/>
                      </a:cubicBezTo>
                      <a:cubicBezTo>
                        <a:pt x="582" y="22595"/>
                        <a:pt x="725" y="22600"/>
                        <a:pt x="725" y="22600"/>
                      </a:cubicBezTo>
                      <a:cubicBezTo>
                        <a:pt x="725" y="22600"/>
                        <a:pt x="872" y="22595"/>
                        <a:pt x="1149" y="22595"/>
                      </a:cubicBezTo>
                      <a:cubicBezTo>
                        <a:pt x="2638" y="22595"/>
                        <a:pt x="7882" y="22740"/>
                        <a:pt x="14103" y="24594"/>
                      </a:cubicBezTo>
                      <a:lnTo>
                        <a:pt x="24013" y="5327"/>
                      </a:lnTo>
                      <a:cubicBezTo>
                        <a:pt x="24013" y="5327"/>
                        <a:pt x="16917" y="0"/>
                        <a:pt x="725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66" name="Google Shape;9966;p64"/>
                <p:cNvSpPr/>
                <p:nvPr/>
              </p:nvSpPr>
              <p:spPr>
                <a:xfrm rot="-5400000">
                  <a:off x="6529204" y="1789569"/>
                  <a:ext cx="196250" cy="213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4" h="24595" extrusionOk="0">
                      <a:moveTo>
                        <a:pt x="22564" y="1"/>
                      </a:moveTo>
                      <a:cubicBezTo>
                        <a:pt x="15114" y="73"/>
                        <a:pt x="9649" y="1280"/>
                        <a:pt x="5965" y="2527"/>
                      </a:cubicBezTo>
                      <a:lnTo>
                        <a:pt x="5965" y="2528"/>
                      </a:lnTo>
                      <a:cubicBezTo>
                        <a:pt x="2949" y="3548"/>
                        <a:pt x="1124" y="4595"/>
                        <a:pt x="385" y="5067"/>
                      </a:cubicBezTo>
                      <a:cubicBezTo>
                        <a:pt x="382" y="5067"/>
                        <a:pt x="382" y="5068"/>
                        <a:pt x="380" y="5068"/>
                      </a:cubicBezTo>
                      <a:cubicBezTo>
                        <a:pt x="373" y="5074"/>
                        <a:pt x="366" y="5078"/>
                        <a:pt x="358" y="5083"/>
                      </a:cubicBezTo>
                      <a:cubicBezTo>
                        <a:pt x="344" y="5091"/>
                        <a:pt x="329" y="5100"/>
                        <a:pt x="316" y="5110"/>
                      </a:cubicBezTo>
                      <a:cubicBezTo>
                        <a:pt x="315" y="5112"/>
                        <a:pt x="313" y="5113"/>
                        <a:pt x="312" y="5113"/>
                      </a:cubicBezTo>
                      <a:cubicBezTo>
                        <a:pt x="293" y="5125"/>
                        <a:pt x="275" y="5136"/>
                        <a:pt x="258" y="5148"/>
                      </a:cubicBezTo>
                      <a:cubicBezTo>
                        <a:pt x="255" y="5150"/>
                        <a:pt x="251" y="5152"/>
                        <a:pt x="248" y="5155"/>
                      </a:cubicBezTo>
                      <a:cubicBezTo>
                        <a:pt x="240" y="5160"/>
                        <a:pt x="232" y="5166"/>
                        <a:pt x="224" y="5171"/>
                      </a:cubicBezTo>
                      <a:lnTo>
                        <a:pt x="191" y="5193"/>
                      </a:lnTo>
                      <a:cubicBezTo>
                        <a:pt x="189" y="5193"/>
                        <a:pt x="189" y="5195"/>
                        <a:pt x="188" y="5195"/>
                      </a:cubicBezTo>
                      <a:lnTo>
                        <a:pt x="171" y="5206"/>
                      </a:lnTo>
                      <a:cubicBezTo>
                        <a:pt x="162" y="5211"/>
                        <a:pt x="153" y="5217"/>
                        <a:pt x="146" y="5222"/>
                      </a:cubicBezTo>
                      <a:cubicBezTo>
                        <a:pt x="144" y="5224"/>
                        <a:pt x="144" y="5225"/>
                        <a:pt x="141" y="5225"/>
                      </a:cubicBezTo>
                      <a:cubicBezTo>
                        <a:pt x="137" y="5230"/>
                        <a:pt x="131" y="5231"/>
                        <a:pt x="127" y="5236"/>
                      </a:cubicBezTo>
                      <a:cubicBezTo>
                        <a:pt x="118" y="5243"/>
                        <a:pt x="109" y="5247"/>
                        <a:pt x="102" y="5253"/>
                      </a:cubicBezTo>
                      <a:cubicBezTo>
                        <a:pt x="95" y="5260"/>
                        <a:pt x="88" y="5265"/>
                        <a:pt x="80" y="5269"/>
                      </a:cubicBezTo>
                      <a:cubicBezTo>
                        <a:pt x="39" y="5297"/>
                        <a:pt x="15" y="5316"/>
                        <a:pt x="6" y="5323"/>
                      </a:cubicBezTo>
                      <a:lnTo>
                        <a:pt x="3" y="5324"/>
                      </a:lnTo>
                      <a:lnTo>
                        <a:pt x="0" y="5326"/>
                      </a:lnTo>
                      <a:lnTo>
                        <a:pt x="9910" y="24594"/>
                      </a:lnTo>
                      <a:cubicBezTo>
                        <a:pt x="10017" y="24561"/>
                        <a:pt x="10124" y="24530"/>
                        <a:pt x="10231" y="24499"/>
                      </a:cubicBezTo>
                      <a:cubicBezTo>
                        <a:pt x="10284" y="24482"/>
                        <a:pt x="10339" y="24466"/>
                        <a:pt x="10392" y="24451"/>
                      </a:cubicBezTo>
                      <a:cubicBezTo>
                        <a:pt x="10473" y="24428"/>
                        <a:pt x="10553" y="24403"/>
                        <a:pt x="10633" y="24381"/>
                      </a:cubicBezTo>
                      <a:cubicBezTo>
                        <a:pt x="10664" y="24373"/>
                        <a:pt x="10691" y="24364"/>
                        <a:pt x="10721" y="24357"/>
                      </a:cubicBezTo>
                      <a:cubicBezTo>
                        <a:pt x="10786" y="24339"/>
                        <a:pt x="10855" y="24320"/>
                        <a:pt x="10920" y="24303"/>
                      </a:cubicBezTo>
                      <a:cubicBezTo>
                        <a:pt x="10930" y="24298"/>
                        <a:pt x="10943" y="24297"/>
                        <a:pt x="10955" y="24293"/>
                      </a:cubicBezTo>
                      <a:cubicBezTo>
                        <a:pt x="11032" y="24274"/>
                        <a:pt x="11111" y="24252"/>
                        <a:pt x="11188" y="24231"/>
                      </a:cubicBezTo>
                      <a:cubicBezTo>
                        <a:pt x="11192" y="24230"/>
                        <a:pt x="11200" y="24227"/>
                        <a:pt x="11206" y="24226"/>
                      </a:cubicBezTo>
                      <a:cubicBezTo>
                        <a:pt x="11307" y="24198"/>
                        <a:pt x="11409" y="24172"/>
                        <a:pt x="11511" y="24146"/>
                      </a:cubicBezTo>
                      <a:cubicBezTo>
                        <a:pt x="11613" y="24118"/>
                        <a:pt x="11715" y="24093"/>
                        <a:pt x="11816" y="24067"/>
                      </a:cubicBezTo>
                      <a:cubicBezTo>
                        <a:pt x="11877" y="24052"/>
                        <a:pt x="11938" y="24036"/>
                        <a:pt x="11998" y="24022"/>
                      </a:cubicBezTo>
                      <a:cubicBezTo>
                        <a:pt x="12071" y="24004"/>
                        <a:pt x="12143" y="23987"/>
                        <a:pt x="12216" y="23969"/>
                      </a:cubicBezTo>
                      <a:cubicBezTo>
                        <a:pt x="17046" y="22790"/>
                        <a:pt x="20998" y="22614"/>
                        <a:pt x="22564" y="22595"/>
                      </a:cubicBezTo>
                      <a:lnTo>
                        <a:pt x="22564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967" name="Google Shape;9967;p64"/>
              <p:cNvGrpSpPr/>
              <p:nvPr/>
            </p:nvGrpSpPr>
            <p:grpSpPr>
              <a:xfrm>
                <a:off x="6577204" y="1193063"/>
                <a:ext cx="284947" cy="453562"/>
                <a:chOff x="6577204" y="1193063"/>
                <a:chExt cx="284947" cy="453562"/>
              </a:xfrm>
            </p:grpSpPr>
            <p:sp>
              <p:nvSpPr>
                <p:cNvPr id="9968" name="Google Shape;9968;p64"/>
                <p:cNvSpPr/>
                <p:nvPr/>
              </p:nvSpPr>
              <p:spPr>
                <a:xfrm>
                  <a:off x="6577204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969" name="Google Shape;9969;p64"/>
                <p:cNvCxnSpPr/>
                <p:nvPr/>
              </p:nvCxnSpPr>
              <p:spPr>
                <a:xfrm rot="10800000">
                  <a:off x="6677825" y="1279425"/>
                  <a:ext cx="0" cy="36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9970" name="Google Shape;9970;p64"/>
            <p:cNvGrpSpPr/>
            <p:nvPr/>
          </p:nvGrpSpPr>
          <p:grpSpPr>
            <a:xfrm>
              <a:off x="6238903" y="1193063"/>
              <a:ext cx="300475" cy="901782"/>
              <a:chOff x="6238903" y="1193063"/>
              <a:chExt cx="300475" cy="901782"/>
            </a:xfrm>
          </p:grpSpPr>
          <p:grpSp>
            <p:nvGrpSpPr>
              <p:cNvPr id="9971" name="Google Shape;9971;p64"/>
              <p:cNvGrpSpPr/>
              <p:nvPr/>
            </p:nvGrpSpPr>
            <p:grpSpPr>
              <a:xfrm>
                <a:off x="6290865" y="1489315"/>
                <a:ext cx="248514" cy="605530"/>
                <a:chOff x="6290865" y="1489315"/>
                <a:chExt cx="248514" cy="605530"/>
              </a:xfrm>
            </p:grpSpPr>
            <p:sp>
              <p:nvSpPr>
                <p:cNvPr id="9972" name="Google Shape;9972;p64"/>
                <p:cNvSpPr/>
                <p:nvPr/>
              </p:nvSpPr>
              <p:spPr>
                <a:xfrm rot="-5400000">
                  <a:off x="6260589" y="1519591"/>
                  <a:ext cx="309066" cy="248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35" h="28573" extrusionOk="0">
                      <a:moveTo>
                        <a:pt x="727" y="0"/>
                      </a:moveTo>
                      <a:cubicBezTo>
                        <a:pt x="484" y="0"/>
                        <a:pt x="241" y="2"/>
                        <a:pt x="0" y="3"/>
                      </a:cubicBezTo>
                      <a:lnTo>
                        <a:pt x="0" y="22994"/>
                      </a:lnTo>
                      <a:cubicBezTo>
                        <a:pt x="259" y="22992"/>
                        <a:pt x="501" y="22989"/>
                        <a:pt x="727" y="22989"/>
                      </a:cubicBezTo>
                      <a:cubicBezTo>
                        <a:pt x="5078" y="22989"/>
                        <a:pt x="15152" y="23439"/>
                        <a:pt x="25134" y="28572"/>
                      </a:cubicBezTo>
                      <a:lnTo>
                        <a:pt x="35534" y="9632"/>
                      </a:lnTo>
                      <a:cubicBezTo>
                        <a:pt x="35534" y="9632"/>
                        <a:pt x="21952" y="0"/>
                        <a:pt x="72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73" name="Google Shape;9973;p64"/>
                <p:cNvSpPr/>
                <p:nvPr/>
              </p:nvSpPr>
              <p:spPr>
                <a:xfrm rot="-5400000">
                  <a:off x="6266916" y="1822383"/>
                  <a:ext cx="296437" cy="248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83" h="28570" extrusionOk="0">
                      <a:moveTo>
                        <a:pt x="34083" y="0"/>
                      </a:moveTo>
                      <a:cubicBezTo>
                        <a:pt x="22684" y="120"/>
                        <a:pt x="13548" y="2997"/>
                        <a:pt x="7617" y="5579"/>
                      </a:cubicBezTo>
                      <a:cubicBezTo>
                        <a:pt x="5629" y="6444"/>
                        <a:pt x="3999" y="7274"/>
                        <a:pt x="2767" y="7955"/>
                      </a:cubicBezTo>
                      <a:cubicBezTo>
                        <a:pt x="2743" y="7970"/>
                        <a:pt x="2717" y="7985"/>
                        <a:pt x="2693" y="7996"/>
                      </a:cubicBezTo>
                      <a:cubicBezTo>
                        <a:pt x="2692" y="7996"/>
                        <a:pt x="2689" y="7999"/>
                        <a:pt x="2687" y="7999"/>
                      </a:cubicBezTo>
                      <a:cubicBezTo>
                        <a:pt x="2454" y="8127"/>
                        <a:pt x="2237" y="8251"/>
                        <a:pt x="2034" y="8368"/>
                      </a:cubicBezTo>
                      <a:lnTo>
                        <a:pt x="1958" y="8411"/>
                      </a:lnTo>
                      <a:cubicBezTo>
                        <a:pt x="1952" y="8416"/>
                        <a:pt x="1949" y="8418"/>
                        <a:pt x="1943" y="8421"/>
                      </a:cubicBezTo>
                      <a:cubicBezTo>
                        <a:pt x="1913" y="8437"/>
                        <a:pt x="1884" y="8455"/>
                        <a:pt x="1854" y="8472"/>
                      </a:cubicBezTo>
                      <a:cubicBezTo>
                        <a:pt x="1844" y="8478"/>
                        <a:pt x="1834" y="8483"/>
                        <a:pt x="1825" y="8488"/>
                      </a:cubicBezTo>
                      <a:cubicBezTo>
                        <a:pt x="1718" y="8552"/>
                        <a:pt x="1616" y="8612"/>
                        <a:pt x="1517" y="8670"/>
                      </a:cubicBezTo>
                      <a:cubicBezTo>
                        <a:pt x="1476" y="8697"/>
                        <a:pt x="1435" y="8720"/>
                        <a:pt x="1396" y="8743"/>
                      </a:cubicBezTo>
                      <a:cubicBezTo>
                        <a:pt x="1349" y="8771"/>
                        <a:pt x="1305" y="8799"/>
                        <a:pt x="1262" y="8823"/>
                      </a:cubicBezTo>
                      <a:cubicBezTo>
                        <a:pt x="1246" y="8832"/>
                        <a:pt x="1230" y="8844"/>
                        <a:pt x="1214" y="8852"/>
                      </a:cubicBezTo>
                      <a:cubicBezTo>
                        <a:pt x="1166" y="8882"/>
                        <a:pt x="1119" y="8911"/>
                        <a:pt x="1072" y="8938"/>
                      </a:cubicBezTo>
                      <a:cubicBezTo>
                        <a:pt x="1042" y="8956"/>
                        <a:pt x="1013" y="8973"/>
                        <a:pt x="985" y="8991"/>
                      </a:cubicBezTo>
                      <a:cubicBezTo>
                        <a:pt x="941" y="9018"/>
                        <a:pt x="901" y="9043"/>
                        <a:pt x="860" y="9069"/>
                      </a:cubicBezTo>
                      <a:cubicBezTo>
                        <a:pt x="845" y="9078"/>
                        <a:pt x="832" y="9087"/>
                        <a:pt x="821" y="9094"/>
                      </a:cubicBezTo>
                      <a:cubicBezTo>
                        <a:pt x="794" y="9112"/>
                        <a:pt x="771" y="9126"/>
                        <a:pt x="748" y="9141"/>
                      </a:cubicBezTo>
                      <a:cubicBezTo>
                        <a:pt x="733" y="9148"/>
                        <a:pt x="720" y="9157"/>
                        <a:pt x="706" y="9166"/>
                      </a:cubicBezTo>
                      <a:cubicBezTo>
                        <a:pt x="692" y="9174"/>
                        <a:pt x="678" y="9182"/>
                        <a:pt x="665" y="9192"/>
                      </a:cubicBezTo>
                      <a:cubicBezTo>
                        <a:pt x="643" y="9206"/>
                        <a:pt x="621" y="9218"/>
                        <a:pt x="599" y="9233"/>
                      </a:cubicBezTo>
                      <a:cubicBezTo>
                        <a:pt x="582" y="9244"/>
                        <a:pt x="567" y="9254"/>
                        <a:pt x="551" y="9265"/>
                      </a:cubicBezTo>
                      <a:cubicBezTo>
                        <a:pt x="534" y="9275"/>
                        <a:pt x="518" y="9283"/>
                        <a:pt x="502" y="9295"/>
                      </a:cubicBezTo>
                      <a:cubicBezTo>
                        <a:pt x="483" y="9305"/>
                        <a:pt x="465" y="9318"/>
                        <a:pt x="446" y="9330"/>
                      </a:cubicBezTo>
                      <a:cubicBezTo>
                        <a:pt x="305" y="9422"/>
                        <a:pt x="196" y="9493"/>
                        <a:pt x="122" y="9544"/>
                      </a:cubicBezTo>
                      <a:lnTo>
                        <a:pt x="104" y="9556"/>
                      </a:lnTo>
                      <a:cubicBezTo>
                        <a:pt x="72" y="9578"/>
                        <a:pt x="46" y="9595"/>
                        <a:pt x="30" y="9607"/>
                      </a:cubicBezTo>
                      <a:cubicBezTo>
                        <a:pt x="28" y="9608"/>
                        <a:pt x="24" y="9610"/>
                        <a:pt x="23" y="9611"/>
                      </a:cubicBezTo>
                      <a:cubicBezTo>
                        <a:pt x="17" y="9615"/>
                        <a:pt x="14" y="9618"/>
                        <a:pt x="9" y="9621"/>
                      </a:cubicBezTo>
                      <a:cubicBezTo>
                        <a:pt x="8" y="9623"/>
                        <a:pt x="7" y="9624"/>
                        <a:pt x="5" y="9624"/>
                      </a:cubicBezTo>
                      <a:lnTo>
                        <a:pt x="1" y="9629"/>
                      </a:lnTo>
                      <a:lnTo>
                        <a:pt x="10402" y="28569"/>
                      </a:lnTo>
                      <a:lnTo>
                        <a:pt x="10669" y="28432"/>
                      </a:lnTo>
                      <a:cubicBezTo>
                        <a:pt x="10734" y="28399"/>
                        <a:pt x="10803" y="28365"/>
                        <a:pt x="10868" y="28333"/>
                      </a:cubicBezTo>
                      <a:cubicBezTo>
                        <a:pt x="10913" y="28309"/>
                        <a:pt x="10960" y="28287"/>
                        <a:pt x="11007" y="28263"/>
                      </a:cubicBezTo>
                      <a:cubicBezTo>
                        <a:pt x="11052" y="28242"/>
                        <a:pt x="11095" y="28220"/>
                        <a:pt x="11141" y="28198"/>
                      </a:cubicBezTo>
                      <a:cubicBezTo>
                        <a:pt x="11264" y="28138"/>
                        <a:pt x="11387" y="28079"/>
                        <a:pt x="11510" y="28020"/>
                      </a:cubicBezTo>
                      <a:cubicBezTo>
                        <a:pt x="11570" y="27991"/>
                        <a:pt x="11633" y="27962"/>
                        <a:pt x="11694" y="27933"/>
                      </a:cubicBezTo>
                      <a:cubicBezTo>
                        <a:pt x="11754" y="27904"/>
                        <a:pt x="11816" y="27875"/>
                        <a:pt x="11877" y="27846"/>
                      </a:cubicBezTo>
                      <a:cubicBezTo>
                        <a:pt x="20843" y="23637"/>
                        <a:pt x="29650" y="23043"/>
                        <a:pt x="34083" y="22991"/>
                      </a:cubicBezTo>
                      <a:lnTo>
                        <a:pt x="34083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974" name="Google Shape;9974;p64"/>
              <p:cNvGrpSpPr/>
              <p:nvPr/>
            </p:nvGrpSpPr>
            <p:grpSpPr>
              <a:xfrm>
                <a:off x="6238903" y="1193063"/>
                <a:ext cx="284947" cy="327512"/>
                <a:chOff x="6238903" y="1193063"/>
                <a:chExt cx="284947" cy="327512"/>
              </a:xfrm>
            </p:grpSpPr>
            <p:sp>
              <p:nvSpPr>
                <p:cNvPr id="9975" name="Google Shape;9975;p64"/>
                <p:cNvSpPr/>
                <p:nvPr/>
              </p:nvSpPr>
              <p:spPr>
                <a:xfrm>
                  <a:off x="6238903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0"/>
                      </a:moveTo>
                      <a:lnTo>
                        <a:pt x="0" y="7317"/>
                      </a:lnTo>
                      <a:lnTo>
                        <a:pt x="32762" y="7317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976" name="Google Shape;9976;p64"/>
                <p:cNvCxnSpPr/>
                <p:nvPr/>
              </p:nvCxnSpPr>
              <p:spPr>
                <a:xfrm rot="10800000">
                  <a:off x="6431250" y="1279375"/>
                  <a:ext cx="0" cy="241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9977" name="Google Shape;9977;p64"/>
            <p:cNvGrpSpPr/>
            <p:nvPr/>
          </p:nvGrpSpPr>
          <p:grpSpPr>
            <a:xfrm>
              <a:off x="5900602" y="1193063"/>
              <a:ext cx="444345" cy="1023338"/>
              <a:chOff x="5900602" y="1193063"/>
              <a:chExt cx="444345" cy="1023338"/>
            </a:xfrm>
          </p:grpSpPr>
          <p:grpSp>
            <p:nvGrpSpPr>
              <p:cNvPr id="9978" name="Google Shape;9978;p64"/>
              <p:cNvGrpSpPr/>
              <p:nvPr/>
            </p:nvGrpSpPr>
            <p:grpSpPr>
              <a:xfrm>
                <a:off x="6046501" y="1367785"/>
                <a:ext cx="298446" cy="848616"/>
                <a:chOff x="6046501" y="1367785"/>
                <a:chExt cx="298446" cy="848616"/>
              </a:xfrm>
            </p:grpSpPr>
            <p:sp>
              <p:nvSpPr>
                <p:cNvPr id="9979" name="Google Shape;9979;p64"/>
                <p:cNvSpPr/>
                <p:nvPr/>
              </p:nvSpPr>
              <p:spPr>
                <a:xfrm rot="-5400000">
                  <a:off x="5980418" y="1433868"/>
                  <a:ext cx="430613" cy="2984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10" h="34314" extrusionOk="0">
                      <a:moveTo>
                        <a:pt x="722" y="0"/>
                      </a:moveTo>
                      <a:cubicBezTo>
                        <a:pt x="481" y="0"/>
                        <a:pt x="241" y="0"/>
                        <a:pt x="1" y="3"/>
                      </a:cubicBezTo>
                      <a:lnTo>
                        <a:pt x="1" y="24234"/>
                      </a:lnTo>
                      <a:cubicBezTo>
                        <a:pt x="243" y="24230"/>
                        <a:pt x="428" y="24229"/>
                        <a:pt x="550" y="24229"/>
                      </a:cubicBezTo>
                      <a:cubicBezTo>
                        <a:pt x="648" y="24229"/>
                        <a:pt x="706" y="24230"/>
                        <a:pt x="722" y="24230"/>
                      </a:cubicBezTo>
                      <a:lnTo>
                        <a:pt x="729" y="24230"/>
                      </a:lnTo>
                      <a:cubicBezTo>
                        <a:pt x="773" y="24230"/>
                        <a:pt x="1173" y="24214"/>
                        <a:pt x="1871" y="24214"/>
                      </a:cubicBezTo>
                      <a:cubicBezTo>
                        <a:pt x="6340" y="24214"/>
                        <a:pt x="23046" y="24853"/>
                        <a:pt x="37171" y="34314"/>
                      </a:cubicBezTo>
                      <a:lnTo>
                        <a:pt x="49510" y="11872"/>
                      </a:lnTo>
                      <a:cubicBezTo>
                        <a:pt x="49510" y="11872"/>
                        <a:pt x="31299" y="3"/>
                        <a:pt x="729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657E9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80" name="Google Shape;9980;p64"/>
                <p:cNvSpPr/>
                <p:nvPr/>
              </p:nvSpPr>
              <p:spPr>
                <a:xfrm rot="-5400000">
                  <a:off x="5986745" y="1858198"/>
                  <a:ext cx="417984" cy="298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58" h="34311" extrusionOk="0">
                      <a:moveTo>
                        <a:pt x="48058" y="0"/>
                      </a:moveTo>
                      <a:cubicBezTo>
                        <a:pt x="40706" y="47"/>
                        <a:pt x="34078" y="776"/>
                        <a:pt x="28261" y="1849"/>
                      </a:cubicBezTo>
                      <a:cubicBezTo>
                        <a:pt x="20919" y="3208"/>
                        <a:pt x="14865" y="5126"/>
                        <a:pt x="10271" y="6917"/>
                      </a:cubicBezTo>
                      <a:cubicBezTo>
                        <a:pt x="5004" y="8972"/>
                        <a:pt x="1653" y="10865"/>
                        <a:pt x="474" y="11571"/>
                      </a:cubicBezTo>
                      <a:cubicBezTo>
                        <a:pt x="462" y="11578"/>
                        <a:pt x="449" y="11585"/>
                        <a:pt x="439" y="11593"/>
                      </a:cubicBezTo>
                      <a:cubicBezTo>
                        <a:pt x="427" y="11600"/>
                        <a:pt x="417" y="11606"/>
                        <a:pt x="406" y="11613"/>
                      </a:cubicBezTo>
                      <a:cubicBezTo>
                        <a:pt x="384" y="11628"/>
                        <a:pt x="365" y="11638"/>
                        <a:pt x="344" y="11651"/>
                      </a:cubicBezTo>
                      <a:cubicBezTo>
                        <a:pt x="328" y="11661"/>
                        <a:pt x="311" y="11671"/>
                        <a:pt x="296" y="11680"/>
                      </a:cubicBezTo>
                      <a:cubicBezTo>
                        <a:pt x="285" y="11689"/>
                        <a:pt x="273" y="11696"/>
                        <a:pt x="260" y="11703"/>
                      </a:cubicBezTo>
                      <a:cubicBezTo>
                        <a:pt x="251" y="11709"/>
                        <a:pt x="242" y="11715"/>
                        <a:pt x="235" y="11719"/>
                      </a:cubicBezTo>
                      <a:cubicBezTo>
                        <a:pt x="126" y="11788"/>
                        <a:pt x="53" y="11833"/>
                        <a:pt x="20" y="11855"/>
                      </a:cubicBezTo>
                      <a:cubicBezTo>
                        <a:pt x="18" y="11856"/>
                        <a:pt x="14" y="11858"/>
                        <a:pt x="12" y="11861"/>
                      </a:cubicBezTo>
                      <a:cubicBezTo>
                        <a:pt x="4" y="11865"/>
                        <a:pt x="1" y="11869"/>
                        <a:pt x="1" y="11869"/>
                      </a:cubicBezTo>
                      <a:lnTo>
                        <a:pt x="12338" y="34311"/>
                      </a:lnTo>
                      <a:cubicBezTo>
                        <a:pt x="12429" y="34252"/>
                        <a:pt x="12518" y="34194"/>
                        <a:pt x="12608" y="34136"/>
                      </a:cubicBezTo>
                      <a:cubicBezTo>
                        <a:pt x="12655" y="34107"/>
                        <a:pt x="12700" y="34076"/>
                        <a:pt x="12747" y="34047"/>
                      </a:cubicBezTo>
                      <a:cubicBezTo>
                        <a:pt x="12789" y="34021"/>
                        <a:pt x="12830" y="33996"/>
                        <a:pt x="12869" y="33970"/>
                      </a:cubicBezTo>
                      <a:cubicBezTo>
                        <a:pt x="12927" y="33932"/>
                        <a:pt x="12986" y="33896"/>
                        <a:pt x="13045" y="33858"/>
                      </a:cubicBezTo>
                      <a:cubicBezTo>
                        <a:pt x="13124" y="33808"/>
                        <a:pt x="13204" y="33759"/>
                        <a:pt x="13283" y="33709"/>
                      </a:cubicBezTo>
                      <a:cubicBezTo>
                        <a:pt x="13363" y="33661"/>
                        <a:pt x="13441" y="33612"/>
                        <a:pt x="13521" y="33562"/>
                      </a:cubicBezTo>
                      <a:cubicBezTo>
                        <a:pt x="13601" y="33513"/>
                        <a:pt x="13679" y="33465"/>
                        <a:pt x="13759" y="33417"/>
                      </a:cubicBezTo>
                      <a:cubicBezTo>
                        <a:pt x="13842" y="33367"/>
                        <a:pt x="13922" y="33319"/>
                        <a:pt x="14003" y="33270"/>
                      </a:cubicBezTo>
                      <a:cubicBezTo>
                        <a:pt x="14082" y="33222"/>
                        <a:pt x="14159" y="33175"/>
                        <a:pt x="14238" y="33130"/>
                      </a:cubicBezTo>
                      <a:cubicBezTo>
                        <a:pt x="14318" y="33082"/>
                        <a:pt x="14398" y="33037"/>
                        <a:pt x="14478" y="32990"/>
                      </a:cubicBezTo>
                      <a:cubicBezTo>
                        <a:pt x="14558" y="32943"/>
                        <a:pt x="14638" y="32897"/>
                        <a:pt x="14718" y="32852"/>
                      </a:cubicBezTo>
                      <a:cubicBezTo>
                        <a:pt x="14798" y="32804"/>
                        <a:pt x="14879" y="32758"/>
                        <a:pt x="14959" y="32713"/>
                      </a:cubicBezTo>
                      <a:cubicBezTo>
                        <a:pt x="15120" y="32622"/>
                        <a:pt x="15280" y="32531"/>
                        <a:pt x="15444" y="32441"/>
                      </a:cubicBezTo>
                      <a:cubicBezTo>
                        <a:pt x="15521" y="32397"/>
                        <a:pt x="15598" y="32357"/>
                        <a:pt x="15674" y="32314"/>
                      </a:cubicBezTo>
                      <a:cubicBezTo>
                        <a:pt x="15698" y="32301"/>
                        <a:pt x="15723" y="32287"/>
                        <a:pt x="15746" y="32274"/>
                      </a:cubicBezTo>
                      <a:cubicBezTo>
                        <a:pt x="15888" y="32196"/>
                        <a:pt x="16029" y="32119"/>
                        <a:pt x="16172" y="32045"/>
                      </a:cubicBezTo>
                      <a:cubicBezTo>
                        <a:pt x="29547" y="24910"/>
                        <a:pt x="44618" y="24279"/>
                        <a:pt x="48058" y="24228"/>
                      </a:cubicBezTo>
                      <a:lnTo>
                        <a:pt x="48058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657E9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981" name="Google Shape;9981;p64"/>
              <p:cNvGrpSpPr/>
              <p:nvPr/>
            </p:nvGrpSpPr>
            <p:grpSpPr>
              <a:xfrm>
                <a:off x="5900602" y="1193063"/>
                <a:ext cx="284947" cy="182312"/>
                <a:chOff x="5900602" y="1193063"/>
                <a:chExt cx="284947" cy="182312"/>
              </a:xfrm>
            </p:grpSpPr>
            <p:sp>
              <p:nvSpPr>
                <p:cNvPr id="9982" name="Google Shape;9982;p64"/>
                <p:cNvSpPr/>
                <p:nvPr/>
              </p:nvSpPr>
              <p:spPr>
                <a:xfrm>
                  <a:off x="5900602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0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657E9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983" name="Google Shape;9983;p64"/>
                <p:cNvCxnSpPr/>
                <p:nvPr/>
              </p:nvCxnSpPr>
              <p:spPr>
                <a:xfrm rot="10800000">
                  <a:off x="6156950" y="1279675"/>
                  <a:ext cx="0" cy="95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57E93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</p:grpSp>
      <p:grpSp>
        <p:nvGrpSpPr>
          <p:cNvPr id="9984" name="Google Shape;9984;p64"/>
          <p:cNvGrpSpPr/>
          <p:nvPr/>
        </p:nvGrpSpPr>
        <p:grpSpPr>
          <a:xfrm>
            <a:off x="7238484" y="1193208"/>
            <a:ext cx="1219413" cy="1051365"/>
            <a:chOff x="7287122" y="1165658"/>
            <a:chExt cx="1219413" cy="1051365"/>
          </a:xfrm>
        </p:grpSpPr>
        <p:grpSp>
          <p:nvGrpSpPr>
            <p:cNvPr id="9985" name="Google Shape;9985;p64"/>
            <p:cNvGrpSpPr/>
            <p:nvPr/>
          </p:nvGrpSpPr>
          <p:grpSpPr>
            <a:xfrm>
              <a:off x="7287122" y="1969723"/>
              <a:ext cx="1219413" cy="247300"/>
              <a:chOff x="7287122" y="1969723"/>
              <a:chExt cx="1219413" cy="247300"/>
            </a:xfrm>
          </p:grpSpPr>
          <p:sp>
            <p:nvSpPr>
              <p:cNvPr id="9986" name="Google Shape;9986;p64"/>
              <p:cNvSpPr/>
              <p:nvPr/>
            </p:nvSpPr>
            <p:spPr>
              <a:xfrm flipH="1">
                <a:off x="8366247" y="1969723"/>
                <a:ext cx="140288" cy="247300"/>
              </a:xfrm>
              <a:custGeom>
                <a:avLst/>
                <a:gdLst/>
                <a:ahLst/>
                <a:cxnLst/>
                <a:rect l="l" t="t" r="r" b="b"/>
                <a:pathLst>
                  <a:path w="14992" h="26428" extrusionOk="0">
                    <a:moveTo>
                      <a:pt x="31" y="0"/>
                    </a:moveTo>
                    <a:cubicBezTo>
                      <a:pt x="25" y="0"/>
                      <a:pt x="19" y="0"/>
                      <a:pt x="13" y="0"/>
                    </a:cubicBezTo>
                    <a:lnTo>
                      <a:pt x="0" y="0"/>
                    </a:lnTo>
                    <a:lnTo>
                      <a:pt x="0" y="26407"/>
                    </a:lnTo>
                    <a:lnTo>
                      <a:pt x="13" y="26427"/>
                    </a:lnTo>
                    <a:lnTo>
                      <a:pt x="14992" y="1860"/>
                    </a:lnTo>
                    <a:cubicBezTo>
                      <a:pt x="10391" y="663"/>
                      <a:pt x="5335" y="0"/>
                      <a:pt x="3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87" name="Google Shape;9987;p64"/>
              <p:cNvGrpSpPr/>
              <p:nvPr/>
            </p:nvGrpSpPr>
            <p:grpSpPr>
              <a:xfrm>
                <a:off x="7287122" y="2063892"/>
                <a:ext cx="1151753" cy="73428"/>
                <a:chOff x="7287122" y="2063892"/>
                <a:chExt cx="1151753" cy="73428"/>
              </a:xfrm>
            </p:grpSpPr>
            <p:sp>
              <p:nvSpPr>
                <p:cNvPr id="9988" name="Google Shape;9988;p64"/>
                <p:cNvSpPr/>
                <p:nvPr/>
              </p:nvSpPr>
              <p:spPr>
                <a:xfrm flipH="1">
                  <a:off x="7287122" y="2063892"/>
                  <a:ext cx="507103" cy="73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7" extrusionOk="0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989" name="Google Shape;9989;p64"/>
                <p:cNvCxnSpPr/>
                <p:nvPr/>
              </p:nvCxnSpPr>
              <p:spPr>
                <a:xfrm rot="10800000">
                  <a:off x="7818475" y="2100600"/>
                  <a:ext cx="620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9990" name="Google Shape;9990;p64"/>
            <p:cNvGrpSpPr/>
            <p:nvPr/>
          </p:nvGrpSpPr>
          <p:grpSpPr>
            <a:xfrm>
              <a:off x="7287122" y="1712201"/>
              <a:ext cx="1219403" cy="246767"/>
              <a:chOff x="7287122" y="1712201"/>
              <a:chExt cx="1219403" cy="246767"/>
            </a:xfrm>
          </p:grpSpPr>
          <p:sp>
            <p:nvSpPr>
              <p:cNvPr id="9991" name="Google Shape;9991;p64"/>
              <p:cNvSpPr/>
              <p:nvPr/>
            </p:nvSpPr>
            <p:spPr>
              <a:xfrm flipH="1">
                <a:off x="8226249" y="1712201"/>
                <a:ext cx="280276" cy="246767"/>
              </a:xfrm>
              <a:custGeom>
                <a:avLst/>
                <a:gdLst/>
                <a:ahLst/>
                <a:cxnLst/>
                <a:rect l="l" t="t" r="r" b="b"/>
                <a:pathLst>
                  <a:path w="29952" h="26371" extrusionOk="0">
                    <a:moveTo>
                      <a:pt x="1" y="0"/>
                    </a:moveTo>
                    <a:lnTo>
                      <a:pt x="1" y="24234"/>
                    </a:lnTo>
                    <a:lnTo>
                      <a:pt x="14" y="24234"/>
                    </a:lnTo>
                    <a:cubicBezTo>
                      <a:pt x="14" y="24234"/>
                      <a:pt x="203" y="24229"/>
                      <a:pt x="558" y="24229"/>
                    </a:cubicBezTo>
                    <a:cubicBezTo>
                      <a:pt x="2473" y="24229"/>
                      <a:pt x="9215" y="24384"/>
                      <a:pt x="17213" y="26370"/>
                    </a:cubicBezTo>
                    <a:lnTo>
                      <a:pt x="29952" y="5713"/>
                    </a:lnTo>
                    <a:cubicBezTo>
                      <a:pt x="29952" y="5713"/>
                      <a:pt x="20827" y="0"/>
                      <a:pt x="1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92" name="Google Shape;9992;p64"/>
              <p:cNvGrpSpPr/>
              <p:nvPr/>
            </p:nvGrpSpPr>
            <p:grpSpPr>
              <a:xfrm>
                <a:off x="7287122" y="1842861"/>
                <a:ext cx="1005303" cy="73419"/>
                <a:chOff x="7287122" y="1842861"/>
                <a:chExt cx="1005303" cy="73419"/>
              </a:xfrm>
            </p:grpSpPr>
            <p:sp>
              <p:nvSpPr>
                <p:cNvPr id="9993" name="Google Shape;9993;p64"/>
                <p:cNvSpPr/>
                <p:nvPr/>
              </p:nvSpPr>
              <p:spPr>
                <a:xfrm flipH="1">
                  <a:off x="7287122" y="1842861"/>
                  <a:ext cx="507103" cy="73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6" extrusionOk="0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994" name="Google Shape;9994;p64"/>
                <p:cNvCxnSpPr/>
                <p:nvPr/>
              </p:nvCxnSpPr>
              <p:spPr>
                <a:xfrm rot="10800000">
                  <a:off x="7818425" y="1879575"/>
                  <a:ext cx="47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9995" name="Google Shape;9995;p64"/>
            <p:cNvGrpSpPr/>
            <p:nvPr/>
          </p:nvGrpSpPr>
          <p:grpSpPr>
            <a:xfrm>
              <a:off x="7287122" y="1447520"/>
              <a:ext cx="1219403" cy="286667"/>
              <a:chOff x="7287122" y="1447520"/>
              <a:chExt cx="1219403" cy="286667"/>
            </a:xfrm>
          </p:grpSpPr>
          <p:sp>
            <p:nvSpPr>
              <p:cNvPr id="9996" name="Google Shape;9996;p64"/>
              <p:cNvSpPr/>
              <p:nvPr/>
            </p:nvSpPr>
            <p:spPr>
              <a:xfrm flipH="1">
                <a:off x="8087665" y="1447520"/>
                <a:ext cx="418860" cy="286667"/>
              </a:xfrm>
              <a:custGeom>
                <a:avLst/>
                <a:gdLst/>
                <a:ahLst/>
                <a:cxnLst/>
                <a:rect l="l" t="t" r="r" b="b"/>
                <a:pathLst>
                  <a:path w="44762" h="30635" extrusionOk="0">
                    <a:moveTo>
                      <a:pt x="1" y="1"/>
                    </a:moveTo>
                    <a:lnTo>
                      <a:pt x="1" y="24648"/>
                    </a:lnTo>
                    <a:lnTo>
                      <a:pt x="14" y="24648"/>
                    </a:lnTo>
                    <a:cubicBezTo>
                      <a:pt x="5607" y="24648"/>
                      <a:pt x="18560" y="25130"/>
                      <a:pt x="31390" y="30635"/>
                    </a:cubicBezTo>
                    <a:lnTo>
                      <a:pt x="44761" y="10327"/>
                    </a:lnTo>
                    <a:cubicBezTo>
                      <a:pt x="44761" y="10327"/>
                      <a:pt x="27304" y="1"/>
                      <a:pt x="14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97" name="Google Shape;9997;p64"/>
              <p:cNvGrpSpPr/>
              <p:nvPr/>
            </p:nvGrpSpPr>
            <p:grpSpPr>
              <a:xfrm>
                <a:off x="7287122" y="1581977"/>
                <a:ext cx="852803" cy="73428"/>
                <a:chOff x="7287122" y="1581977"/>
                <a:chExt cx="852803" cy="73428"/>
              </a:xfrm>
            </p:grpSpPr>
            <p:sp>
              <p:nvSpPr>
                <p:cNvPr id="9998" name="Google Shape;9998;p64"/>
                <p:cNvSpPr/>
                <p:nvPr/>
              </p:nvSpPr>
              <p:spPr>
                <a:xfrm flipH="1">
                  <a:off x="7287122" y="1581977"/>
                  <a:ext cx="507103" cy="73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7" extrusionOk="0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999" name="Google Shape;9999;p64"/>
                <p:cNvCxnSpPr/>
                <p:nvPr/>
              </p:nvCxnSpPr>
              <p:spPr>
                <a:xfrm rot="10800000">
                  <a:off x="7818325" y="1618700"/>
                  <a:ext cx="321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10000" name="Google Shape;10000;p64"/>
            <p:cNvGrpSpPr/>
            <p:nvPr/>
          </p:nvGrpSpPr>
          <p:grpSpPr>
            <a:xfrm>
              <a:off x="7287122" y="1165658"/>
              <a:ext cx="1219403" cy="344253"/>
              <a:chOff x="7287122" y="1165658"/>
              <a:chExt cx="1219403" cy="344253"/>
            </a:xfrm>
          </p:grpSpPr>
          <p:sp>
            <p:nvSpPr>
              <p:cNvPr id="10001" name="Google Shape;10001;p64"/>
              <p:cNvSpPr/>
              <p:nvPr/>
            </p:nvSpPr>
            <p:spPr>
              <a:xfrm flipH="1">
                <a:off x="7919557" y="1165658"/>
                <a:ext cx="586968" cy="344253"/>
              </a:xfrm>
              <a:custGeom>
                <a:avLst/>
                <a:gdLst/>
                <a:ahLst/>
                <a:cxnLst/>
                <a:rect l="l" t="t" r="r" b="b"/>
                <a:pathLst>
                  <a:path w="62727" h="36789" extrusionOk="0">
                    <a:moveTo>
                      <a:pt x="1" y="1"/>
                    </a:moveTo>
                    <a:lnTo>
                      <a:pt x="1" y="25976"/>
                    </a:lnTo>
                    <a:lnTo>
                      <a:pt x="17" y="25976"/>
                    </a:lnTo>
                    <a:cubicBezTo>
                      <a:pt x="74" y="25976"/>
                      <a:pt x="588" y="25960"/>
                      <a:pt x="1487" y="25960"/>
                    </a:cubicBezTo>
                    <a:cubicBezTo>
                      <a:pt x="7235" y="25960"/>
                      <a:pt x="28709" y="26646"/>
                      <a:pt x="46867" y="36789"/>
                    </a:cubicBezTo>
                    <a:lnTo>
                      <a:pt x="62726" y="12728"/>
                    </a:lnTo>
                    <a:cubicBezTo>
                      <a:pt x="62726" y="12728"/>
                      <a:pt x="39312" y="2"/>
                      <a:pt x="1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002" name="Google Shape;10002;p64"/>
              <p:cNvGrpSpPr/>
              <p:nvPr/>
            </p:nvGrpSpPr>
            <p:grpSpPr>
              <a:xfrm>
                <a:off x="7287122" y="1341025"/>
                <a:ext cx="695703" cy="73419"/>
                <a:chOff x="7287122" y="1341025"/>
                <a:chExt cx="695703" cy="73419"/>
              </a:xfrm>
            </p:grpSpPr>
            <p:sp>
              <p:nvSpPr>
                <p:cNvPr id="10003" name="Google Shape;10003;p64"/>
                <p:cNvSpPr/>
                <p:nvPr/>
              </p:nvSpPr>
              <p:spPr>
                <a:xfrm flipH="1">
                  <a:off x="7287122" y="1341025"/>
                  <a:ext cx="507103" cy="73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6" extrusionOk="0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0004" name="Google Shape;10004;p64"/>
                <p:cNvCxnSpPr/>
                <p:nvPr/>
              </p:nvCxnSpPr>
              <p:spPr>
                <a:xfrm rot="10800000">
                  <a:off x="7818425" y="1377750"/>
                  <a:ext cx="16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1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</p:grpSp>
    </p:spTree>
    <p:extLst>
      <p:ext uri="{BB962C8B-B14F-4D97-AF65-F5344CB8AC3E}">
        <p14:creationId xmlns:p14="http://schemas.microsoft.com/office/powerpoint/2010/main" val="1387591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52"/>
          <p:cNvGrpSpPr/>
          <p:nvPr/>
        </p:nvGrpSpPr>
        <p:grpSpPr>
          <a:xfrm>
            <a:off x="1620770" y="1535775"/>
            <a:ext cx="6331980" cy="2841637"/>
            <a:chOff x="1620770" y="1535775"/>
            <a:chExt cx="6331980" cy="2841637"/>
          </a:xfrm>
        </p:grpSpPr>
        <p:grpSp>
          <p:nvGrpSpPr>
            <p:cNvPr id="430" name="Google Shape;430;p52"/>
            <p:cNvGrpSpPr/>
            <p:nvPr/>
          </p:nvGrpSpPr>
          <p:grpSpPr>
            <a:xfrm>
              <a:off x="1620770" y="1535775"/>
              <a:ext cx="6331980" cy="2841637"/>
              <a:chOff x="1620770" y="1535775"/>
              <a:chExt cx="6331980" cy="2841637"/>
            </a:xfrm>
          </p:grpSpPr>
          <p:sp>
            <p:nvSpPr>
              <p:cNvPr id="431" name="Google Shape;431;p52"/>
              <p:cNvSpPr/>
              <p:nvPr/>
            </p:nvSpPr>
            <p:spPr>
              <a:xfrm rot="5400000">
                <a:off x="2216197" y="1643904"/>
                <a:ext cx="1623409" cy="1407151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6"/>
                    </a:lnTo>
                    <a:lnTo>
                      <a:pt x="7959" y="27692"/>
                    </a:lnTo>
                    <a:lnTo>
                      <a:pt x="23991" y="27692"/>
                    </a:lnTo>
                    <a:lnTo>
                      <a:pt x="31949" y="13846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 cap="flat" cmpd="sng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52"/>
              <p:cNvSpPr/>
              <p:nvPr/>
            </p:nvSpPr>
            <p:spPr>
              <a:xfrm rot="5400000">
                <a:off x="3623309" y="1643904"/>
                <a:ext cx="1623409" cy="1407151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52"/>
              <p:cNvSpPr/>
              <p:nvPr/>
            </p:nvSpPr>
            <p:spPr>
              <a:xfrm rot="5400000">
                <a:off x="4327220" y="2862539"/>
                <a:ext cx="1622646" cy="1407100"/>
              </a:xfrm>
              <a:custGeom>
                <a:avLst/>
                <a:gdLst/>
                <a:ahLst/>
                <a:cxnLst/>
                <a:rect l="l" t="t" r="r" b="b"/>
                <a:pathLst>
                  <a:path w="31934" h="27692" extrusionOk="0">
                    <a:moveTo>
                      <a:pt x="7959" y="0"/>
                    </a:moveTo>
                    <a:lnTo>
                      <a:pt x="1" y="13846"/>
                    </a:lnTo>
                    <a:lnTo>
                      <a:pt x="7959" y="27692"/>
                    </a:lnTo>
                    <a:lnTo>
                      <a:pt x="23991" y="27692"/>
                    </a:lnTo>
                    <a:lnTo>
                      <a:pt x="31934" y="13846"/>
                    </a:lnTo>
                    <a:lnTo>
                      <a:pt x="23991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52"/>
              <p:cNvSpPr/>
              <p:nvPr/>
            </p:nvSpPr>
            <p:spPr>
              <a:xfrm rot="5400000">
                <a:off x="1513022" y="2862513"/>
                <a:ext cx="1622646" cy="1407151"/>
              </a:xfrm>
              <a:custGeom>
                <a:avLst/>
                <a:gdLst/>
                <a:ahLst/>
                <a:cxnLst/>
                <a:rect l="l" t="t" r="r" b="b"/>
                <a:pathLst>
                  <a:path w="31934" h="27693" extrusionOk="0">
                    <a:moveTo>
                      <a:pt x="7959" y="0"/>
                    </a:moveTo>
                    <a:lnTo>
                      <a:pt x="1" y="13846"/>
                    </a:lnTo>
                    <a:lnTo>
                      <a:pt x="7959" y="27692"/>
                    </a:lnTo>
                    <a:lnTo>
                      <a:pt x="23991" y="27692"/>
                    </a:lnTo>
                    <a:lnTo>
                      <a:pt x="31934" y="13846"/>
                    </a:lnTo>
                    <a:lnTo>
                      <a:pt x="23991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52"/>
              <p:cNvSpPr/>
              <p:nvPr/>
            </p:nvSpPr>
            <p:spPr>
              <a:xfrm rot="5400000">
                <a:off x="2920134" y="2862513"/>
                <a:ext cx="1622646" cy="1407151"/>
              </a:xfrm>
              <a:custGeom>
                <a:avLst/>
                <a:gdLst/>
                <a:ahLst/>
                <a:cxnLst/>
                <a:rect l="l" t="t" r="r" b="b"/>
                <a:pathLst>
                  <a:path w="31934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2"/>
                    </a:lnTo>
                    <a:lnTo>
                      <a:pt x="23991" y="27692"/>
                    </a:lnTo>
                    <a:lnTo>
                      <a:pt x="31934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 cap="flat" cmpd="sng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52"/>
              <p:cNvSpPr/>
              <p:nvPr/>
            </p:nvSpPr>
            <p:spPr>
              <a:xfrm rot="5400000">
                <a:off x="5033267" y="1643904"/>
                <a:ext cx="1623409" cy="1407151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 cap="flat" cmpd="sng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52"/>
              <p:cNvSpPr/>
              <p:nvPr/>
            </p:nvSpPr>
            <p:spPr>
              <a:xfrm rot="5400000">
                <a:off x="5737178" y="2862539"/>
                <a:ext cx="1622646" cy="1407100"/>
              </a:xfrm>
              <a:custGeom>
                <a:avLst/>
                <a:gdLst/>
                <a:ahLst/>
                <a:cxnLst/>
                <a:rect l="l" t="t" r="r" b="b"/>
                <a:pathLst>
                  <a:path w="31934" h="27692" extrusionOk="0">
                    <a:moveTo>
                      <a:pt x="7959" y="0"/>
                    </a:moveTo>
                    <a:lnTo>
                      <a:pt x="1" y="13846"/>
                    </a:lnTo>
                    <a:lnTo>
                      <a:pt x="7959" y="27692"/>
                    </a:lnTo>
                    <a:lnTo>
                      <a:pt x="23991" y="27692"/>
                    </a:lnTo>
                    <a:lnTo>
                      <a:pt x="31934" y="13846"/>
                    </a:lnTo>
                    <a:lnTo>
                      <a:pt x="239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 cap="flat" cmpd="sng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52"/>
              <p:cNvSpPr/>
              <p:nvPr/>
            </p:nvSpPr>
            <p:spPr>
              <a:xfrm rot="5400000">
                <a:off x="6437471" y="1643904"/>
                <a:ext cx="1623409" cy="1407151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9" name="Google Shape;439;p52"/>
            <p:cNvGrpSpPr/>
            <p:nvPr/>
          </p:nvGrpSpPr>
          <p:grpSpPr>
            <a:xfrm>
              <a:off x="2858050" y="2188240"/>
              <a:ext cx="3809844" cy="1568468"/>
              <a:chOff x="2858050" y="2188240"/>
              <a:chExt cx="3809844" cy="1568468"/>
            </a:xfrm>
          </p:grpSpPr>
          <p:sp>
            <p:nvSpPr>
              <p:cNvPr id="440" name="Google Shape;440;p52"/>
              <p:cNvSpPr/>
              <p:nvPr/>
            </p:nvSpPr>
            <p:spPr>
              <a:xfrm>
                <a:off x="2858050" y="2188240"/>
                <a:ext cx="339703" cy="318469"/>
              </a:xfrm>
              <a:custGeom>
                <a:avLst/>
                <a:gdLst/>
                <a:ahLst/>
                <a:cxnLst/>
                <a:rect l="l" t="t" r="r" b="b"/>
                <a:pathLst>
                  <a:path w="19326" h="18118" extrusionOk="0">
                    <a:moveTo>
                      <a:pt x="17628" y="1133"/>
                    </a:moveTo>
                    <a:cubicBezTo>
                      <a:pt x="17939" y="1133"/>
                      <a:pt x="18193" y="1387"/>
                      <a:pt x="18193" y="1701"/>
                    </a:cubicBezTo>
                    <a:lnTo>
                      <a:pt x="18193" y="11324"/>
                    </a:lnTo>
                    <a:lnTo>
                      <a:pt x="1133" y="11324"/>
                    </a:lnTo>
                    <a:lnTo>
                      <a:pt x="1133" y="1701"/>
                    </a:lnTo>
                    <a:cubicBezTo>
                      <a:pt x="1133" y="1387"/>
                      <a:pt x="1387" y="1133"/>
                      <a:pt x="1701" y="1133"/>
                    </a:cubicBezTo>
                    <a:close/>
                    <a:moveTo>
                      <a:pt x="18193" y="12456"/>
                    </a:moveTo>
                    <a:lnTo>
                      <a:pt x="18193" y="13024"/>
                    </a:lnTo>
                    <a:cubicBezTo>
                      <a:pt x="18193" y="13335"/>
                      <a:pt x="17939" y="13588"/>
                      <a:pt x="17628" y="13588"/>
                    </a:cubicBezTo>
                    <a:lnTo>
                      <a:pt x="1701" y="13588"/>
                    </a:lnTo>
                    <a:cubicBezTo>
                      <a:pt x="1387" y="13588"/>
                      <a:pt x="1133" y="13335"/>
                      <a:pt x="1133" y="13024"/>
                    </a:cubicBezTo>
                    <a:lnTo>
                      <a:pt x="1133" y="12456"/>
                    </a:lnTo>
                    <a:close/>
                    <a:moveTo>
                      <a:pt x="11520" y="14720"/>
                    </a:moveTo>
                    <a:lnTo>
                      <a:pt x="12275" y="16985"/>
                    </a:lnTo>
                    <a:lnTo>
                      <a:pt x="7051" y="16985"/>
                    </a:lnTo>
                    <a:lnTo>
                      <a:pt x="7806" y="14720"/>
                    </a:lnTo>
                    <a:close/>
                    <a:moveTo>
                      <a:pt x="1701" y="1"/>
                    </a:moveTo>
                    <a:cubicBezTo>
                      <a:pt x="762" y="1"/>
                      <a:pt x="1" y="762"/>
                      <a:pt x="1" y="1701"/>
                    </a:cubicBezTo>
                    <a:lnTo>
                      <a:pt x="1" y="13024"/>
                    </a:lnTo>
                    <a:cubicBezTo>
                      <a:pt x="1" y="13960"/>
                      <a:pt x="762" y="14720"/>
                      <a:pt x="1701" y="14720"/>
                    </a:cubicBezTo>
                    <a:lnTo>
                      <a:pt x="6614" y="14720"/>
                    </a:lnTo>
                    <a:lnTo>
                      <a:pt x="5859" y="16985"/>
                    </a:lnTo>
                    <a:lnTo>
                      <a:pt x="4002" y="16985"/>
                    </a:lnTo>
                    <a:cubicBezTo>
                      <a:pt x="3688" y="16985"/>
                      <a:pt x="3437" y="17239"/>
                      <a:pt x="3437" y="17553"/>
                    </a:cubicBezTo>
                    <a:cubicBezTo>
                      <a:pt x="3437" y="17864"/>
                      <a:pt x="3688" y="18117"/>
                      <a:pt x="4002" y="18117"/>
                    </a:cubicBezTo>
                    <a:lnTo>
                      <a:pt x="15325" y="18117"/>
                    </a:lnTo>
                    <a:cubicBezTo>
                      <a:pt x="15639" y="18117"/>
                      <a:pt x="15889" y="17864"/>
                      <a:pt x="15889" y="17553"/>
                    </a:cubicBezTo>
                    <a:cubicBezTo>
                      <a:pt x="15889" y="17239"/>
                      <a:pt x="15639" y="16985"/>
                      <a:pt x="15325" y="16985"/>
                    </a:cubicBezTo>
                    <a:lnTo>
                      <a:pt x="13468" y="16985"/>
                    </a:lnTo>
                    <a:lnTo>
                      <a:pt x="12713" y="14720"/>
                    </a:lnTo>
                    <a:lnTo>
                      <a:pt x="17628" y="14720"/>
                    </a:lnTo>
                    <a:cubicBezTo>
                      <a:pt x="18565" y="14720"/>
                      <a:pt x="19325" y="13960"/>
                      <a:pt x="19325" y="13024"/>
                    </a:cubicBezTo>
                    <a:lnTo>
                      <a:pt x="19325" y="1701"/>
                    </a:lnTo>
                    <a:cubicBezTo>
                      <a:pt x="19325" y="762"/>
                      <a:pt x="18565" y="1"/>
                      <a:pt x="1762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grpSp>
            <p:nvGrpSpPr>
              <p:cNvPr id="441" name="Google Shape;441;p52"/>
              <p:cNvGrpSpPr/>
              <p:nvPr/>
            </p:nvGrpSpPr>
            <p:grpSpPr>
              <a:xfrm>
                <a:off x="5681293" y="2202615"/>
                <a:ext cx="327823" cy="289720"/>
                <a:chOff x="-3137650" y="2787000"/>
                <a:chExt cx="291450" cy="257575"/>
              </a:xfrm>
            </p:grpSpPr>
            <p:sp>
              <p:nvSpPr>
                <p:cNvPr id="442" name="Google Shape;442;p52"/>
                <p:cNvSpPr/>
                <p:nvPr/>
              </p:nvSpPr>
              <p:spPr>
                <a:xfrm>
                  <a:off x="-3137650" y="2787000"/>
                  <a:ext cx="291450" cy="25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" h="10303" extrusionOk="0">
                      <a:moveTo>
                        <a:pt x="10618" y="693"/>
                      </a:moveTo>
                      <a:cubicBezTo>
                        <a:pt x="10807" y="693"/>
                        <a:pt x="10964" y="851"/>
                        <a:pt x="10964" y="1040"/>
                      </a:cubicBezTo>
                      <a:lnTo>
                        <a:pt x="10964" y="2741"/>
                      </a:lnTo>
                      <a:lnTo>
                        <a:pt x="662" y="2741"/>
                      </a:lnTo>
                      <a:lnTo>
                        <a:pt x="662" y="1040"/>
                      </a:lnTo>
                      <a:cubicBezTo>
                        <a:pt x="662" y="851"/>
                        <a:pt x="820" y="693"/>
                        <a:pt x="1009" y="693"/>
                      </a:cubicBezTo>
                      <a:close/>
                      <a:moveTo>
                        <a:pt x="10996" y="3403"/>
                      </a:moveTo>
                      <a:lnTo>
                        <a:pt x="10996" y="9231"/>
                      </a:lnTo>
                      <a:cubicBezTo>
                        <a:pt x="10964" y="9420"/>
                        <a:pt x="10838" y="9578"/>
                        <a:pt x="10618" y="9578"/>
                      </a:cubicBezTo>
                      <a:lnTo>
                        <a:pt x="1009" y="9578"/>
                      </a:lnTo>
                      <a:cubicBezTo>
                        <a:pt x="820" y="9578"/>
                        <a:pt x="662" y="9420"/>
                        <a:pt x="662" y="9231"/>
                      </a:cubicBezTo>
                      <a:lnTo>
                        <a:pt x="662" y="3403"/>
                      </a:lnTo>
                      <a:close/>
                      <a:moveTo>
                        <a:pt x="1009" y="0"/>
                      </a:moveTo>
                      <a:cubicBezTo>
                        <a:pt x="473" y="0"/>
                        <a:pt x="1" y="473"/>
                        <a:pt x="1" y="1040"/>
                      </a:cubicBezTo>
                      <a:lnTo>
                        <a:pt x="1" y="9263"/>
                      </a:lnTo>
                      <a:cubicBezTo>
                        <a:pt x="1" y="9830"/>
                        <a:pt x="473" y="10302"/>
                        <a:pt x="1009" y="10302"/>
                      </a:cubicBezTo>
                      <a:lnTo>
                        <a:pt x="10618" y="10302"/>
                      </a:lnTo>
                      <a:cubicBezTo>
                        <a:pt x="11185" y="10302"/>
                        <a:pt x="11658" y="9830"/>
                        <a:pt x="11658" y="9263"/>
                      </a:cubicBezTo>
                      <a:lnTo>
                        <a:pt x="11658" y="1040"/>
                      </a:lnTo>
                      <a:cubicBezTo>
                        <a:pt x="11658" y="441"/>
                        <a:pt x="11217" y="0"/>
                        <a:pt x="1061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solidFill>
                    <a:schemeClr val="bg2">
                      <a:lumMod val="60000"/>
                      <a:lumOff val="40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52"/>
                <p:cNvSpPr/>
                <p:nvPr/>
              </p:nvSpPr>
              <p:spPr>
                <a:xfrm>
                  <a:off x="-3104575" y="2820875"/>
                  <a:ext cx="181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694" extrusionOk="0">
                      <a:moveTo>
                        <a:pt x="348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36"/>
                        <a:pt x="158" y="693"/>
                        <a:pt x="348" y="693"/>
                      </a:cubicBezTo>
                      <a:cubicBezTo>
                        <a:pt x="568" y="693"/>
                        <a:pt x="726" y="536"/>
                        <a:pt x="726" y="347"/>
                      </a:cubicBezTo>
                      <a:cubicBezTo>
                        <a:pt x="726" y="158"/>
                        <a:pt x="568" y="0"/>
                        <a:pt x="34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solidFill>
                    <a:schemeClr val="bg2">
                      <a:lumMod val="60000"/>
                      <a:lumOff val="40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52"/>
                <p:cNvSpPr/>
                <p:nvPr/>
              </p:nvSpPr>
              <p:spPr>
                <a:xfrm>
                  <a:off x="-3069900" y="2820875"/>
                  <a:ext cx="173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694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3"/>
                        <a:pt x="347" y="693"/>
                      </a:cubicBezTo>
                      <a:cubicBezTo>
                        <a:pt x="536" y="693"/>
                        <a:pt x="693" y="536"/>
                        <a:pt x="693" y="347"/>
                      </a:cubicBezTo>
                      <a:cubicBezTo>
                        <a:pt x="693" y="158"/>
                        <a:pt x="536" y="0"/>
                        <a:pt x="34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solidFill>
                    <a:schemeClr val="bg2">
                      <a:lumMod val="60000"/>
                      <a:lumOff val="40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445;p52"/>
                <p:cNvSpPr/>
                <p:nvPr/>
              </p:nvSpPr>
              <p:spPr>
                <a:xfrm>
                  <a:off x="-3035250" y="2820875"/>
                  <a:ext cx="173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694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3"/>
                        <a:pt x="347" y="693"/>
                      </a:cubicBezTo>
                      <a:cubicBezTo>
                        <a:pt x="536" y="693"/>
                        <a:pt x="693" y="536"/>
                        <a:pt x="693" y="347"/>
                      </a:cubicBezTo>
                      <a:cubicBezTo>
                        <a:pt x="693" y="158"/>
                        <a:pt x="536" y="0"/>
                        <a:pt x="34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solidFill>
                    <a:schemeClr val="bg2">
                      <a:lumMod val="60000"/>
                      <a:lumOff val="40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446;p52"/>
                <p:cNvSpPr/>
                <p:nvPr/>
              </p:nvSpPr>
              <p:spPr>
                <a:xfrm>
                  <a:off x="-3002175" y="2820875"/>
                  <a:ext cx="12132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3" h="694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32" y="536"/>
                        <a:pt x="190" y="693"/>
                        <a:pt x="347" y="693"/>
                      </a:cubicBezTo>
                      <a:lnTo>
                        <a:pt x="4506" y="693"/>
                      </a:lnTo>
                      <a:cubicBezTo>
                        <a:pt x="4695" y="693"/>
                        <a:pt x="4852" y="536"/>
                        <a:pt x="4852" y="347"/>
                      </a:cubicBezTo>
                      <a:cubicBezTo>
                        <a:pt x="4852" y="158"/>
                        <a:pt x="4695" y="0"/>
                        <a:pt x="450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solidFill>
                    <a:schemeClr val="bg2">
                      <a:lumMod val="60000"/>
                      <a:lumOff val="40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447;p52"/>
                <p:cNvSpPr/>
                <p:nvPr/>
              </p:nvSpPr>
              <p:spPr>
                <a:xfrm>
                  <a:off x="-2948625" y="2907300"/>
                  <a:ext cx="52025" cy="8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1" h="3412" extrusionOk="0">
                      <a:moveTo>
                        <a:pt x="347" y="1"/>
                      </a:moveTo>
                      <a:cubicBezTo>
                        <a:pt x="261" y="1"/>
                        <a:pt x="174" y="24"/>
                        <a:pt x="127" y="72"/>
                      </a:cubicBezTo>
                      <a:cubicBezTo>
                        <a:pt x="1" y="198"/>
                        <a:pt x="1" y="450"/>
                        <a:pt x="127" y="544"/>
                      </a:cubicBezTo>
                      <a:lnTo>
                        <a:pt x="1261" y="1710"/>
                      </a:lnTo>
                      <a:lnTo>
                        <a:pt x="127" y="2844"/>
                      </a:lnTo>
                      <a:cubicBezTo>
                        <a:pt x="1" y="2970"/>
                        <a:pt x="1" y="3191"/>
                        <a:pt x="127" y="3317"/>
                      </a:cubicBezTo>
                      <a:cubicBezTo>
                        <a:pt x="174" y="3380"/>
                        <a:pt x="261" y="3411"/>
                        <a:pt x="347" y="3411"/>
                      </a:cubicBezTo>
                      <a:cubicBezTo>
                        <a:pt x="434" y="3411"/>
                        <a:pt x="521" y="3380"/>
                        <a:pt x="568" y="3317"/>
                      </a:cubicBezTo>
                      <a:lnTo>
                        <a:pt x="1954" y="1930"/>
                      </a:lnTo>
                      <a:cubicBezTo>
                        <a:pt x="2080" y="1804"/>
                        <a:pt x="2080" y="1584"/>
                        <a:pt x="1954" y="1458"/>
                      </a:cubicBezTo>
                      <a:lnTo>
                        <a:pt x="568" y="72"/>
                      </a:lnTo>
                      <a:cubicBezTo>
                        <a:pt x="521" y="24"/>
                        <a:pt x="434" y="1"/>
                        <a:pt x="34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solidFill>
                    <a:schemeClr val="bg2">
                      <a:lumMod val="60000"/>
                      <a:lumOff val="40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52"/>
                <p:cNvSpPr/>
                <p:nvPr/>
              </p:nvSpPr>
              <p:spPr>
                <a:xfrm>
                  <a:off x="-3088025" y="2907300"/>
                  <a:ext cx="53575" cy="8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3" h="3412" extrusionOk="0">
                      <a:moveTo>
                        <a:pt x="1749" y="1"/>
                      </a:moveTo>
                      <a:cubicBezTo>
                        <a:pt x="1662" y="1"/>
                        <a:pt x="1576" y="24"/>
                        <a:pt x="1513" y="72"/>
                      </a:cubicBezTo>
                      <a:lnTo>
                        <a:pt x="127" y="1458"/>
                      </a:lnTo>
                      <a:cubicBezTo>
                        <a:pt x="1" y="1584"/>
                        <a:pt x="1" y="1804"/>
                        <a:pt x="127" y="1930"/>
                      </a:cubicBezTo>
                      <a:lnTo>
                        <a:pt x="1513" y="3317"/>
                      </a:lnTo>
                      <a:cubicBezTo>
                        <a:pt x="1576" y="3380"/>
                        <a:pt x="1662" y="3411"/>
                        <a:pt x="1749" y="3411"/>
                      </a:cubicBezTo>
                      <a:cubicBezTo>
                        <a:pt x="1836" y="3411"/>
                        <a:pt x="1922" y="3380"/>
                        <a:pt x="1985" y="3317"/>
                      </a:cubicBezTo>
                      <a:cubicBezTo>
                        <a:pt x="2111" y="3191"/>
                        <a:pt x="2111" y="2970"/>
                        <a:pt x="1985" y="2844"/>
                      </a:cubicBezTo>
                      <a:lnTo>
                        <a:pt x="851" y="1710"/>
                      </a:lnTo>
                      <a:lnTo>
                        <a:pt x="1985" y="544"/>
                      </a:lnTo>
                      <a:cubicBezTo>
                        <a:pt x="2143" y="450"/>
                        <a:pt x="2143" y="198"/>
                        <a:pt x="1985" y="72"/>
                      </a:cubicBezTo>
                      <a:cubicBezTo>
                        <a:pt x="1922" y="24"/>
                        <a:pt x="1836" y="1"/>
                        <a:pt x="174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solidFill>
                    <a:schemeClr val="bg2">
                      <a:lumMod val="60000"/>
                      <a:lumOff val="40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52"/>
                <p:cNvSpPr/>
                <p:nvPr/>
              </p:nvSpPr>
              <p:spPr>
                <a:xfrm>
                  <a:off x="-3019500" y="2888975"/>
                  <a:ext cx="54375" cy="11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5" h="4776" extrusionOk="0">
                      <a:moveTo>
                        <a:pt x="1778" y="0"/>
                      </a:moveTo>
                      <a:cubicBezTo>
                        <a:pt x="1617" y="0"/>
                        <a:pt x="1501" y="108"/>
                        <a:pt x="1450" y="237"/>
                      </a:cubicBezTo>
                      <a:lnTo>
                        <a:pt x="63" y="4333"/>
                      </a:lnTo>
                      <a:cubicBezTo>
                        <a:pt x="0" y="4522"/>
                        <a:pt x="95" y="4680"/>
                        <a:pt x="253" y="4743"/>
                      </a:cubicBezTo>
                      <a:cubicBezTo>
                        <a:pt x="305" y="4765"/>
                        <a:pt x="354" y="4775"/>
                        <a:pt x="399" y="4775"/>
                      </a:cubicBezTo>
                      <a:cubicBezTo>
                        <a:pt x="543" y="4775"/>
                        <a:pt x="646" y="4674"/>
                        <a:pt x="694" y="4554"/>
                      </a:cubicBezTo>
                      <a:lnTo>
                        <a:pt x="2080" y="458"/>
                      </a:lnTo>
                      <a:cubicBezTo>
                        <a:pt x="2174" y="300"/>
                        <a:pt x="2048" y="111"/>
                        <a:pt x="1891" y="17"/>
                      </a:cubicBezTo>
                      <a:cubicBezTo>
                        <a:pt x="1851" y="6"/>
                        <a:pt x="1813" y="0"/>
                        <a:pt x="177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solidFill>
                    <a:schemeClr val="bg2">
                      <a:lumMod val="60000"/>
                      <a:lumOff val="40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50" name="Google Shape;450;p52"/>
              <p:cNvSpPr/>
              <p:nvPr/>
            </p:nvSpPr>
            <p:spPr>
              <a:xfrm>
                <a:off x="3546624" y="3358370"/>
                <a:ext cx="375812" cy="398338"/>
              </a:xfrm>
              <a:custGeom>
                <a:avLst/>
                <a:gdLst/>
                <a:ahLst/>
                <a:cxnLst/>
                <a:rect l="l" t="t" r="r" b="b"/>
                <a:pathLst>
                  <a:path w="11059" h="11721" extrusionOk="0">
                    <a:moveTo>
                      <a:pt x="1418" y="693"/>
                    </a:moveTo>
                    <a:lnTo>
                      <a:pt x="1418" y="1387"/>
                    </a:lnTo>
                    <a:lnTo>
                      <a:pt x="725" y="1387"/>
                    </a:lnTo>
                    <a:lnTo>
                      <a:pt x="725" y="693"/>
                    </a:lnTo>
                    <a:close/>
                    <a:moveTo>
                      <a:pt x="9011" y="693"/>
                    </a:moveTo>
                    <a:lnTo>
                      <a:pt x="9011" y="1387"/>
                    </a:lnTo>
                    <a:lnTo>
                      <a:pt x="8349" y="1387"/>
                    </a:lnTo>
                    <a:lnTo>
                      <a:pt x="8349" y="693"/>
                    </a:lnTo>
                    <a:close/>
                    <a:moveTo>
                      <a:pt x="7656" y="1324"/>
                    </a:moveTo>
                    <a:lnTo>
                      <a:pt x="7656" y="1670"/>
                    </a:lnTo>
                    <a:cubicBezTo>
                      <a:pt x="7656" y="1891"/>
                      <a:pt x="7813" y="2048"/>
                      <a:pt x="8034" y="2048"/>
                    </a:cubicBezTo>
                    <a:lnTo>
                      <a:pt x="8381" y="2048"/>
                    </a:lnTo>
                    <a:lnTo>
                      <a:pt x="8381" y="4222"/>
                    </a:lnTo>
                    <a:cubicBezTo>
                      <a:pt x="8255" y="4253"/>
                      <a:pt x="8160" y="4316"/>
                      <a:pt x="8034" y="4411"/>
                    </a:cubicBezTo>
                    <a:cubicBezTo>
                      <a:pt x="7845" y="4243"/>
                      <a:pt x="7614" y="4159"/>
                      <a:pt x="7369" y="4159"/>
                    </a:cubicBezTo>
                    <a:cubicBezTo>
                      <a:pt x="7246" y="4159"/>
                      <a:pt x="7120" y="4180"/>
                      <a:pt x="6994" y="4222"/>
                    </a:cubicBezTo>
                    <a:lnTo>
                      <a:pt x="6994" y="3088"/>
                    </a:lnTo>
                    <a:cubicBezTo>
                      <a:pt x="6994" y="2552"/>
                      <a:pt x="6522" y="2080"/>
                      <a:pt x="5986" y="2080"/>
                    </a:cubicBezTo>
                    <a:cubicBezTo>
                      <a:pt x="5419" y="2080"/>
                      <a:pt x="4947" y="2552"/>
                      <a:pt x="4947" y="3088"/>
                    </a:cubicBezTo>
                    <a:lnTo>
                      <a:pt x="4947" y="6459"/>
                    </a:lnTo>
                    <a:lnTo>
                      <a:pt x="4789" y="6301"/>
                    </a:lnTo>
                    <a:cubicBezTo>
                      <a:pt x="4600" y="6097"/>
                      <a:pt x="4340" y="5994"/>
                      <a:pt x="4076" y="5994"/>
                    </a:cubicBezTo>
                    <a:cubicBezTo>
                      <a:pt x="3812" y="5994"/>
                      <a:pt x="3545" y="6097"/>
                      <a:pt x="3340" y="6301"/>
                    </a:cubicBezTo>
                    <a:cubicBezTo>
                      <a:pt x="2962" y="6679"/>
                      <a:pt x="2962" y="7341"/>
                      <a:pt x="3340" y="7751"/>
                    </a:cubicBezTo>
                    <a:lnTo>
                      <a:pt x="3812" y="8223"/>
                    </a:lnTo>
                    <a:lnTo>
                      <a:pt x="2111" y="8223"/>
                    </a:lnTo>
                    <a:lnTo>
                      <a:pt x="2111" y="7908"/>
                    </a:lnTo>
                    <a:cubicBezTo>
                      <a:pt x="2111" y="7719"/>
                      <a:pt x="1954" y="7561"/>
                      <a:pt x="1765" y="7561"/>
                    </a:cubicBezTo>
                    <a:lnTo>
                      <a:pt x="1418" y="7561"/>
                    </a:lnTo>
                    <a:lnTo>
                      <a:pt x="1418" y="2048"/>
                    </a:lnTo>
                    <a:lnTo>
                      <a:pt x="1765" y="2048"/>
                    </a:lnTo>
                    <a:cubicBezTo>
                      <a:pt x="1954" y="2048"/>
                      <a:pt x="2111" y="1891"/>
                      <a:pt x="2111" y="1670"/>
                    </a:cubicBezTo>
                    <a:lnTo>
                      <a:pt x="2111" y="1324"/>
                    </a:lnTo>
                    <a:close/>
                    <a:moveTo>
                      <a:pt x="1418" y="8255"/>
                    </a:moveTo>
                    <a:lnTo>
                      <a:pt x="1418" y="8948"/>
                    </a:lnTo>
                    <a:lnTo>
                      <a:pt x="725" y="8948"/>
                    </a:lnTo>
                    <a:lnTo>
                      <a:pt x="725" y="8255"/>
                    </a:lnTo>
                    <a:close/>
                    <a:moveTo>
                      <a:pt x="5955" y="2836"/>
                    </a:moveTo>
                    <a:cubicBezTo>
                      <a:pt x="6144" y="2836"/>
                      <a:pt x="6301" y="2993"/>
                      <a:pt x="6301" y="3182"/>
                    </a:cubicBezTo>
                    <a:lnTo>
                      <a:pt x="6301" y="6616"/>
                    </a:lnTo>
                    <a:cubicBezTo>
                      <a:pt x="6301" y="6805"/>
                      <a:pt x="6459" y="6963"/>
                      <a:pt x="6648" y="6963"/>
                    </a:cubicBezTo>
                    <a:cubicBezTo>
                      <a:pt x="6837" y="6963"/>
                      <a:pt x="6994" y="6805"/>
                      <a:pt x="6994" y="6616"/>
                    </a:cubicBezTo>
                    <a:lnTo>
                      <a:pt x="6994" y="5230"/>
                    </a:lnTo>
                    <a:cubicBezTo>
                      <a:pt x="6994" y="5041"/>
                      <a:pt x="7152" y="4884"/>
                      <a:pt x="7372" y="4884"/>
                    </a:cubicBezTo>
                    <a:cubicBezTo>
                      <a:pt x="7561" y="4884"/>
                      <a:pt x="7719" y="5041"/>
                      <a:pt x="7719" y="5230"/>
                    </a:cubicBezTo>
                    <a:lnTo>
                      <a:pt x="7719" y="6616"/>
                    </a:lnTo>
                    <a:cubicBezTo>
                      <a:pt x="7719" y="6805"/>
                      <a:pt x="7876" y="6963"/>
                      <a:pt x="8066" y="6963"/>
                    </a:cubicBezTo>
                    <a:cubicBezTo>
                      <a:pt x="8255" y="6963"/>
                      <a:pt x="8412" y="6805"/>
                      <a:pt x="8412" y="6616"/>
                    </a:cubicBezTo>
                    <a:lnTo>
                      <a:pt x="8412" y="5230"/>
                    </a:lnTo>
                    <a:cubicBezTo>
                      <a:pt x="8412" y="5041"/>
                      <a:pt x="8570" y="4884"/>
                      <a:pt x="8790" y="4884"/>
                    </a:cubicBezTo>
                    <a:cubicBezTo>
                      <a:pt x="8979" y="4884"/>
                      <a:pt x="9137" y="5041"/>
                      <a:pt x="9137" y="5230"/>
                    </a:cubicBezTo>
                    <a:lnTo>
                      <a:pt x="9137" y="6616"/>
                    </a:lnTo>
                    <a:cubicBezTo>
                      <a:pt x="9137" y="6805"/>
                      <a:pt x="9294" y="6963"/>
                      <a:pt x="9483" y="6963"/>
                    </a:cubicBezTo>
                    <a:cubicBezTo>
                      <a:pt x="9672" y="6963"/>
                      <a:pt x="9830" y="6805"/>
                      <a:pt x="9830" y="6616"/>
                    </a:cubicBezTo>
                    <a:lnTo>
                      <a:pt x="9830" y="5955"/>
                    </a:lnTo>
                    <a:cubicBezTo>
                      <a:pt x="9704" y="5703"/>
                      <a:pt x="9861" y="5545"/>
                      <a:pt x="10019" y="5545"/>
                    </a:cubicBezTo>
                    <a:cubicBezTo>
                      <a:pt x="10239" y="5545"/>
                      <a:pt x="10397" y="5703"/>
                      <a:pt x="10397" y="5892"/>
                    </a:cubicBezTo>
                    <a:lnTo>
                      <a:pt x="10397" y="7057"/>
                    </a:lnTo>
                    <a:cubicBezTo>
                      <a:pt x="10397" y="8003"/>
                      <a:pt x="10176" y="8885"/>
                      <a:pt x="9830" y="9672"/>
                    </a:cubicBezTo>
                    <a:lnTo>
                      <a:pt x="6144" y="9672"/>
                    </a:lnTo>
                    <a:lnTo>
                      <a:pt x="3812" y="7372"/>
                    </a:lnTo>
                    <a:cubicBezTo>
                      <a:pt x="3686" y="7246"/>
                      <a:pt x="3686" y="6994"/>
                      <a:pt x="3812" y="6900"/>
                    </a:cubicBezTo>
                    <a:cubicBezTo>
                      <a:pt x="3875" y="6837"/>
                      <a:pt x="3962" y="6805"/>
                      <a:pt x="4049" y="6805"/>
                    </a:cubicBezTo>
                    <a:cubicBezTo>
                      <a:pt x="4135" y="6805"/>
                      <a:pt x="4222" y="6837"/>
                      <a:pt x="4285" y="6900"/>
                    </a:cubicBezTo>
                    <a:lnTo>
                      <a:pt x="5010" y="7593"/>
                    </a:lnTo>
                    <a:cubicBezTo>
                      <a:pt x="5075" y="7659"/>
                      <a:pt x="5163" y="7690"/>
                      <a:pt x="5251" y="7690"/>
                    </a:cubicBezTo>
                    <a:cubicBezTo>
                      <a:pt x="5415" y="7690"/>
                      <a:pt x="5577" y="7578"/>
                      <a:pt x="5577" y="7372"/>
                    </a:cubicBezTo>
                    <a:lnTo>
                      <a:pt x="5577" y="3182"/>
                    </a:lnTo>
                    <a:cubicBezTo>
                      <a:pt x="5577" y="2993"/>
                      <a:pt x="5734" y="2836"/>
                      <a:pt x="5955" y="2836"/>
                    </a:cubicBezTo>
                    <a:close/>
                    <a:moveTo>
                      <a:pt x="9672" y="10302"/>
                    </a:moveTo>
                    <a:lnTo>
                      <a:pt x="9672" y="10680"/>
                    </a:lnTo>
                    <a:cubicBezTo>
                      <a:pt x="9704" y="10869"/>
                      <a:pt x="9546" y="11027"/>
                      <a:pt x="9357" y="11027"/>
                    </a:cubicBezTo>
                    <a:lnTo>
                      <a:pt x="6616" y="11027"/>
                    </a:lnTo>
                    <a:cubicBezTo>
                      <a:pt x="6396" y="11027"/>
                      <a:pt x="6238" y="10869"/>
                      <a:pt x="6238" y="10680"/>
                    </a:cubicBezTo>
                    <a:lnTo>
                      <a:pt x="6238" y="10302"/>
                    </a:lnTo>
                    <a:close/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lnTo>
                      <a:pt x="0" y="1733"/>
                    </a:lnTo>
                    <a:cubicBezTo>
                      <a:pt x="0" y="1922"/>
                      <a:pt x="158" y="2080"/>
                      <a:pt x="347" y="2080"/>
                    </a:cubicBezTo>
                    <a:lnTo>
                      <a:pt x="693" y="2080"/>
                    </a:lnTo>
                    <a:lnTo>
                      <a:pt x="693" y="7593"/>
                    </a:lnTo>
                    <a:lnTo>
                      <a:pt x="347" y="7593"/>
                    </a:lnTo>
                    <a:cubicBezTo>
                      <a:pt x="158" y="7593"/>
                      <a:pt x="0" y="7751"/>
                      <a:pt x="0" y="7940"/>
                    </a:cubicBezTo>
                    <a:lnTo>
                      <a:pt x="0" y="9326"/>
                    </a:lnTo>
                    <a:cubicBezTo>
                      <a:pt x="0" y="9515"/>
                      <a:pt x="158" y="9672"/>
                      <a:pt x="347" y="9672"/>
                    </a:cubicBezTo>
                    <a:lnTo>
                      <a:pt x="1733" y="9672"/>
                    </a:lnTo>
                    <a:cubicBezTo>
                      <a:pt x="1922" y="9672"/>
                      <a:pt x="2080" y="9515"/>
                      <a:pt x="2080" y="9326"/>
                    </a:cubicBezTo>
                    <a:lnTo>
                      <a:pt x="2080" y="8979"/>
                    </a:lnTo>
                    <a:lnTo>
                      <a:pt x="4442" y="8979"/>
                    </a:lnTo>
                    <a:lnTo>
                      <a:pt x="5577" y="10113"/>
                    </a:lnTo>
                    <a:lnTo>
                      <a:pt x="5577" y="10712"/>
                    </a:lnTo>
                    <a:cubicBezTo>
                      <a:pt x="5577" y="11248"/>
                      <a:pt x="6049" y="11720"/>
                      <a:pt x="6616" y="11720"/>
                    </a:cubicBezTo>
                    <a:lnTo>
                      <a:pt x="9357" y="11720"/>
                    </a:lnTo>
                    <a:cubicBezTo>
                      <a:pt x="9924" y="11720"/>
                      <a:pt x="10397" y="11248"/>
                      <a:pt x="10397" y="10712"/>
                    </a:cubicBezTo>
                    <a:lnTo>
                      <a:pt x="10397" y="10113"/>
                    </a:lnTo>
                    <a:cubicBezTo>
                      <a:pt x="10806" y="9200"/>
                      <a:pt x="11058" y="8160"/>
                      <a:pt x="11058" y="7026"/>
                    </a:cubicBezTo>
                    <a:lnTo>
                      <a:pt x="11058" y="5892"/>
                    </a:lnTo>
                    <a:cubicBezTo>
                      <a:pt x="11058" y="5325"/>
                      <a:pt x="10617" y="4884"/>
                      <a:pt x="10019" y="4884"/>
                    </a:cubicBezTo>
                    <a:cubicBezTo>
                      <a:pt x="9924" y="4884"/>
                      <a:pt x="9767" y="4915"/>
                      <a:pt x="9641" y="4947"/>
                    </a:cubicBezTo>
                    <a:cubicBezTo>
                      <a:pt x="9546" y="4632"/>
                      <a:pt x="9326" y="4379"/>
                      <a:pt x="9011" y="4253"/>
                    </a:cubicBezTo>
                    <a:lnTo>
                      <a:pt x="9011" y="2080"/>
                    </a:lnTo>
                    <a:lnTo>
                      <a:pt x="9357" y="2080"/>
                    </a:lnTo>
                    <a:cubicBezTo>
                      <a:pt x="9546" y="2080"/>
                      <a:pt x="9735" y="1922"/>
                      <a:pt x="9735" y="1733"/>
                    </a:cubicBezTo>
                    <a:lnTo>
                      <a:pt x="9735" y="347"/>
                    </a:lnTo>
                    <a:cubicBezTo>
                      <a:pt x="9735" y="158"/>
                      <a:pt x="9546" y="0"/>
                      <a:pt x="9357" y="0"/>
                    </a:cubicBezTo>
                    <a:lnTo>
                      <a:pt x="7971" y="0"/>
                    </a:lnTo>
                    <a:cubicBezTo>
                      <a:pt x="7782" y="0"/>
                      <a:pt x="7624" y="158"/>
                      <a:pt x="7624" y="347"/>
                    </a:cubicBezTo>
                    <a:lnTo>
                      <a:pt x="7624" y="693"/>
                    </a:lnTo>
                    <a:lnTo>
                      <a:pt x="2080" y="693"/>
                    </a:lnTo>
                    <a:lnTo>
                      <a:pt x="2080" y="347"/>
                    </a:lnTo>
                    <a:cubicBezTo>
                      <a:pt x="2080" y="158"/>
                      <a:pt x="1922" y="0"/>
                      <a:pt x="17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52"/>
              <p:cNvSpPr/>
              <p:nvPr/>
            </p:nvSpPr>
            <p:spPr>
              <a:xfrm>
                <a:off x="6387845" y="3311663"/>
                <a:ext cx="280049" cy="398309"/>
              </a:xfrm>
              <a:custGeom>
                <a:avLst/>
                <a:gdLst/>
                <a:ahLst/>
                <a:cxnLst/>
                <a:rect l="l" t="t" r="r" b="b"/>
                <a:pathLst>
                  <a:path w="13588" h="19326" extrusionOk="0">
                    <a:moveTo>
                      <a:pt x="11891" y="1133"/>
                    </a:moveTo>
                    <a:cubicBezTo>
                      <a:pt x="12202" y="1133"/>
                      <a:pt x="12455" y="1387"/>
                      <a:pt x="12455" y="1701"/>
                    </a:cubicBezTo>
                    <a:lnTo>
                      <a:pt x="12455" y="2265"/>
                    </a:lnTo>
                    <a:lnTo>
                      <a:pt x="1132" y="2265"/>
                    </a:lnTo>
                    <a:lnTo>
                      <a:pt x="1132" y="1701"/>
                    </a:lnTo>
                    <a:cubicBezTo>
                      <a:pt x="1132" y="1387"/>
                      <a:pt x="1386" y="1133"/>
                      <a:pt x="1700" y="1133"/>
                    </a:cubicBezTo>
                    <a:close/>
                    <a:moveTo>
                      <a:pt x="12455" y="3398"/>
                    </a:moveTo>
                    <a:lnTo>
                      <a:pt x="12455" y="14796"/>
                    </a:lnTo>
                    <a:lnTo>
                      <a:pt x="1132" y="14796"/>
                    </a:lnTo>
                    <a:lnTo>
                      <a:pt x="1132" y="3398"/>
                    </a:lnTo>
                    <a:close/>
                    <a:moveTo>
                      <a:pt x="12455" y="15928"/>
                    </a:moveTo>
                    <a:lnTo>
                      <a:pt x="12455" y="17628"/>
                    </a:lnTo>
                    <a:cubicBezTo>
                      <a:pt x="12455" y="17939"/>
                      <a:pt x="12202" y="18193"/>
                      <a:pt x="11891" y="18193"/>
                    </a:cubicBezTo>
                    <a:lnTo>
                      <a:pt x="1700" y="18193"/>
                    </a:lnTo>
                    <a:cubicBezTo>
                      <a:pt x="1386" y="18193"/>
                      <a:pt x="1132" y="17939"/>
                      <a:pt x="1132" y="17628"/>
                    </a:cubicBezTo>
                    <a:lnTo>
                      <a:pt x="1132" y="15928"/>
                    </a:lnTo>
                    <a:close/>
                    <a:moveTo>
                      <a:pt x="1700" y="1"/>
                    </a:moveTo>
                    <a:cubicBezTo>
                      <a:pt x="761" y="1"/>
                      <a:pt x="0" y="762"/>
                      <a:pt x="0" y="1701"/>
                    </a:cubicBezTo>
                    <a:lnTo>
                      <a:pt x="0" y="17628"/>
                    </a:lnTo>
                    <a:cubicBezTo>
                      <a:pt x="0" y="18564"/>
                      <a:pt x="761" y="19325"/>
                      <a:pt x="1700" y="19325"/>
                    </a:cubicBezTo>
                    <a:lnTo>
                      <a:pt x="11891" y="19325"/>
                    </a:lnTo>
                    <a:cubicBezTo>
                      <a:pt x="12827" y="19325"/>
                      <a:pt x="13588" y="18564"/>
                      <a:pt x="13588" y="17628"/>
                    </a:cubicBezTo>
                    <a:lnTo>
                      <a:pt x="13588" y="1701"/>
                    </a:lnTo>
                    <a:cubicBezTo>
                      <a:pt x="13588" y="762"/>
                      <a:pt x="12827" y="1"/>
                      <a:pt x="118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sp>
          <p:nvSpPr>
            <p:cNvPr id="452" name="Google Shape;452;p52"/>
            <p:cNvSpPr/>
            <p:nvPr/>
          </p:nvSpPr>
          <p:spPr>
            <a:xfrm>
              <a:off x="6486221" y="3653205"/>
              <a:ext cx="83285" cy="23351"/>
            </a:xfrm>
            <a:custGeom>
              <a:avLst/>
              <a:gdLst/>
              <a:ahLst/>
              <a:cxnLst/>
              <a:rect l="l" t="t" r="r" b="b"/>
              <a:pathLst>
                <a:path w="4041" h="1133" extrusionOk="0">
                  <a:moveTo>
                    <a:pt x="568" y="1"/>
                  </a:moveTo>
                  <a:cubicBezTo>
                    <a:pt x="254" y="1"/>
                    <a:pt x="1" y="251"/>
                    <a:pt x="1" y="565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3473" y="1133"/>
                  </a:lnTo>
                  <a:cubicBezTo>
                    <a:pt x="3787" y="1133"/>
                    <a:pt x="4041" y="879"/>
                    <a:pt x="4041" y="565"/>
                  </a:cubicBezTo>
                  <a:cubicBezTo>
                    <a:pt x="4041" y="251"/>
                    <a:pt x="3787" y="1"/>
                    <a:pt x="34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53" name="Google Shape;453;p52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PRODUCT OVERVIEW</a:t>
            </a:r>
            <a:endParaRPr/>
          </a:p>
        </p:txBody>
      </p:sp>
      <p:sp>
        <p:nvSpPr>
          <p:cNvPr id="454" name="Google Shape;454;p52"/>
          <p:cNvSpPr txBox="1">
            <a:spLocks noGrp="1"/>
          </p:cNvSpPr>
          <p:nvPr>
            <p:ph type="ctrTitle" idx="4294967295"/>
          </p:nvPr>
        </p:nvSpPr>
        <p:spPr>
          <a:xfrm>
            <a:off x="1814225" y="3328875"/>
            <a:ext cx="1028700" cy="36390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MERCURY</a:t>
            </a:r>
            <a:endParaRPr sz="1600"/>
          </a:p>
        </p:txBody>
      </p:sp>
      <p:sp>
        <p:nvSpPr>
          <p:cNvPr id="455" name="Google Shape;455;p52"/>
          <p:cNvSpPr txBox="1">
            <a:spLocks noGrp="1"/>
          </p:cNvSpPr>
          <p:nvPr>
            <p:ph type="subTitle" idx="4294967295"/>
          </p:nvPr>
        </p:nvSpPr>
        <p:spPr>
          <a:xfrm>
            <a:off x="1814675" y="3576450"/>
            <a:ext cx="1028400" cy="28170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/>
              <a:t>12.06.2018</a:t>
            </a:r>
            <a:endParaRPr sz="1200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/>
          </a:p>
        </p:txBody>
      </p:sp>
      <p:sp>
        <p:nvSpPr>
          <p:cNvPr id="456" name="Google Shape;456;p52"/>
          <p:cNvSpPr txBox="1">
            <a:spLocks noGrp="1"/>
          </p:cNvSpPr>
          <p:nvPr>
            <p:ph type="subTitle" idx="4294967295"/>
          </p:nvPr>
        </p:nvSpPr>
        <p:spPr>
          <a:xfrm>
            <a:off x="4444825" y="3454050"/>
            <a:ext cx="1363800" cy="52650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/>
              <a:t>Here you can talk about the features of your product</a:t>
            </a:r>
            <a:endParaRPr sz="1000"/>
          </a:p>
        </p:txBody>
      </p:sp>
      <p:sp>
        <p:nvSpPr>
          <p:cNvPr id="457" name="Google Shape;457;p52"/>
          <p:cNvSpPr txBox="1">
            <a:spLocks noGrp="1"/>
          </p:cNvSpPr>
          <p:nvPr>
            <p:ph type="ctrTitle" idx="4294967295"/>
          </p:nvPr>
        </p:nvSpPr>
        <p:spPr>
          <a:xfrm>
            <a:off x="3922000" y="2082838"/>
            <a:ext cx="1028700" cy="36390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VENUS</a:t>
            </a:r>
            <a:endParaRPr sz="1600"/>
          </a:p>
        </p:txBody>
      </p:sp>
      <p:sp>
        <p:nvSpPr>
          <p:cNvPr id="458" name="Google Shape;458;p52"/>
          <p:cNvSpPr txBox="1">
            <a:spLocks noGrp="1"/>
          </p:cNvSpPr>
          <p:nvPr>
            <p:ph type="subTitle" idx="4294967295"/>
          </p:nvPr>
        </p:nvSpPr>
        <p:spPr>
          <a:xfrm>
            <a:off x="3922450" y="2330413"/>
            <a:ext cx="1028400" cy="28170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/>
              <a:t>12.06.2018</a:t>
            </a:r>
            <a:endParaRPr sz="1200"/>
          </a:p>
        </p:txBody>
      </p:sp>
      <p:sp>
        <p:nvSpPr>
          <p:cNvPr id="459" name="Google Shape;459;p52"/>
          <p:cNvSpPr txBox="1">
            <a:spLocks noGrp="1"/>
          </p:cNvSpPr>
          <p:nvPr>
            <p:ph type="subTitle" idx="4294967295"/>
          </p:nvPr>
        </p:nvSpPr>
        <p:spPr>
          <a:xfrm>
            <a:off x="6588950" y="2206717"/>
            <a:ext cx="1363800" cy="52650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/>
              <a:t>Here you can talk about the features of your product</a:t>
            </a:r>
            <a:endParaRPr sz="1000"/>
          </a:p>
        </p:txBody>
      </p:sp>
      <p:sp>
        <p:nvSpPr>
          <p:cNvPr id="33" name="Google Shape;695;p60"/>
          <p:cNvSpPr>
            <a:spLocks noChangeAspect="1"/>
          </p:cNvSpPr>
          <p:nvPr/>
        </p:nvSpPr>
        <p:spPr>
          <a:xfrm>
            <a:off x="899592" y="1436823"/>
            <a:ext cx="1033445" cy="1195355"/>
          </a:xfrm>
          <a:custGeom>
            <a:avLst/>
            <a:gdLst/>
            <a:ahLst/>
            <a:cxnLst/>
            <a:rect l="l" t="t" r="r" b="b"/>
            <a:pathLst>
              <a:path w="32182" h="37224" extrusionOk="0">
                <a:moveTo>
                  <a:pt x="16149" y="1"/>
                </a:moveTo>
                <a:lnTo>
                  <a:pt x="1" y="9285"/>
                </a:lnTo>
                <a:lnTo>
                  <a:pt x="1" y="27925"/>
                </a:lnTo>
                <a:lnTo>
                  <a:pt x="16149" y="37224"/>
                </a:lnTo>
                <a:lnTo>
                  <a:pt x="32181" y="27925"/>
                </a:lnTo>
                <a:lnTo>
                  <a:pt x="32181" y="9285"/>
                </a:lnTo>
                <a:lnTo>
                  <a:pt x="16149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695;p60"/>
          <p:cNvSpPr>
            <a:spLocks noChangeAspect="1"/>
          </p:cNvSpPr>
          <p:nvPr/>
        </p:nvSpPr>
        <p:spPr>
          <a:xfrm>
            <a:off x="951263" y="1496590"/>
            <a:ext cx="930101" cy="1075820"/>
          </a:xfrm>
          <a:custGeom>
            <a:avLst/>
            <a:gdLst/>
            <a:ahLst/>
            <a:cxnLst/>
            <a:rect l="l" t="t" r="r" b="b"/>
            <a:pathLst>
              <a:path w="32182" h="37224" extrusionOk="0">
                <a:moveTo>
                  <a:pt x="16149" y="1"/>
                </a:moveTo>
                <a:lnTo>
                  <a:pt x="1" y="9285"/>
                </a:lnTo>
                <a:lnTo>
                  <a:pt x="1" y="27925"/>
                </a:lnTo>
                <a:lnTo>
                  <a:pt x="16149" y="37224"/>
                </a:lnTo>
                <a:lnTo>
                  <a:pt x="32181" y="27925"/>
                </a:lnTo>
                <a:lnTo>
                  <a:pt x="32181" y="9285"/>
                </a:lnTo>
                <a:lnTo>
                  <a:pt x="16149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27534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2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dirty="0" smtClean="0"/>
              <a:t>ICONS</a:t>
            </a:r>
            <a:endParaRPr dirty="0"/>
          </a:p>
        </p:txBody>
      </p:sp>
      <p:grpSp>
        <p:nvGrpSpPr>
          <p:cNvPr id="36" name="Google Shape;6310;p77"/>
          <p:cNvGrpSpPr/>
          <p:nvPr/>
        </p:nvGrpSpPr>
        <p:grpSpPr>
          <a:xfrm>
            <a:off x="1564049" y="2085164"/>
            <a:ext cx="308847" cy="335115"/>
            <a:chOff x="-42778750" y="2320125"/>
            <a:chExt cx="285125" cy="309375"/>
          </a:xfrm>
        </p:grpSpPr>
        <p:sp>
          <p:nvSpPr>
            <p:cNvPr id="37" name="Google Shape;6311;p77"/>
            <p:cNvSpPr/>
            <p:nvPr/>
          </p:nvSpPr>
          <p:spPr>
            <a:xfrm>
              <a:off x="-42778750" y="2320125"/>
              <a:ext cx="285125" cy="309375"/>
            </a:xfrm>
            <a:custGeom>
              <a:avLst/>
              <a:gdLst/>
              <a:ahLst/>
              <a:cxnLst/>
              <a:rect l="l" t="t" r="r" b="b"/>
              <a:pathLst>
                <a:path w="11405" h="12375" extrusionOk="0">
                  <a:moveTo>
                    <a:pt x="5654" y="815"/>
                  </a:moveTo>
                  <a:cubicBezTo>
                    <a:pt x="5920" y="815"/>
                    <a:pt x="6185" y="965"/>
                    <a:pt x="6459" y="1253"/>
                  </a:cubicBezTo>
                  <a:cubicBezTo>
                    <a:pt x="6711" y="1568"/>
                    <a:pt x="6963" y="1978"/>
                    <a:pt x="7120" y="2419"/>
                  </a:cubicBezTo>
                  <a:cubicBezTo>
                    <a:pt x="6616" y="2545"/>
                    <a:pt x="6144" y="2734"/>
                    <a:pt x="5671" y="2923"/>
                  </a:cubicBezTo>
                  <a:cubicBezTo>
                    <a:pt x="5198" y="2734"/>
                    <a:pt x="4726" y="2545"/>
                    <a:pt x="4190" y="2419"/>
                  </a:cubicBezTo>
                  <a:cubicBezTo>
                    <a:pt x="4348" y="2072"/>
                    <a:pt x="4568" y="1663"/>
                    <a:pt x="4789" y="1348"/>
                  </a:cubicBezTo>
                  <a:cubicBezTo>
                    <a:pt x="5083" y="988"/>
                    <a:pt x="5368" y="815"/>
                    <a:pt x="5654" y="815"/>
                  </a:cubicBezTo>
                  <a:close/>
                  <a:moveTo>
                    <a:pt x="3938" y="3238"/>
                  </a:moveTo>
                  <a:cubicBezTo>
                    <a:pt x="4159" y="3332"/>
                    <a:pt x="4411" y="3364"/>
                    <a:pt x="4600" y="3427"/>
                  </a:cubicBezTo>
                  <a:cubicBezTo>
                    <a:pt x="4285" y="3616"/>
                    <a:pt x="4033" y="3774"/>
                    <a:pt x="3781" y="3900"/>
                  </a:cubicBezTo>
                  <a:cubicBezTo>
                    <a:pt x="3844" y="3679"/>
                    <a:pt x="3907" y="3427"/>
                    <a:pt x="3938" y="3238"/>
                  </a:cubicBezTo>
                  <a:close/>
                  <a:moveTo>
                    <a:pt x="7341" y="3238"/>
                  </a:moveTo>
                  <a:cubicBezTo>
                    <a:pt x="7435" y="3490"/>
                    <a:pt x="7467" y="3711"/>
                    <a:pt x="7498" y="3963"/>
                  </a:cubicBezTo>
                  <a:cubicBezTo>
                    <a:pt x="7246" y="3805"/>
                    <a:pt x="6963" y="3616"/>
                    <a:pt x="6679" y="3490"/>
                  </a:cubicBezTo>
                  <a:cubicBezTo>
                    <a:pt x="6868" y="3364"/>
                    <a:pt x="7120" y="3301"/>
                    <a:pt x="7341" y="3238"/>
                  </a:cubicBezTo>
                  <a:close/>
                  <a:moveTo>
                    <a:pt x="2340" y="2993"/>
                  </a:moveTo>
                  <a:cubicBezTo>
                    <a:pt x="2618" y="2993"/>
                    <a:pt x="2897" y="3021"/>
                    <a:pt x="3151" y="3049"/>
                  </a:cubicBezTo>
                  <a:cubicBezTo>
                    <a:pt x="3025" y="3522"/>
                    <a:pt x="2899" y="3994"/>
                    <a:pt x="2867" y="4593"/>
                  </a:cubicBezTo>
                  <a:cubicBezTo>
                    <a:pt x="2457" y="4908"/>
                    <a:pt x="2048" y="5223"/>
                    <a:pt x="1670" y="5569"/>
                  </a:cubicBezTo>
                  <a:cubicBezTo>
                    <a:pt x="1040" y="4782"/>
                    <a:pt x="473" y="3616"/>
                    <a:pt x="1355" y="3175"/>
                  </a:cubicBezTo>
                  <a:cubicBezTo>
                    <a:pt x="1651" y="3036"/>
                    <a:pt x="1995" y="2993"/>
                    <a:pt x="2340" y="2993"/>
                  </a:cubicBezTo>
                  <a:close/>
                  <a:moveTo>
                    <a:pt x="8935" y="3013"/>
                  </a:moveTo>
                  <a:cubicBezTo>
                    <a:pt x="9678" y="3013"/>
                    <a:pt x="10397" y="3218"/>
                    <a:pt x="10397" y="3868"/>
                  </a:cubicBezTo>
                  <a:cubicBezTo>
                    <a:pt x="10397" y="4435"/>
                    <a:pt x="9956" y="5097"/>
                    <a:pt x="9609" y="5569"/>
                  </a:cubicBezTo>
                  <a:cubicBezTo>
                    <a:pt x="9294" y="5254"/>
                    <a:pt x="8884" y="4908"/>
                    <a:pt x="8412" y="4593"/>
                  </a:cubicBezTo>
                  <a:cubicBezTo>
                    <a:pt x="8349" y="4089"/>
                    <a:pt x="8254" y="3553"/>
                    <a:pt x="8160" y="3080"/>
                  </a:cubicBezTo>
                  <a:cubicBezTo>
                    <a:pt x="8400" y="3039"/>
                    <a:pt x="8669" y="3013"/>
                    <a:pt x="8935" y="3013"/>
                  </a:cubicBezTo>
                  <a:close/>
                  <a:moveTo>
                    <a:pt x="8538" y="5695"/>
                  </a:moveTo>
                  <a:cubicBezTo>
                    <a:pt x="8727" y="5853"/>
                    <a:pt x="8884" y="6010"/>
                    <a:pt x="9042" y="6168"/>
                  </a:cubicBezTo>
                  <a:cubicBezTo>
                    <a:pt x="8884" y="6325"/>
                    <a:pt x="8695" y="6483"/>
                    <a:pt x="8538" y="6640"/>
                  </a:cubicBezTo>
                  <a:lnTo>
                    <a:pt x="8538" y="5695"/>
                  </a:lnTo>
                  <a:close/>
                  <a:moveTo>
                    <a:pt x="2741" y="5727"/>
                  </a:moveTo>
                  <a:lnTo>
                    <a:pt x="2741" y="6672"/>
                  </a:lnTo>
                  <a:cubicBezTo>
                    <a:pt x="2552" y="6514"/>
                    <a:pt x="2394" y="6357"/>
                    <a:pt x="2237" y="6199"/>
                  </a:cubicBezTo>
                  <a:cubicBezTo>
                    <a:pt x="2426" y="6010"/>
                    <a:pt x="2583" y="5884"/>
                    <a:pt x="2741" y="5727"/>
                  </a:cubicBezTo>
                  <a:close/>
                  <a:moveTo>
                    <a:pt x="5671" y="3837"/>
                  </a:moveTo>
                  <a:cubicBezTo>
                    <a:pt x="6364" y="4152"/>
                    <a:pt x="7026" y="4561"/>
                    <a:pt x="7656" y="5002"/>
                  </a:cubicBezTo>
                  <a:cubicBezTo>
                    <a:pt x="7750" y="5821"/>
                    <a:pt x="7750" y="6609"/>
                    <a:pt x="7656" y="7334"/>
                  </a:cubicBezTo>
                  <a:cubicBezTo>
                    <a:pt x="7026" y="7775"/>
                    <a:pt x="6364" y="8184"/>
                    <a:pt x="5671" y="8531"/>
                  </a:cubicBezTo>
                  <a:cubicBezTo>
                    <a:pt x="4946" y="8216"/>
                    <a:pt x="4285" y="7806"/>
                    <a:pt x="3655" y="7334"/>
                  </a:cubicBezTo>
                  <a:cubicBezTo>
                    <a:pt x="3560" y="6609"/>
                    <a:pt x="3560" y="5821"/>
                    <a:pt x="3655" y="5002"/>
                  </a:cubicBezTo>
                  <a:cubicBezTo>
                    <a:pt x="3970" y="4782"/>
                    <a:pt x="4285" y="4593"/>
                    <a:pt x="4631" y="4404"/>
                  </a:cubicBezTo>
                  <a:cubicBezTo>
                    <a:pt x="4978" y="4183"/>
                    <a:pt x="5356" y="3994"/>
                    <a:pt x="5671" y="3837"/>
                  </a:cubicBezTo>
                  <a:close/>
                  <a:moveTo>
                    <a:pt x="3781" y="8436"/>
                  </a:moveTo>
                  <a:lnTo>
                    <a:pt x="3781" y="8436"/>
                  </a:lnTo>
                  <a:cubicBezTo>
                    <a:pt x="3907" y="8531"/>
                    <a:pt x="4033" y="8594"/>
                    <a:pt x="4222" y="8688"/>
                  </a:cubicBezTo>
                  <a:cubicBezTo>
                    <a:pt x="4241" y="8641"/>
                    <a:pt x="4248" y="8625"/>
                    <a:pt x="4250" y="8625"/>
                  </a:cubicBezTo>
                  <a:lnTo>
                    <a:pt x="4250" y="8625"/>
                  </a:lnTo>
                  <a:cubicBezTo>
                    <a:pt x="4252" y="8625"/>
                    <a:pt x="4233" y="8679"/>
                    <a:pt x="4225" y="8690"/>
                  </a:cubicBezTo>
                  <a:lnTo>
                    <a:pt x="4225" y="8690"/>
                  </a:lnTo>
                  <a:cubicBezTo>
                    <a:pt x="4224" y="8689"/>
                    <a:pt x="4223" y="8689"/>
                    <a:pt x="4222" y="8688"/>
                  </a:cubicBezTo>
                  <a:lnTo>
                    <a:pt x="4222" y="8688"/>
                  </a:lnTo>
                  <a:cubicBezTo>
                    <a:pt x="4222" y="8691"/>
                    <a:pt x="4222" y="8692"/>
                    <a:pt x="4223" y="8692"/>
                  </a:cubicBezTo>
                  <a:cubicBezTo>
                    <a:pt x="4223" y="8692"/>
                    <a:pt x="4224" y="8691"/>
                    <a:pt x="4225" y="8690"/>
                  </a:cubicBezTo>
                  <a:lnTo>
                    <a:pt x="4225" y="8690"/>
                  </a:lnTo>
                  <a:cubicBezTo>
                    <a:pt x="4350" y="8753"/>
                    <a:pt x="4475" y="8846"/>
                    <a:pt x="4631" y="8909"/>
                  </a:cubicBezTo>
                  <a:cubicBezTo>
                    <a:pt x="4411" y="9003"/>
                    <a:pt x="4159" y="9066"/>
                    <a:pt x="3970" y="9129"/>
                  </a:cubicBezTo>
                  <a:cubicBezTo>
                    <a:pt x="3907" y="8909"/>
                    <a:pt x="3844" y="8688"/>
                    <a:pt x="3781" y="8436"/>
                  </a:cubicBezTo>
                  <a:close/>
                  <a:moveTo>
                    <a:pt x="7498" y="8499"/>
                  </a:moveTo>
                  <a:cubicBezTo>
                    <a:pt x="7467" y="8688"/>
                    <a:pt x="7435" y="8909"/>
                    <a:pt x="7341" y="9161"/>
                  </a:cubicBezTo>
                  <a:cubicBezTo>
                    <a:pt x="7120" y="9066"/>
                    <a:pt x="6868" y="9035"/>
                    <a:pt x="6679" y="8972"/>
                  </a:cubicBezTo>
                  <a:cubicBezTo>
                    <a:pt x="6994" y="8814"/>
                    <a:pt x="7278" y="8625"/>
                    <a:pt x="7498" y="8499"/>
                  </a:cubicBezTo>
                  <a:close/>
                  <a:moveTo>
                    <a:pt x="1638" y="6798"/>
                  </a:moveTo>
                  <a:cubicBezTo>
                    <a:pt x="1985" y="7145"/>
                    <a:pt x="2394" y="7491"/>
                    <a:pt x="2836" y="7775"/>
                  </a:cubicBezTo>
                  <a:cubicBezTo>
                    <a:pt x="2899" y="8279"/>
                    <a:pt x="2993" y="8814"/>
                    <a:pt x="3088" y="9287"/>
                  </a:cubicBezTo>
                  <a:cubicBezTo>
                    <a:pt x="2848" y="9347"/>
                    <a:pt x="2583" y="9369"/>
                    <a:pt x="2309" y="9369"/>
                  </a:cubicBezTo>
                  <a:cubicBezTo>
                    <a:pt x="2150" y="9369"/>
                    <a:pt x="1989" y="9361"/>
                    <a:pt x="1827" y="9350"/>
                  </a:cubicBezTo>
                  <a:cubicBezTo>
                    <a:pt x="1103" y="9224"/>
                    <a:pt x="725" y="8846"/>
                    <a:pt x="945" y="8090"/>
                  </a:cubicBezTo>
                  <a:cubicBezTo>
                    <a:pt x="1040" y="7649"/>
                    <a:pt x="1323" y="7239"/>
                    <a:pt x="1638" y="6798"/>
                  </a:cubicBezTo>
                  <a:close/>
                  <a:moveTo>
                    <a:pt x="9641" y="6830"/>
                  </a:moveTo>
                  <a:cubicBezTo>
                    <a:pt x="9987" y="7271"/>
                    <a:pt x="10428" y="7932"/>
                    <a:pt x="10428" y="8531"/>
                  </a:cubicBezTo>
                  <a:cubicBezTo>
                    <a:pt x="10405" y="9192"/>
                    <a:pt x="9707" y="9391"/>
                    <a:pt x="8988" y="9391"/>
                  </a:cubicBezTo>
                  <a:cubicBezTo>
                    <a:pt x="8713" y="9391"/>
                    <a:pt x="8435" y="9362"/>
                    <a:pt x="8191" y="9318"/>
                  </a:cubicBezTo>
                  <a:cubicBezTo>
                    <a:pt x="8286" y="8846"/>
                    <a:pt x="8412" y="8373"/>
                    <a:pt x="8443" y="7806"/>
                  </a:cubicBezTo>
                  <a:cubicBezTo>
                    <a:pt x="8853" y="7491"/>
                    <a:pt x="9294" y="7176"/>
                    <a:pt x="9641" y="6830"/>
                  </a:cubicBezTo>
                  <a:close/>
                  <a:moveTo>
                    <a:pt x="5671" y="9444"/>
                  </a:moveTo>
                  <a:cubicBezTo>
                    <a:pt x="6144" y="9633"/>
                    <a:pt x="6616" y="9822"/>
                    <a:pt x="7120" y="9948"/>
                  </a:cubicBezTo>
                  <a:cubicBezTo>
                    <a:pt x="6868" y="10453"/>
                    <a:pt x="6522" y="11177"/>
                    <a:pt x="6049" y="11429"/>
                  </a:cubicBezTo>
                  <a:cubicBezTo>
                    <a:pt x="5909" y="11527"/>
                    <a:pt x="5782" y="11569"/>
                    <a:pt x="5659" y="11569"/>
                  </a:cubicBezTo>
                  <a:cubicBezTo>
                    <a:pt x="5504" y="11569"/>
                    <a:pt x="5356" y="11503"/>
                    <a:pt x="5198" y="11398"/>
                  </a:cubicBezTo>
                  <a:cubicBezTo>
                    <a:pt x="4757" y="11083"/>
                    <a:pt x="4411" y="10453"/>
                    <a:pt x="4222" y="9948"/>
                  </a:cubicBezTo>
                  <a:cubicBezTo>
                    <a:pt x="4694" y="9822"/>
                    <a:pt x="5198" y="9633"/>
                    <a:pt x="5671" y="9444"/>
                  </a:cubicBezTo>
                  <a:close/>
                  <a:moveTo>
                    <a:pt x="5689" y="1"/>
                  </a:moveTo>
                  <a:cubicBezTo>
                    <a:pt x="5142" y="1"/>
                    <a:pt x="4663" y="283"/>
                    <a:pt x="4285" y="686"/>
                  </a:cubicBezTo>
                  <a:cubicBezTo>
                    <a:pt x="3907" y="1127"/>
                    <a:pt x="3623" y="1663"/>
                    <a:pt x="3434" y="2261"/>
                  </a:cubicBezTo>
                  <a:cubicBezTo>
                    <a:pt x="3054" y="2197"/>
                    <a:pt x="2712" y="2168"/>
                    <a:pt x="2405" y="2168"/>
                  </a:cubicBezTo>
                  <a:cubicBezTo>
                    <a:pt x="753" y="2168"/>
                    <a:pt x="126" y="3018"/>
                    <a:pt x="126" y="3868"/>
                  </a:cubicBezTo>
                  <a:cubicBezTo>
                    <a:pt x="126" y="4687"/>
                    <a:pt x="630" y="5538"/>
                    <a:pt x="1166" y="6168"/>
                  </a:cubicBezTo>
                  <a:cubicBezTo>
                    <a:pt x="788" y="6640"/>
                    <a:pt x="441" y="7176"/>
                    <a:pt x="221" y="7775"/>
                  </a:cubicBezTo>
                  <a:cubicBezTo>
                    <a:pt x="0" y="8499"/>
                    <a:pt x="126" y="9224"/>
                    <a:pt x="693" y="9696"/>
                  </a:cubicBezTo>
                  <a:cubicBezTo>
                    <a:pt x="1155" y="10078"/>
                    <a:pt x="1784" y="10204"/>
                    <a:pt x="2416" y="10204"/>
                  </a:cubicBezTo>
                  <a:cubicBezTo>
                    <a:pt x="2775" y="10204"/>
                    <a:pt x="3135" y="10163"/>
                    <a:pt x="3466" y="10106"/>
                  </a:cubicBezTo>
                  <a:lnTo>
                    <a:pt x="3812" y="10925"/>
                  </a:lnTo>
                  <a:cubicBezTo>
                    <a:pt x="4442" y="12059"/>
                    <a:pt x="5135" y="12374"/>
                    <a:pt x="5702" y="12374"/>
                  </a:cubicBezTo>
                  <a:cubicBezTo>
                    <a:pt x="6837" y="12374"/>
                    <a:pt x="7593" y="11177"/>
                    <a:pt x="8002" y="10106"/>
                  </a:cubicBezTo>
                  <a:cubicBezTo>
                    <a:pt x="8317" y="10159"/>
                    <a:pt x="8660" y="10194"/>
                    <a:pt x="9004" y="10194"/>
                  </a:cubicBezTo>
                  <a:cubicBezTo>
                    <a:pt x="9690" y="10194"/>
                    <a:pt x="10376" y="10054"/>
                    <a:pt x="10838" y="9633"/>
                  </a:cubicBezTo>
                  <a:cubicBezTo>
                    <a:pt x="11310" y="9161"/>
                    <a:pt x="11373" y="8531"/>
                    <a:pt x="11216" y="7901"/>
                  </a:cubicBezTo>
                  <a:cubicBezTo>
                    <a:pt x="10995" y="7302"/>
                    <a:pt x="10617" y="6703"/>
                    <a:pt x="10208" y="6199"/>
                  </a:cubicBezTo>
                  <a:cubicBezTo>
                    <a:pt x="10838" y="5443"/>
                    <a:pt x="11405" y="4435"/>
                    <a:pt x="11184" y="3490"/>
                  </a:cubicBezTo>
                  <a:cubicBezTo>
                    <a:pt x="10995" y="2765"/>
                    <a:pt x="10397" y="2387"/>
                    <a:pt x="9641" y="2230"/>
                  </a:cubicBezTo>
                  <a:cubicBezTo>
                    <a:pt x="9406" y="2175"/>
                    <a:pt x="9153" y="2150"/>
                    <a:pt x="8895" y="2150"/>
                  </a:cubicBezTo>
                  <a:cubicBezTo>
                    <a:pt x="8565" y="2150"/>
                    <a:pt x="8226" y="2191"/>
                    <a:pt x="7908" y="2261"/>
                  </a:cubicBezTo>
                  <a:cubicBezTo>
                    <a:pt x="7593" y="1348"/>
                    <a:pt x="6994" y="340"/>
                    <a:pt x="6112" y="56"/>
                  </a:cubicBezTo>
                  <a:cubicBezTo>
                    <a:pt x="5967" y="18"/>
                    <a:pt x="5826" y="1"/>
                    <a:pt x="56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312;p77"/>
            <p:cNvSpPr/>
            <p:nvPr/>
          </p:nvSpPr>
          <p:spPr>
            <a:xfrm>
              <a:off x="-42667700" y="2443600"/>
              <a:ext cx="62250" cy="61475"/>
            </a:xfrm>
            <a:custGeom>
              <a:avLst/>
              <a:gdLst/>
              <a:ahLst/>
              <a:cxnLst/>
              <a:rect l="l" t="t" r="r" b="b"/>
              <a:pathLst>
                <a:path w="2490" h="2459" extrusionOk="0">
                  <a:moveTo>
                    <a:pt x="1249" y="858"/>
                  </a:moveTo>
                  <a:cubicBezTo>
                    <a:pt x="1468" y="858"/>
                    <a:pt x="1639" y="1027"/>
                    <a:pt x="1639" y="1260"/>
                  </a:cubicBezTo>
                  <a:cubicBezTo>
                    <a:pt x="1607" y="1418"/>
                    <a:pt x="1481" y="1575"/>
                    <a:pt x="1323" y="1670"/>
                  </a:cubicBezTo>
                  <a:cubicBezTo>
                    <a:pt x="1285" y="1681"/>
                    <a:pt x="1248" y="1686"/>
                    <a:pt x="1211" y="1686"/>
                  </a:cubicBezTo>
                  <a:cubicBezTo>
                    <a:pt x="1040" y="1686"/>
                    <a:pt x="897" y="1569"/>
                    <a:pt x="819" y="1386"/>
                  </a:cubicBezTo>
                  <a:cubicBezTo>
                    <a:pt x="756" y="1134"/>
                    <a:pt x="851" y="945"/>
                    <a:pt x="1103" y="882"/>
                  </a:cubicBezTo>
                  <a:cubicBezTo>
                    <a:pt x="1153" y="866"/>
                    <a:pt x="1202" y="858"/>
                    <a:pt x="1249" y="858"/>
                  </a:cubicBezTo>
                  <a:close/>
                  <a:moveTo>
                    <a:pt x="1229" y="0"/>
                  </a:moveTo>
                  <a:cubicBezTo>
                    <a:pt x="567" y="0"/>
                    <a:pt x="0" y="567"/>
                    <a:pt x="0" y="1229"/>
                  </a:cubicBezTo>
                  <a:cubicBezTo>
                    <a:pt x="0" y="1874"/>
                    <a:pt x="509" y="2459"/>
                    <a:pt x="1177" y="2459"/>
                  </a:cubicBezTo>
                  <a:cubicBezTo>
                    <a:pt x="1194" y="2459"/>
                    <a:pt x="1211" y="2458"/>
                    <a:pt x="1229" y="2458"/>
                  </a:cubicBezTo>
                  <a:cubicBezTo>
                    <a:pt x="1891" y="2458"/>
                    <a:pt x="2489" y="1891"/>
                    <a:pt x="2489" y="1229"/>
                  </a:cubicBezTo>
                  <a:cubicBezTo>
                    <a:pt x="2426" y="567"/>
                    <a:pt x="1891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46922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53"/>
          <p:cNvSpPr txBox="1">
            <a:spLocks noGrp="1"/>
          </p:cNvSpPr>
          <p:nvPr>
            <p:ph type="ctrTitle"/>
          </p:nvPr>
        </p:nvSpPr>
        <p:spPr>
          <a:xfrm flipH="1">
            <a:off x="834099" y="827975"/>
            <a:ext cx="1334700" cy="3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Black"/>
              <a:buNone/>
            </a:pPr>
            <a:r>
              <a:rPr lang="es-ES" b="0" dirty="0"/>
              <a:t>COMPANY SERVICES</a:t>
            </a:r>
            <a:endParaRPr b="0" dirty="0"/>
          </a:p>
        </p:txBody>
      </p:sp>
      <p:grpSp>
        <p:nvGrpSpPr>
          <p:cNvPr id="1576" name="Google Shape;1576;p53"/>
          <p:cNvGrpSpPr/>
          <p:nvPr/>
        </p:nvGrpSpPr>
        <p:grpSpPr>
          <a:xfrm>
            <a:off x="3601885" y="1547209"/>
            <a:ext cx="4175763" cy="332705"/>
            <a:chOff x="3601885" y="2117909"/>
            <a:chExt cx="4175763" cy="332705"/>
          </a:xfrm>
        </p:grpSpPr>
        <p:grpSp>
          <p:nvGrpSpPr>
            <p:cNvPr id="1577" name="Google Shape;1577;p53"/>
            <p:cNvGrpSpPr/>
            <p:nvPr/>
          </p:nvGrpSpPr>
          <p:grpSpPr>
            <a:xfrm>
              <a:off x="3601885" y="2117909"/>
              <a:ext cx="331821" cy="332705"/>
              <a:chOff x="-48633950" y="1972600"/>
              <a:chExt cx="300100" cy="300900"/>
            </a:xfrm>
          </p:grpSpPr>
          <p:sp>
            <p:nvSpPr>
              <p:cNvPr id="1578" name="Google Shape;1578;p53"/>
              <p:cNvSpPr/>
              <p:nvPr/>
            </p:nvSpPr>
            <p:spPr>
              <a:xfrm>
                <a:off x="-48633950" y="1972600"/>
                <a:ext cx="300100" cy="300900"/>
              </a:xfrm>
              <a:custGeom>
                <a:avLst/>
                <a:gdLst/>
                <a:ahLst/>
                <a:cxnLst/>
                <a:rect l="l" t="t" r="r" b="b"/>
                <a:pathLst>
                  <a:path w="12004" h="12036" extrusionOk="0">
                    <a:moveTo>
                      <a:pt x="1418" y="756"/>
                    </a:moveTo>
                    <a:lnTo>
                      <a:pt x="1418" y="1481"/>
                    </a:lnTo>
                    <a:lnTo>
                      <a:pt x="693" y="1481"/>
                    </a:lnTo>
                    <a:lnTo>
                      <a:pt x="693" y="756"/>
                    </a:lnTo>
                    <a:close/>
                    <a:moveTo>
                      <a:pt x="11310" y="756"/>
                    </a:moveTo>
                    <a:lnTo>
                      <a:pt x="11310" y="1481"/>
                    </a:lnTo>
                    <a:lnTo>
                      <a:pt x="10586" y="1481"/>
                    </a:lnTo>
                    <a:lnTo>
                      <a:pt x="10586" y="756"/>
                    </a:lnTo>
                    <a:close/>
                    <a:moveTo>
                      <a:pt x="9893" y="1418"/>
                    </a:moveTo>
                    <a:lnTo>
                      <a:pt x="9893" y="1796"/>
                    </a:lnTo>
                    <a:cubicBezTo>
                      <a:pt x="9893" y="1985"/>
                      <a:pt x="10050" y="2143"/>
                      <a:pt x="10239" y="2143"/>
                    </a:cubicBezTo>
                    <a:lnTo>
                      <a:pt x="10586" y="2143"/>
                    </a:lnTo>
                    <a:lnTo>
                      <a:pt x="10586" y="5293"/>
                    </a:lnTo>
                    <a:cubicBezTo>
                      <a:pt x="10365" y="5104"/>
                      <a:pt x="10050" y="4915"/>
                      <a:pt x="9672" y="4663"/>
                    </a:cubicBezTo>
                    <a:cubicBezTo>
                      <a:pt x="8822" y="4159"/>
                      <a:pt x="7530" y="3560"/>
                      <a:pt x="6018" y="3560"/>
                    </a:cubicBezTo>
                    <a:cubicBezTo>
                      <a:pt x="4537" y="3560"/>
                      <a:pt x="3214" y="4159"/>
                      <a:pt x="2363" y="4663"/>
                    </a:cubicBezTo>
                    <a:cubicBezTo>
                      <a:pt x="2017" y="4852"/>
                      <a:pt x="1701" y="5104"/>
                      <a:pt x="1449" y="5293"/>
                    </a:cubicBezTo>
                    <a:lnTo>
                      <a:pt x="1449" y="2143"/>
                    </a:lnTo>
                    <a:lnTo>
                      <a:pt x="1764" y="2143"/>
                    </a:lnTo>
                    <a:cubicBezTo>
                      <a:pt x="1954" y="2143"/>
                      <a:pt x="2111" y="1985"/>
                      <a:pt x="2111" y="1796"/>
                    </a:cubicBezTo>
                    <a:lnTo>
                      <a:pt x="2111" y="1418"/>
                    </a:lnTo>
                    <a:close/>
                    <a:moveTo>
                      <a:pt x="8065" y="4695"/>
                    </a:moveTo>
                    <a:cubicBezTo>
                      <a:pt x="8538" y="4915"/>
                      <a:pt x="8979" y="5104"/>
                      <a:pt x="9326" y="5293"/>
                    </a:cubicBezTo>
                    <a:cubicBezTo>
                      <a:pt x="9798" y="5577"/>
                      <a:pt x="10208" y="5860"/>
                      <a:pt x="10428" y="6049"/>
                    </a:cubicBezTo>
                    <a:cubicBezTo>
                      <a:pt x="10208" y="6238"/>
                      <a:pt x="9798" y="6522"/>
                      <a:pt x="9326" y="6805"/>
                    </a:cubicBezTo>
                    <a:cubicBezTo>
                      <a:pt x="8979" y="6994"/>
                      <a:pt x="8570" y="7215"/>
                      <a:pt x="8065" y="7372"/>
                    </a:cubicBezTo>
                    <a:cubicBezTo>
                      <a:pt x="8349" y="6994"/>
                      <a:pt x="8475" y="6522"/>
                      <a:pt x="8475" y="6049"/>
                    </a:cubicBezTo>
                    <a:cubicBezTo>
                      <a:pt x="8475" y="5514"/>
                      <a:pt x="8318" y="5104"/>
                      <a:pt x="8065" y="4695"/>
                    </a:cubicBezTo>
                    <a:close/>
                    <a:moveTo>
                      <a:pt x="3970" y="4726"/>
                    </a:moveTo>
                    <a:cubicBezTo>
                      <a:pt x="3718" y="5136"/>
                      <a:pt x="3592" y="5608"/>
                      <a:pt x="3592" y="6081"/>
                    </a:cubicBezTo>
                    <a:cubicBezTo>
                      <a:pt x="3529" y="6553"/>
                      <a:pt x="3686" y="7026"/>
                      <a:pt x="3970" y="7435"/>
                    </a:cubicBezTo>
                    <a:cubicBezTo>
                      <a:pt x="3497" y="7215"/>
                      <a:pt x="3056" y="7026"/>
                      <a:pt x="2710" y="6837"/>
                    </a:cubicBezTo>
                    <a:cubicBezTo>
                      <a:pt x="2237" y="6553"/>
                      <a:pt x="1859" y="6270"/>
                      <a:pt x="1607" y="6081"/>
                    </a:cubicBezTo>
                    <a:cubicBezTo>
                      <a:pt x="1859" y="5892"/>
                      <a:pt x="2237" y="5608"/>
                      <a:pt x="2710" y="5325"/>
                    </a:cubicBezTo>
                    <a:cubicBezTo>
                      <a:pt x="3056" y="5136"/>
                      <a:pt x="3466" y="4915"/>
                      <a:pt x="3970" y="4726"/>
                    </a:cubicBezTo>
                    <a:close/>
                    <a:moveTo>
                      <a:pt x="6018" y="4285"/>
                    </a:moveTo>
                    <a:cubicBezTo>
                      <a:pt x="6994" y="4285"/>
                      <a:pt x="7782" y="5073"/>
                      <a:pt x="7782" y="6049"/>
                    </a:cubicBezTo>
                    <a:cubicBezTo>
                      <a:pt x="7782" y="7026"/>
                      <a:pt x="6994" y="7814"/>
                      <a:pt x="6018" y="7814"/>
                    </a:cubicBezTo>
                    <a:cubicBezTo>
                      <a:pt x="5041" y="7814"/>
                      <a:pt x="4253" y="7026"/>
                      <a:pt x="4253" y="6049"/>
                    </a:cubicBezTo>
                    <a:cubicBezTo>
                      <a:pt x="4253" y="5073"/>
                      <a:pt x="5041" y="4285"/>
                      <a:pt x="6018" y="4285"/>
                    </a:cubicBezTo>
                    <a:close/>
                    <a:moveTo>
                      <a:pt x="10554" y="6805"/>
                    </a:moveTo>
                    <a:lnTo>
                      <a:pt x="10554" y="9956"/>
                    </a:lnTo>
                    <a:lnTo>
                      <a:pt x="10239" y="9956"/>
                    </a:lnTo>
                    <a:cubicBezTo>
                      <a:pt x="10050" y="9956"/>
                      <a:pt x="9893" y="10113"/>
                      <a:pt x="9893" y="10302"/>
                    </a:cubicBezTo>
                    <a:lnTo>
                      <a:pt x="9893" y="10649"/>
                    </a:lnTo>
                    <a:lnTo>
                      <a:pt x="2143" y="10649"/>
                    </a:lnTo>
                    <a:lnTo>
                      <a:pt x="2143" y="10302"/>
                    </a:lnTo>
                    <a:cubicBezTo>
                      <a:pt x="2143" y="10113"/>
                      <a:pt x="1985" y="9956"/>
                      <a:pt x="1764" y="9956"/>
                    </a:cubicBezTo>
                    <a:lnTo>
                      <a:pt x="1418" y="9956"/>
                    </a:lnTo>
                    <a:lnTo>
                      <a:pt x="1418" y="6805"/>
                    </a:lnTo>
                    <a:cubicBezTo>
                      <a:pt x="1670" y="6994"/>
                      <a:pt x="1985" y="7183"/>
                      <a:pt x="2332" y="7435"/>
                    </a:cubicBezTo>
                    <a:cubicBezTo>
                      <a:pt x="3182" y="7940"/>
                      <a:pt x="4505" y="8538"/>
                      <a:pt x="5986" y="8538"/>
                    </a:cubicBezTo>
                    <a:cubicBezTo>
                      <a:pt x="7498" y="8538"/>
                      <a:pt x="8790" y="7940"/>
                      <a:pt x="9641" y="7435"/>
                    </a:cubicBezTo>
                    <a:cubicBezTo>
                      <a:pt x="10019" y="7215"/>
                      <a:pt x="10334" y="6994"/>
                      <a:pt x="10554" y="6805"/>
                    </a:cubicBezTo>
                    <a:close/>
                    <a:moveTo>
                      <a:pt x="1418" y="10617"/>
                    </a:moveTo>
                    <a:lnTo>
                      <a:pt x="1418" y="11311"/>
                    </a:lnTo>
                    <a:lnTo>
                      <a:pt x="693" y="11311"/>
                    </a:lnTo>
                    <a:lnTo>
                      <a:pt x="693" y="10617"/>
                    </a:lnTo>
                    <a:close/>
                    <a:moveTo>
                      <a:pt x="11310" y="10617"/>
                    </a:moveTo>
                    <a:lnTo>
                      <a:pt x="11310" y="11311"/>
                    </a:lnTo>
                    <a:lnTo>
                      <a:pt x="10586" y="11311"/>
                    </a:lnTo>
                    <a:lnTo>
                      <a:pt x="10586" y="10617"/>
                    </a:lnTo>
                    <a:close/>
                    <a:moveTo>
                      <a:pt x="347" y="0"/>
                    </a:moveTo>
                    <a:cubicBezTo>
                      <a:pt x="158" y="0"/>
                      <a:pt x="0" y="189"/>
                      <a:pt x="0" y="378"/>
                    </a:cubicBezTo>
                    <a:lnTo>
                      <a:pt x="0" y="1796"/>
                    </a:lnTo>
                    <a:cubicBezTo>
                      <a:pt x="0" y="1985"/>
                      <a:pt x="158" y="2143"/>
                      <a:pt x="347" y="2143"/>
                    </a:cubicBezTo>
                    <a:lnTo>
                      <a:pt x="693" y="2143"/>
                    </a:lnTo>
                    <a:lnTo>
                      <a:pt x="693" y="9893"/>
                    </a:lnTo>
                    <a:lnTo>
                      <a:pt x="347" y="9893"/>
                    </a:lnTo>
                    <a:cubicBezTo>
                      <a:pt x="158" y="9893"/>
                      <a:pt x="0" y="10050"/>
                      <a:pt x="0" y="10239"/>
                    </a:cubicBezTo>
                    <a:lnTo>
                      <a:pt x="0" y="11657"/>
                    </a:lnTo>
                    <a:cubicBezTo>
                      <a:pt x="0" y="11878"/>
                      <a:pt x="158" y="12035"/>
                      <a:pt x="347" y="12035"/>
                    </a:cubicBezTo>
                    <a:lnTo>
                      <a:pt x="1764" y="12035"/>
                    </a:lnTo>
                    <a:cubicBezTo>
                      <a:pt x="1954" y="12035"/>
                      <a:pt x="2111" y="11878"/>
                      <a:pt x="2111" y="11657"/>
                    </a:cubicBezTo>
                    <a:lnTo>
                      <a:pt x="2111" y="11311"/>
                    </a:lnTo>
                    <a:lnTo>
                      <a:pt x="9893" y="11311"/>
                    </a:lnTo>
                    <a:lnTo>
                      <a:pt x="9893" y="11657"/>
                    </a:lnTo>
                    <a:cubicBezTo>
                      <a:pt x="9893" y="11878"/>
                      <a:pt x="10050" y="12035"/>
                      <a:pt x="10239" y="12035"/>
                    </a:cubicBezTo>
                    <a:lnTo>
                      <a:pt x="11657" y="12035"/>
                    </a:lnTo>
                    <a:cubicBezTo>
                      <a:pt x="11846" y="12035"/>
                      <a:pt x="12004" y="11878"/>
                      <a:pt x="12004" y="11657"/>
                    </a:cubicBezTo>
                    <a:lnTo>
                      <a:pt x="12004" y="10239"/>
                    </a:lnTo>
                    <a:cubicBezTo>
                      <a:pt x="12004" y="10050"/>
                      <a:pt x="11846" y="9893"/>
                      <a:pt x="11657" y="9893"/>
                    </a:cubicBezTo>
                    <a:lnTo>
                      <a:pt x="11310" y="9893"/>
                    </a:lnTo>
                    <a:lnTo>
                      <a:pt x="11310" y="2143"/>
                    </a:lnTo>
                    <a:lnTo>
                      <a:pt x="11657" y="2143"/>
                    </a:lnTo>
                    <a:cubicBezTo>
                      <a:pt x="11846" y="2143"/>
                      <a:pt x="12004" y="1985"/>
                      <a:pt x="12004" y="1796"/>
                    </a:cubicBezTo>
                    <a:lnTo>
                      <a:pt x="12004" y="378"/>
                    </a:lnTo>
                    <a:cubicBezTo>
                      <a:pt x="12004" y="189"/>
                      <a:pt x="11846" y="0"/>
                      <a:pt x="11657" y="0"/>
                    </a:cubicBezTo>
                    <a:lnTo>
                      <a:pt x="10239" y="0"/>
                    </a:lnTo>
                    <a:cubicBezTo>
                      <a:pt x="10050" y="0"/>
                      <a:pt x="9893" y="189"/>
                      <a:pt x="9893" y="378"/>
                    </a:cubicBezTo>
                    <a:lnTo>
                      <a:pt x="9893" y="725"/>
                    </a:lnTo>
                    <a:lnTo>
                      <a:pt x="2111" y="725"/>
                    </a:lnTo>
                    <a:lnTo>
                      <a:pt x="2111" y="378"/>
                    </a:lnTo>
                    <a:cubicBezTo>
                      <a:pt x="2111" y="189"/>
                      <a:pt x="1954" y="0"/>
                      <a:pt x="1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53"/>
              <p:cNvSpPr/>
              <p:nvPr/>
            </p:nvSpPr>
            <p:spPr>
              <a:xfrm>
                <a:off x="-48509525" y="2097050"/>
                <a:ext cx="52800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2111" extrusionOk="0">
                    <a:moveTo>
                      <a:pt x="1041" y="725"/>
                    </a:moveTo>
                    <a:cubicBezTo>
                      <a:pt x="1230" y="725"/>
                      <a:pt x="1387" y="882"/>
                      <a:pt x="1387" y="1071"/>
                    </a:cubicBezTo>
                    <a:cubicBezTo>
                      <a:pt x="1387" y="1260"/>
                      <a:pt x="1230" y="1418"/>
                      <a:pt x="1041" y="1418"/>
                    </a:cubicBezTo>
                    <a:cubicBezTo>
                      <a:pt x="852" y="1418"/>
                      <a:pt x="694" y="1260"/>
                      <a:pt x="694" y="1071"/>
                    </a:cubicBezTo>
                    <a:cubicBezTo>
                      <a:pt x="694" y="882"/>
                      <a:pt x="852" y="725"/>
                      <a:pt x="1041" y="725"/>
                    </a:cubicBezTo>
                    <a:close/>
                    <a:moveTo>
                      <a:pt x="1041" y="0"/>
                    </a:moveTo>
                    <a:cubicBezTo>
                      <a:pt x="442" y="0"/>
                      <a:pt x="1" y="473"/>
                      <a:pt x="1" y="1071"/>
                    </a:cubicBezTo>
                    <a:cubicBezTo>
                      <a:pt x="1" y="1670"/>
                      <a:pt x="442" y="2111"/>
                      <a:pt x="1041" y="2111"/>
                    </a:cubicBezTo>
                    <a:cubicBezTo>
                      <a:pt x="1639" y="2111"/>
                      <a:pt x="2112" y="1670"/>
                      <a:pt x="2112" y="1071"/>
                    </a:cubicBezTo>
                    <a:cubicBezTo>
                      <a:pt x="2112" y="473"/>
                      <a:pt x="1639" y="0"/>
                      <a:pt x="10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0" name="Google Shape;1580;p53"/>
            <p:cNvGrpSpPr/>
            <p:nvPr/>
          </p:nvGrpSpPr>
          <p:grpSpPr>
            <a:xfrm>
              <a:off x="7444942" y="2117930"/>
              <a:ext cx="332705" cy="332677"/>
              <a:chOff x="-44914800" y="2342000"/>
              <a:chExt cx="300900" cy="300875"/>
            </a:xfrm>
          </p:grpSpPr>
          <p:sp>
            <p:nvSpPr>
              <p:cNvPr id="1581" name="Google Shape;1581;p53"/>
              <p:cNvSpPr/>
              <p:nvPr/>
            </p:nvSpPr>
            <p:spPr>
              <a:xfrm>
                <a:off x="-44914800" y="2342000"/>
                <a:ext cx="300900" cy="300875"/>
              </a:xfrm>
              <a:custGeom>
                <a:avLst/>
                <a:gdLst/>
                <a:ahLst/>
                <a:cxnLst/>
                <a:rect l="l" t="t" r="r" b="b"/>
                <a:pathLst>
                  <a:path w="12036" h="12035" extrusionOk="0">
                    <a:moveTo>
                      <a:pt x="1450" y="725"/>
                    </a:moveTo>
                    <a:lnTo>
                      <a:pt x="1450" y="1418"/>
                    </a:lnTo>
                    <a:lnTo>
                      <a:pt x="725" y="1418"/>
                    </a:lnTo>
                    <a:lnTo>
                      <a:pt x="725" y="725"/>
                    </a:lnTo>
                    <a:close/>
                    <a:moveTo>
                      <a:pt x="11311" y="725"/>
                    </a:moveTo>
                    <a:lnTo>
                      <a:pt x="11311" y="1418"/>
                    </a:lnTo>
                    <a:lnTo>
                      <a:pt x="10618" y="1418"/>
                    </a:lnTo>
                    <a:lnTo>
                      <a:pt x="10618" y="725"/>
                    </a:lnTo>
                    <a:close/>
                    <a:moveTo>
                      <a:pt x="9893" y="1418"/>
                    </a:moveTo>
                    <a:lnTo>
                      <a:pt x="9893" y="1796"/>
                    </a:lnTo>
                    <a:cubicBezTo>
                      <a:pt x="9893" y="1985"/>
                      <a:pt x="10051" y="2142"/>
                      <a:pt x="10240" y="2142"/>
                    </a:cubicBezTo>
                    <a:lnTo>
                      <a:pt x="10618" y="2142"/>
                    </a:lnTo>
                    <a:lnTo>
                      <a:pt x="10618" y="9893"/>
                    </a:lnTo>
                    <a:lnTo>
                      <a:pt x="10240" y="9893"/>
                    </a:lnTo>
                    <a:cubicBezTo>
                      <a:pt x="10051" y="9893"/>
                      <a:pt x="9893" y="10050"/>
                      <a:pt x="9893" y="10239"/>
                    </a:cubicBezTo>
                    <a:lnTo>
                      <a:pt x="9893" y="10617"/>
                    </a:lnTo>
                    <a:lnTo>
                      <a:pt x="2143" y="10617"/>
                    </a:lnTo>
                    <a:lnTo>
                      <a:pt x="2143" y="10239"/>
                    </a:lnTo>
                    <a:cubicBezTo>
                      <a:pt x="2143" y="10050"/>
                      <a:pt x="1985" y="9893"/>
                      <a:pt x="1796" y="9893"/>
                    </a:cubicBezTo>
                    <a:lnTo>
                      <a:pt x="1450" y="9893"/>
                    </a:lnTo>
                    <a:lnTo>
                      <a:pt x="1450" y="2142"/>
                    </a:lnTo>
                    <a:lnTo>
                      <a:pt x="1796" y="2142"/>
                    </a:lnTo>
                    <a:cubicBezTo>
                      <a:pt x="1985" y="2142"/>
                      <a:pt x="2143" y="1985"/>
                      <a:pt x="2143" y="1796"/>
                    </a:cubicBezTo>
                    <a:lnTo>
                      <a:pt x="2143" y="1418"/>
                    </a:lnTo>
                    <a:close/>
                    <a:moveTo>
                      <a:pt x="1418" y="10617"/>
                    </a:moveTo>
                    <a:lnTo>
                      <a:pt x="1418" y="11310"/>
                    </a:lnTo>
                    <a:lnTo>
                      <a:pt x="725" y="11310"/>
                    </a:lnTo>
                    <a:lnTo>
                      <a:pt x="725" y="10617"/>
                    </a:lnTo>
                    <a:close/>
                    <a:moveTo>
                      <a:pt x="11311" y="10617"/>
                    </a:moveTo>
                    <a:lnTo>
                      <a:pt x="11311" y="11310"/>
                    </a:lnTo>
                    <a:lnTo>
                      <a:pt x="10618" y="11310"/>
                    </a:lnTo>
                    <a:lnTo>
                      <a:pt x="10618" y="10617"/>
                    </a:lnTo>
                    <a:close/>
                    <a:moveTo>
                      <a:pt x="379" y="0"/>
                    </a:moveTo>
                    <a:cubicBezTo>
                      <a:pt x="158" y="0"/>
                      <a:pt x="1" y="158"/>
                      <a:pt x="1" y="378"/>
                    </a:cubicBezTo>
                    <a:lnTo>
                      <a:pt x="1" y="1764"/>
                    </a:lnTo>
                    <a:cubicBezTo>
                      <a:pt x="1" y="1985"/>
                      <a:pt x="158" y="2142"/>
                      <a:pt x="379" y="2142"/>
                    </a:cubicBezTo>
                    <a:lnTo>
                      <a:pt x="725" y="2142"/>
                    </a:lnTo>
                    <a:lnTo>
                      <a:pt x="725" y="9893"/>
                    </a:lnTo>
                    <a:lnTo>
                      <a:pt x="379" y="9893"/>
                    </a:lnTo>
                    <a:cubicBezTo>
                      <a:pt x="158" y="9893"/>
                      <a:pt x="1" y="10050"/>
                      <a:pt x="1" y="10239"/>
                    </a:cubicBezTo>
                    <a:lnTo>
                      <a:pt x="1" y="11657"/>
                    </a:lnTo>
                    <a:cubicBezTo>
                      <a:pt x="1" y="11877"/>
                      <a:pt x="158" y="12035"/>
                      <a:pt x="379" y="12035"/>
                    </a:cubicBezTo>
                    <a:lnTo>
                      <a:pt x="1796" y="12035"/>
                    </a:lnTo>
                    <a:cubicBezTo>
                      <a:pt x="1985" y="12035"/>
                      <a:pt x="2143" y="11877"/>
                      <a:pt x="2143" y="11657"/>
                    </a:cubicBezTo>
                    <a:lnTo>
                      <a:pt x="2143" y="11310"/>
                    </a:lnTo>
                    <a:lnTo>
                      <a:pt x="9893" y="11310"/>
                    </a:lnTo>
                    <a:lnTo>
                      <a:pt x="9893" y="11657"/>
                    </a:lnTo>
                    <a:cubicBezTo>
                      <a:pt x="9893" y="11877"/>
                      <a:pt x="10051" y="12035"/>
                      <a:pt x="10240" y="12035"/>
                    </a:cubicBezTo>
                    <a:lnTo>
                      <a:pt x="11657" y="12035"/>
                    </a:lnTo>
                    <a:cubicBezTo>
                      <a:pt x="11878" y="12035"/>
                      <a:pt x="12036" y="11877"/>
                      <a:pt x="12036" y="11657"/>
                    </a:cubicBezTo>
                    <a:lnTo>
                      <a:pt x="12036" y="10239"/>
                    </a:lnTo>
                    <a:cubicBezTo>
                      <a:pt x="12036" y="10050"/>
                      <a:pt x="11878" y="9893"/>
                      <a:pt x="11657" y="9893"/>
                    </a:cubicBezTo>
                    <a:lnTo>
                      <a:pt x="11311" y="9893"/>
                    </a:lnTo>
                    <a:lnTo>
                      <a:pt x="11311" y="2142"/>
                    </a:lnTo>
                    <a:lnTo>
                      <a:pt x="11657" y="2142"/>
                    </a:lnTo>
                    <a:cubicBezTo>
                      <a:pt x="11878" y="2142"/>
                      <a:pt x="12036" y="1985"/>
                      <a:pt x="12036" y="1764"/>
                    </a:cubicBezTo>
                    <a:lnTo>
                      <a:pt x="12036" y="378"/>
                    </a:lnTo>
                    <a:cubicBezTo>
                      <a:pt x="12036" y="158"/>
                      <a:pt x="11878" y="0"/>
                      <a:pt x="11657" y="0"/>
                    </a:cubicBezTo>
                    <a:lnTo>
                      <a:pt x="10240" y="0"/>
                    </a:lnTo>
                    <a:cubicBezTo>
                      <a:pt x="10051" y="0"/>
                      <a:pt x="9893" y="158"/>
                      <a:pt x="9893" y="378"/>
                    </a:cubicBezTo>
                    <a:lnTo>
                      <a:pt x="9893" y="725"/>
                    </a:lnTo>
                    <a:lnTo>
                      <a:pt x="2143" y="725"/>
                    </a:lnTo>
                    <a:lnTo>
                      <a:pt x="2143" y="378"/>
                    </a:lnTo>
                    <a:cubicBezTo>
                      <a:pt x="2143" y="158"/>
                      <a:pt x="1985" y="0"/>
                      <a:pt x="179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53"/>
              <p:cNvSpPr/>
              <p:nvPr/>
            </p:nvSpPr>
            <p:spPr>
              <a:xfrm>
                <a:off x="-44860450" y="2412875"/>
                <a:ext cx="193000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7720" h="6365" extrusionOk="0">
                    <a:moveTo>
                      <a:pt x="7026" y="694"/>
                    </a:moveTo>
                    <a:lnTo>
                      <a:pt x="7026" y="725"/>
                    </a:lnTo>
                    <a:lnTo>
                      <a:pt x="7026" y="5136"/>
                    </a:lnTo>
                    <a:lnTo>
                      <a:pt x="5514" y="3624"/>
                    </a:lnTo>
                    <a:cubicBezTo>
                      <a:pt x="5451" y="3561"/>
                      <a:pt x="5356" y="3498"/>
                      <a:pt x="5262" y="3498"/>
                    </a:cubicBezTo>
                    <a:cubicBezTo>
                      <a:pt x="5167" y="3498"/>
                      <a:pt x="5041" y="3561"/>
                      <a:pt x="5010" y="3624"/>
                    </a:cubicBezTo>
                    <a:lnTo>
                      <a:pt x="3907" y="4821"/>
                    </a:lnTo>
                    <a:lnTo>
                      <a:pt x="2678" y="3592"/>
                    </a:lnTo>
                    <a:cubicBezTo>
                      <a:pt x="2615" y="3529"/>
                      <a:pt x="2529" y="3498"/>
                      <a:pt x="2438" y="3498"/>
                    </a:cubicBezTo>
                    <a:cubicBezTo>
                      <a:pt x="2348" y="3498"/>
                      <a:pt x="2253" y="3529"/>
                      <a:pt x="2174" y="3592"/>
                    </a:cubicBezTo>
                    <a:lnTo>
                      <a:pt x="662" y="5104"/>
                    </a:lnTo>
                    <a:lnTo>
                      <a:pt x="662" y="694"/>
                    </a:lnTo>
                    <a:close/>
                    <a:moveTo>
                      <a:pt x="2458" y="4380"/>
                    </a:moveTo>
                    <a:lnTo>
                      <a:pt x="3718" y="5640"/>
                    </a:lnTo>
                    <a:lnTo>
                      <a:pt x="1198" y="5640"/>
                    </a:lnTo>
                    <a:lnTo>
                      <a:pt x="2458" y="4380"/>
                    </a:lnTo>
                    <a:close/>
                    <a:moveTo>
                      <a:pt x="5293" y="4411"/>
                    </a:moveTo>
                    <a:lnTo>
                      <a:pt x="6554" y="5671"/>
                    </a:lnTo>
                    <a:lnTo>
                      <a:pt x="4695" y="5671"/>
                    </a:lnTo>
                    <a:lnTo>
                      <a:pt x="4695" y="5640"/>
                    </a:lnTo>
                    <a:lnTo>
                      <a:pt x="4411" y="5356"/>
                    </a:lnTo>
                    <a:lnTo>
                      <a:pt x="5293" y="4411"/>
                    </a:lnTo>
                    <a:close/>
                    <a:moveTo>
                      <a:pt x="347" y="1"/>
                    </a:moveTo>
                    <a:cubicBezTo>
                      <a:pt x="158" y="1"/>
                      <a:pt x="0" y="158"/>
                      <a:pt x="0" y="379"/>
                    </a:cubicBezTo>
                    <a:lnTo>
                      <a:pt x="0" y="5986"/>
                    </a:lnTo>
                    <a:cubicBezTo>
                      <a:pt x="0" y="6207"/>
                      <a:pt x="158" y="6365"/>
                      <a:pt x="347" y="6365"/>
                    </a:cubicBezTo>
                    <a:lnTo>
                      <a:pt x="7373" y="6365"/>
                    </a:lnTo>
                    <a:cubicBezTo>
                      <a:pt x="7562" y="6365"/>
                      <a:pt x="7719" y="6207"/>
                      <a:pt x="7719" y="5986"/>
                    </a:cubicBezTo>
                    <a:lnTo>
                      <a:pt x="7719" y="379"/>
                    </a:lnTo>
                    <a:cubicBezTo>
                      <a:pt x="7719" y="158"/>
                      <a:pt x="7562" y="1"/>
                      <a:pt x="737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53"/>
              <p:cNvSpPr/>
              <p:nvPr/>
            </p:nvSpPr>
            <p:spPr>
              <a:xfrm>
                <a:off x="-44791150" y="2439650"/>
                <a:ext cx="52800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2144" extrusionOk="0">
                    <a:moveTo>
                      <a:pt x="1041" y="725"/>
                    </a:moveTo>
                    <a:cubicBezTo>
                      <a:pt x="1261" y="725"/>
                      <a:pt x="1419" y="883"/>
                      <a:pt x="1419" y="1072"/>
                    </a:cubicBezTo>
                    <a:cubicBezTo>
                      <a:pt x="1419" y="1261"/>
                      <a:pt x="1261" y="1418"/>
                      <a:pt x="1041" y="1418"/>
                    </a:cubicBezTo>
                    <a:cubicBezTo>
                      <a:pt x="852" y="1418"/>
                      <a:pt x="694" y="1261"/>
                      <a:pt x="694" y="1072"/>
                    </a:cubicBezTo>
                    <a:cubicBezTo>
                      <a:pt x="694" y="883"/>
                      <a:pt x="852" y="725"/>
                      <a:pt x="1041" y="725"/>
                    </a:cubicBezTo>
                    <a:close/>
                    <a:moveTo>
                      <a:pt x="1041" y="1"/>
                    </a:moveTo>
                    <a:cubicBezTo>
                      <a:pt x="473" y="1"/>
                      <a:pt x="1" y="473"/>
                      <a:pt x="1" y="1072"/>
                    </a:cubicBezTo>
                    <a:cubicBezTo>
                      <a:pt x="32" y="1670"/>
                      <a:pt x="505" y="2143"/>
                      <a:pt x="1041" y="2143"/>
                    </a:cubicBezTo>
                    <a:cubicBezTo>
                      <a:pt x="1639" y="2143"/>
                      <a:pt x="2112" y="1670"/>
                      <a:pt x="2112" y="1072"/>
                    </a:cubicBezTo>
                    <a:cubicBezTo>
                      <a:pt x="2112" y="473"/>
                      <a:pt x="1639" y="1"/>
                      <a:pt x="10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84" name="Google Shape;1584;p53"/>
            <p:cNvSpPr/>
            <p:nvPr/>
          </p:nvSpPr>
          <p:spPr>
            <a:xfrm>
              <a:off x="5526492" y="2118352"/>
              <a:ext cx="332705" cy="331821"/>
            </a:xfrm>
            <a:custGeom>
              <a:avLst/>
              <a:gdLst/>
              <a:ahLst/>
              <a:cxnLst/>
              <a:rect l="l" t="t" r="r" b="b"/>
              <a:pathLst>
                <a:path w="12036" h="12004" extrusionOk="0">
                  <a:moveTo>
                    <a:pt x="1450" y="693"/>
                  </a:moveTo>
                  <a:lnTo>
                    <a:pt x="1450" y="1418"/>
                  </a:lnTo>
                  <a:lnTo>
                    <a:pt x="756" y="1418"/>
                  </a:lnTo>
                  <a:lnTo>
                    <a:pt x="756" y="693"/>
                  </a:lnTo>
                  <a:close/>
                  <a:moveTo>
                    <a:pt x="11342" y="693"/>
                  </a:moveTo>
                  <a:lnTo>
                    <a:pt x="11342" y="1418"/>
                  </a:lnTo>
                  <a:lnTo>
                    <a:pt x="10618" y="1418"/>
                  </a:lnTo>
                  <a:lnTo>
                    <a:pt x="10618" y="693"/>
                  </a:lnTo>
                  <a:close/>
                  <a:moveTo>
                    <a:pt x="6049" y="4191"/>
                  </a:moveTo>
                  <a:cubicBezTo>
                    <a:pt x="6270" y="4191"/>
                    <a:pt x="6427" y="4380"/>
                    <a:pt x="6427" y="4569"/>
                  </a:cubicBezTo>
                  <a:cubicBezTo>
                    <a:pt x="6427" y="4758"/>
                    <a:pt x="6270" y="4915"/>
                    <a:pt x="6049" y="4915"/>
                  </a:cubicBezTo>
                  <a:cubicBezTo>
                    <a:pt x="5860" y="4915"/>
                    <a:pt x="5703" y="4758"/>
                    <a:pt x="5703" y="4569"/>
                  </a:cubicBezTo>
                  <a:cubicBezTo>
                    <a:pt x="5703" y="4380"/>
                    <a:pt x="5860" y="4191"/>
                    <a:pt x="6049" y="4191"/>
                  </a:cubicBezTo>
                  <a:close/>
                  <a:moveTo>
                    <a:pt x="6081" y="1040"/>
                  </a:moveTo>
                  <a:cubicBezTo>
                    <a:pt x="6144" y="1166"/>
                    <a:pt x="8381" y="5167"/>
                    <a:pt x="8475" y="5262"/>
                  </a:cubicBezTo>
                  <a:lnTo>
                    <a:pt x="7278" y="7026"/>
                  </a:lnTo>
                  <a:lnTo>
                    <a:pt x="6427" y="7026"/>
                  </a:lnTo>
                  <a:lnTo>
                    <a:pt x="6427" y="5577"/>
                  </a:lnTo>
                  <a:cubicBezTo>
                    <a:pt x="6805" y="5419"/>
                    <a:pt x="7120" y="5041"/>
                    <a:pt x="7120" y="4600"/>
                  </a:cubicBezTo>
                  <a:cubicBezTo>
                    <a:pt x="7120" y="4001"/>
                    <a:pt x="6648" y="3529"/>
                    <a:pt x="6081" y="3529"/>
                  </a:cubicBezTo>
                  <a:cubicBezTo>
                    <a:pt x="5482" y="3529"/>
                    <a:pt x="5010" y="4001"/>
                    <a:pt x="5010" y="4600"/>
                  </a:cubicBezTo>
                  <a:cubicBezTo>
                    <a:pt x="5010" y="5073"/>
                    <a:pt x="5293" y="5451"/>
                    <a:pt x="5703" y="5577"/>
                  </a:cubicBezTo>
                  <a:lnTo>
                    <a:pt x="5703" y="7026"/>
                  </a:lnTo>
                  <a:lnTo>
                    <a:pt x="4852" y="7026"/>
                  </a:lnTo>
                  <a:lnTo>
                    <a:pt x="3655" y="5262"/>
                  </a:lnTo>
                  <a:cubicBezTo>
                    <a:pt x="3749" y="5167"/>
                    <a:pt x="5986" y="1166"/>
                    <a:pt x="6081" y="1040"/>
                  </a:cubicBezTo>
                  <a:close/>
                  <a:moveTo>
                    <a:pt x="3812" y="3529"/>
                  </a:moveTo>
                  <a:lnTo>
                    <a:pt x="2899" y="5104"/>
                  </a:lnTo>
                  <a:cubicBezTo>
                    <a:pt x="2836" y="5230"/>
                    <a:pt x="2836" y="5388"/>
                    <a:pt x="2899" y="5451"/>
                  </a:cubicBezTo>
                  <a:lnTo>
                    <a:pt x="4064" y="7215"/>
                  </a:lnTo>
                  <a:cubicBezTo>
                    <a:pt x="3749" y="7404"/>
                    <a:pt x="3529" y="7719"/>
                    <a:pt x="3529" y="8097"/>
                  </a:cubicBezTo>
                  <a:lnTo>
                    <a:pt x="3529" y="8475"/>
                  </a:lnTo>
                  <a:lnTo>
                    <a:pt x="693" y="8475"/>
                  </a:lnTo>
                  <a:lnTo>
                    <a:pt x="693" y="3907"/>
                  </a:lnTo>
                  <a:cubicBezTo>
                    <a:pt x="788" y="3686"/>
                    <a:pt x="945" y="3529"/>
                    <a:pt x="1103" y="3529"/>
                  </a:cubicBezTo>
                  <a:close/>
                  <a:moveTo>
                    <a:pt x="7436" y="7751"/>
                  </a:moveTo>
                  <a:cubicBezTo>
                    <a:pt x="7625" y="7751"/>
                    <a:pt x="7782" y="7908"/>
                    <a:pt x="7782" y="8097"/>
                  </a:cubicBezTo>
                  <a:lnTo>
                    <a:pt x="7782" y="8475"/>
                  </a:lnTo>
                  <a:lnTo>
                    <a:pt x="4285" y="8475"/>
                  </a:lnTo>
                  <a:lnTo>
                    <a:pt x="4285" y="8097"/>
                  </a:lnTo>
                  <a:cubicBezTo>
                    <a:pt x="4285" y="7908"/>
                    <a:pt x="4443" y="7751"/>
                    <a:pt x="4632" y="7751"/>
                  </a:cubicBezTo>
                  <a:close/>
                  <a:moveTo>
                    <a:pt x="10996" y="3529"/>
                  </a:moveTo>
                  <a:cubicBezTo>
                    <a:pt x="11185" y="3529"/>
                    <a:pt x="11342" y="3686"/>
                    <a:pt x="11342" y="3907"/>
                  </a:cubicBezTo>
                  <a:lnTo>
                    <a:pt x="11342" y="8475"/>
                  </a:lnTo>
                  <a:lnTo>
                    <a:pt x="8507" y="8475"/>
                  </a:lnTo>
                  <a:lnTo>
                    <a:pt x="8507" y="8097"/>
                  </a:lnTo>
                  <a:cubicBezTo>
                    <a:pt x="8507" y="7719"/>
                    <a:pt x="8318" y="7404"/>
                    <a:pt x="8003" y="7215"/>
                  </a:cubicBezTo>
                  <a:lnTo>
                    <a:pt x="9137" y="5451"/>
                  </a:lnTo>
                  <a:cubicBezTo>
                    <a:pt x="9200" y="5356"/>
                    <a:pt x="9200" y="5230"/>
                    <a:pt x="9137" y="5104"/>
                  </a:cubicBezTo>
                  <a:lnTo>
                    <a:pt x="8223" y="3529"/>
                  </a:lnTo>
                  <a:close/>
                  <a:moveTo>
                    <a:pt x="11342" y="9137"/>
                  </a:moveTo>
                  <a:lnTo>
                    <a:pt x="11342" y="9483"/>
                  </a:lnTo>
                  <a:cubicBezTo>
                    <a:pt x="11342" y="9672"/>
                    <a:pt x="11185" y="9830"/>
                    <a:pt x="10996" y="9830"/>
                  </a:cubicBezTo>
                  <a:lnTo>
                    <a:pt x="1103" y="9830"/>
                  </a:lnTo>
                  <a:cubicBezTo>
                    <a:pt x="914" y="9830"/>
                    <a:pt x="756" y="9672"/>
                    <a:pt x="756" y="9483"/>
                  </a:cubicBezTo>
                  <a:lnTo>
                    <a:pt x="756" y="9137"/>
                  </a:lnTo>
                  <a:close/>
                  <a:moveTo>
                    <a:pt x="6427" y="10554"/>
                  </a:moveTo>
                  <a:lnTo>
                    <a:pt x="6427" y="11248"/>
                  </a:lnTo>
                  <a:lnTo>
                    <a:pt x="5703" y="11248"/>
                  </a:lnTo>
                  <a:lnTo>
                    <a:pt x="5703" y="10554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954"/>
                    <a:pt x="158" y="2111"/>
                    <a:pt x="347" y="2111"/>
                  </a:cubicBezTo>
                  <a:lnTo>
                    <a:pt x="1765" y="2111"/>
                  </a:lnTo>
                  <a:cubicBezTo>
                    <a:pt x="1954" y="2111"/>
                    <a:pt x="2111" y="1954"/>
                    <a:pt x="2111" y="1765"/>
                  </a:cubicBezTo>
                  <a:lnTo>
                    <a:pt x="2111" y="1418"/>
                  </a:lnTo>
                  <a:lnTo>
                    <a:pt x="5010" y="1418"/>
                  </a:lnTo>
                  <a:lnTo>
                    <a:pt x="4159" y="2836"/>
                  </a:lnTo>
                  <a:lnTo>
                    <a:pt x="1072" y="2836"/>
                  </a:lnTo>
                  <a:cubicBezTo>
                    <a:pt x="473" y="2836"/>
                    <a:pt x="0" y="3308"/>
                    <a:pt x="0" y="3907"/>
                  </a:cubicBezTo>
                  <a:lnTo>
                    <a:pt x="0" y="9515"/>
                  </a:lnTo>
                  <a:cubicBezTo>
                    <a:pt x="0" y="10113"/>
                    <a:pt x="473" y="10586"/>
                    <a:pt x="1072" y="10586"/>
                  </a:cubicBezTo>
                  <a:lnTo>
                    <a:pt x="4947" y="10586"/>
                  </a:lnTo>
                  <a:lnTo>
                    <a:pt x="4947" y="11311"/>
                  </a:lnTo>
                  <a:lnTo>
                    <a:pt x="3907" y="11311"/>
                  </a:lnTo>
                  <a:cubicBezTo>
                    <a:pt x="3686" y="11311"/>
                    <a:pt x="3529" y="11468"/>
                    <a:pt x="3529" y="11657"/>
                  </a:cubicBezTo>
                  <a:cubicBezTo>
                    <a:pt x="3529" y="11846"/>
                    <a:pt x="3686" y="12004"/>
                    <a:pt x="3907" y="12004"/>
                  </a:cubicBezTo>
                  <a:lnTo>
                    <a:pt x="8097" y="12004"/>
                  </a:lnTo>
                  <a:cubicBezTo>
                    <a:pt x="8318" y="12004"/>
                    <a:pt x="8475" y="11846"/>
                    <a:pt x="8475" y="11657"/>
                  </a:cubicBezTo>
                  <a:cubicBezTo>
                    <a:pt x="8475" y="11468"/>
                    <a:pt x="8318" y="11311"/>
                    <a:pt x="8097" y="11311"/>
                  </a:cubicBezTo>
                  <a:lnTo>
                    <a:pt x="7057" y="11311"/>
                  </a:lnTo>
                  <a:lnTo>
                    <a:pt x="7057" y="10586"/>
                  </a:lnTo>
                  <a:lnTo>
                    <a:pt x="10933" y="10586"/>
                  </a:lnTo>
                  <a:cubicBezTo>
                    <a:pt x="11531" y="10586"/>
                    <a:pt x="12004" y="10113"/>
                    <a:pt x="12004" y="9515"/>
                  </a:cubicBezTo>
                  <a:lnTo>
                    <a:pt x="12004" y="3907"/>
                  </a:lnTo>
                  <a:cubicBezTo>
                    <a:pt x="12035" y="3308"/>
                    <a:pt x="11563" y="2836"/>
                    <a:pt x="10996" y="2836"/>
                  </a:cubicBezTo>
                  <a:lnTo>
                    <a:pt x="7877" y="2836"/>
                  </a:lnTo>
                  <a:lnTo>
                    <a:pt x="7057" y="1418"/>
                  </a:lnTo>
                  <a:lnTo>
                    <a:pt x="9924" y="1418"/>
                  </a:lnTo>
                  <a:lnTo>
                    <a:pt x="9924" y="1765"/>
                  </a:lnTo>
                  <a:cubicBezTo>
                    <a:pt x="9924" y="1954"/>
                    <a:pt x="10082" y="2111"/>
                    <a:pt x="10271" y="2111"/>
                  </a:cubicBezTo>
                  <a:lnTo>
                    <a:pt x="11689" y="2111"/>
                  </a:lnTo>
                  <a:cubicBezTo>
                    <a:pt x="11878" y="2111"/>
                    <a:pt x="12035" y="1954"/>
                    <a:pt x="12035" y="1765"/>
                  </a:cubicBezTo>
                  <a:lnTo>
                    <a:pt x="12035" y="347"/>
                  </a:lnTo>
                  <a:cubicBezTo>
                    <a:pt x="12035" y="158"/>
                    <a:pt x="11878" y="0"/>
                    <a:pt x="11689" y="0"/>
                  </a:cubicBezTo>
                  <a:lnTo>
                    <a:pt x="10271" y="0"/>
                  </a:lnTo>
                  <a:cubicBezTo>
                    <a:pt x="10082" y="0"/>
                    <a:pt x="9924" y="158"/>
                    <a:pt x="9924" y="347"/>
                  </a:cubicBezTo>
                  <a:lnTo>
                    <a:pt x="9924" y="693"/>
                  </a:lnTo>
                  <a:lnTo>
                    <a:pt x="6648" y="693"/>
                  </a:lnTo>
                  <a:lnTo>
                    <a:pt x="6333" y="189"/>
                  </a:lnTo>
                  <a:cubicBezTo>
                    <a:pt x="6270" y="63"/>
                    <a:pt x="6144" y="0"/>
                    <a:pt x="6018" y="0"/>
                  </a:cubicBezTo>
                  <a:cubicBezTo>
                    <a:pt x="5892" y="0"/>
                    <a:pt x="5797" y="63"/>
                    <a:pt x="5703" y="189"/>
                  </a:cubicBezTo>
                  <a:lnTo>
                    <a:pt x="5388" y="693"/>
                  </a:lnTo>
                  <a:lnTo>
                    <a:pt x="2111" y="693"/>
                  </a:lnTo>
                  <a:lnTo>
                    <a:pt x="2111" y="347"/>
                  </a:lnTo>
                  <a:cubicBezTo>
                    <a:pt x="2111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5" name="Google Shape;1585;p53"/>
          <p:cNvSpPr txBox="1">
            <a:spLocks noGrp="1"/>
          </p:cNvSpPr>
          <p:nvPr>
            <p:ph type="subTitle" idx="1"/>
          </p:nvPr>
        </p:nvSpPr>
        <p:spPr>
          <a:xfrm flipH="1">
            <a:off x="2903426" y="2379600"/>
            <a:ext cx="17073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dirty="0"/>
              <a:t>MERCURY</a:t>
            </a:r>
            <a:endParaRPr dirty="0"/>
          </a:p>
        </p:txBody>
      </p:sp>
      <p:sp>
        <p:nvSpPr>
          <p:cNvPr id="1586" name="Google Shape;1586;p53"/>
          <p:cNvSpPr txBox="1">
            <a:spLocks noGrp="1"/>
          </p:cNvSpPr>
          <p:nvPr>
            <p:ph type="subTitle" idx="2"/>
          </p:nvPr>
        </p:nvSpPr>
        <p:spPr>
          <a:xfrm>
            <a:off x="3048250" y="2526550"/>
            <a:ext cx="1417500" cy="120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000" dirty="0"/>
              <a:t>Mercury </a:t>
            </a:r>
            <a:r>
              <a:rPr lang="es-ES" sz="1000" dirty="0" err="1"/>
              <a:t>is</a:t>
            </a:r>
            <a:r>
              <a:rPr lang="es-ES" sz="1000" dirty="0"/>
              <a:t> </a:t>
            </a:r>
            <a:r>
              <a:rPr lang="es-ES" sz="1000" dirty="0" err="1"/>
              <a:t>the</a:t>
            </a:r>
            <a:r>
              <a:rPr lang="es-ES" sz="1000" dirty="0"/>
              <a:t> </a:t>
            </a:r>
            <a:r>
              <a:rPr lang="es-ES" sz="1000" dirty="0" err="1"/>
              <a:t>closest</a:t>
            </a:r>
            <a:r>
              <a:rPr lang="es-ES" sz="1000" dirty="0"/>
              <a:t> </a:t>
            </a:r>
            <a:r>
              <a:rPr lang="es-ES" sz="1000" dirty="0" err="1"/>
              <a:t>planet</a:t>
            </a:r>
            <a:r>
              <a:rPr lang="es-ES" sz="1000" dirty="0"/>
              <a:t> </a:t>
            </a:r>
            <a:r>
              <a:rPr lang="es-ES" sz="1000" dirty="0" err="1"/>
              <a:t>to</a:t>
            </a:r>
            <a:r>
              <a:rPr lang="es-ES" sz="1000" dirty="0"/>
              <a:t> </a:t>
            </a:r>
            <a:r>
              <a:rPr lang="es-ES" sz="1000" dirty="0" err="1"/>
              <a:t>the</a:t>
            </a:r>
            <a:r>
              <a:rPr lang="es-ES" sz="1000" dirty="0"/>
              <a:t>  </a:t>
            </a:r>
            <a:r>
              <a:rPr lang="es-ES" sz="1000" dirty="0" err="1"/>
              <a:t>Sun</a:t>
            </a:r>
            <a:r>
              <a:rPr lang="es-ES" sz="1000" dirty="0"/>
              <a:t> and </a:t>
            </a:r>
            <a:r>
              <a:rPr lang="es-ES" sz="1000" dirty="0" err="1"/>
              <a:t>is</a:t>
            </a:r>
            <a:r>
              <a:rPr lang="es-ES" sz="1000" dirty="0"/>
              <a:t> </a:t>
            </a:r>
            <a:r>
              <a:rPr lang="es-ES" sz="1000" dirty="0" err="1"/>
              <a:t>only</a:t>
            </a:r>
            <a:r>
              <a:rPr lang="es-ES" sz="1000" dirty="0"/>
              <a:t> a bit </a:t>
            </a:r>
            <a:r>
              <a:rPr lang="es-ES" sz="1000" dirty="0" err="1"/>
              <a:t>larger</a:t>
            </a:r>
            <a:r>
              <a:rPr lang="es-ES" sz="1000" dirty="0"/>
              <a:t> </a:t>
            </a:r>
            <a:r>
              <a:rPr lang="es-ES" sz="1000" dirty="0" err="1"/>
              <a:t>than</a:t>
            </a:r>
            <a:r>
              <a:rPr lang="es-ES" sz="1000" dirty="0"/>
              <a:t> </a:t>
            </a:r>
            <a:r>
              <a:rPr lang="es-ES" sz="1000" dirty="0" err="1"/>
              <a:t>our</a:t>
            </a:r>
            <a:r>
              <a:rPr lang="es-ES" sz="1000" dirty="0"/>
              <a:t> Moon</a:t>
            </a:r>
            <a:endParaRPr sz="1000" dirty="0"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1587" name="Google Shape;1587;p53"/>
          <p:cNvSpPr txBox="1">
            <a:spLocks noGrp="1"/>
          </p:cNvSpPr>
          <p:nvPr>
            <p:ph type="subTitle" idx="3"/>
          </p:nvPr>
        </p:nvSpPr>
        <p:spPr>
          <a:xfrm flipH="1">
            <a:off x="4835822" y="2379600"/>
            <a:ext cx="17073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/>
              <a:t>MARS</a:t>
            </a:r>
            <a:endParaRPr/>
          </a:p>
        </p:txBody>
      </p:sp>
      <p:sp>
        <p:nvSpPr>
          <p:cNvPr id="1588" name="Google Shape;1588;p53"/>
          <p:cNvSpPr txBox="1">
            <a:spLocks noGrp="1"/>
          </p:cNvSpPr>
          <p:nvPr>
            <p:ph type="subTitle" idx="4"/>
          </p:nvPr>
        </p:nvSpPr>
        <p:spPr>
          <a:xfrm>
            <a:off x="4980639" y="2526550"/>
            <a:ext cx="1417500" cy="120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000"/>
              <a:t>Despite being red, Mars is a cold place, not hot. It’s full of iron oxide dust</a:t>
            </a:r>
            <a:endParaRPr sz="1000"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89" name="Google Shape;1589;p53"/>
          <p:cNvSpPr txBox="1">
            <a:spLocks noGrp="1"/>
          </p:cNvSpPr>
          <p:nvPr>
            <p:ph type="subTitle" idx="5"/>
          </p:nvPr>
        </p:nvSpPr>
        <p:spPr>
          <a:xfrm flipH="1">
            <a:off x="6768213" y="2379600"/>
            <a:ext cx="17073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/>
              <a:t>VENUS</a:t>
            </a:r>
            <a:endParaRPr/>
          </a:p>
        </p:txBody>
      </p:sp>
      <p:sp>
        <p:nvSpPr>
          <p:cNvPr id="1590" name="Google Shape;1590;p53"/>
          <p:cNvSpPr txBox="1">
            <a:spLocks noGrp="1"/>
          </p:cNvSpPr>
          <p:nvPr>
            <p:ph type="subTitle" idx="6"/>
          </p:nvPr>
        </p:nvSpPr>
        <p:spPr>
          <a:xfrm>
            <a:off x="6913047" y="2526550"/>
            <a:ext cx="1417500" cy="120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000"/>
              <a:t>Venus has a beautiful name and is the second planet from the Sun</a:t>
            </a:r>
            <a:endParaRPr sz="1000"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 sz="1000"/>
          </a:p>
        </p:txBody>
      </p:sp>
    </p:spTree>
    <p:extLst>
      <p:ext uri="{BB962C8B-B14F-4D97-AF65-F5344CB8AC3E}">
        <p14:creationId xmlns:p14="http://schemas.microsoft.com/office/powerpoint/2010/main" val="1727300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2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1701" name="Google Shape;1701;p2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1702" name="Google Shape;1702;p28"/>
          <p:cNvGrpSpPr/>
          <p:nvPr/>
        </p:nvGrpSpPr>
        <p:grpSpPr>
          <a:xfrm>
            <a:off x="477963" y="1650359"/>
            <a:ext cx="2051418" cy="2588394"/>
            <a:chOff x="1083025" y="1574025"/>
            <a:chExt cx="1834900" cy="2315200"/>
          </a:xfrm>
        </p:grpSpPr>
        <p:sp>
          <p:nvSpPr>
            <p:cNvPr id="1703" name="Google Shape;1703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04" name="Google Shape;1704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05" name="Google Shape;1705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06" name="Google Shape;1706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07" name="Google Shape;1707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08" name="Google Shape;1708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9" name="Google Shape;1709;p28"/>
          <p:cNvGrpSpPr/>
          <p:nvPr/>
        </p:nvGrpSpPr>
        <p:grpSpPr>
          <a:xfrm>
            <a:off x="2388508" y="1650359"/>
            <a:ext cx="2051418" cy="2588394"/>
            <a:chOff x="1083025" y="1574025"/>
            <a:chExt cx="1834900" cy="2315200"/>
          </a:xfrm>
        </p:grpSpPr>
        <p:sp>
          <p:nvSpPr>
            <p:cNvPr id="1710" name="Google Shape;1710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1" name="Google Shape;1711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2" name="Google Shape;1712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13" name="Google Shape;1713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14" name="Google Shape;1714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15" name="Google Shape;1715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6" name="Google Shape;1716;p28"/>
          <p:cNvGrpSpPr/>
          <p:nvPr/>
        </p:nvGrpSpPr>
        <p:grpSpPr>
          <a:xfrm>
            <a:off x="4302291" y="1649564"/>
            <a:ext cx="2051418" cy="2588394"/>
            <a:chOff x="1083025" y="1574025"/>
            <a:chExt cx="1834900" cy="2315200"/>
          </a:xfrm>
        </p:grpSpPr>
        <p:sp>
          <p:nvSpPr>
            <p:cNvPr id="1717" name="Google Shape;1717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8" name="Google Shape;1718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9" name="Google Shape;1719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20" name="Google Shape;1720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DADCE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21" name="Google Shape;1721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22" name="Google Shape;1722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3" name="Google Shape;1723;p28"/>
          <p:cNvGrpSpPr/>
          <p:nvPr/>
        </p:nvGrpSpPr>
        <p:grpSpPr>
          <a:xfrm>
            <a:off x="6217659" y="1649551"/>
            <a:ext cx="2051418" cy="2588394"/>
            <a:chOff x="1083025" y="1574025"/>
            <a:chExt cx="1834900" cy="2315200"/>
          </a:xfrm>
        </p:grpSpPr>
        <p:sp>
          <p:nvSpPr>
            <p:cNvPr id="1724" name="Google Shape;1724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25" name="Google Shape;1725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26" name="Google Shape;1726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27" name="Google Shape;1727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DADCE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28" name="Google Shape;1728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29" name="Google Shape;1729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30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1747" name="Google Shape;1747;p3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1748" name="Google Shape;1748;p30"/>
          <p:cNvGrpSpPr/>
          <p:nvPr/>
        </p:nvGrpSpPr>
        <p:grpSpPr>
          <a:xfrm>
            <a:off x="6052563" y="735135"/>
            <a:ext cx="2596372" cy="2900838"/>
            <a:chOff x="2181300" y="231400"/>
            <a:chExt cx="4262637" cy="4762499"/>
          </a:xfrm>
        </p:grpSpPr>
        <p:sp>
          <p:nvSpPr>
            <p:cNvPr id="1749" name="Google Shape;1749;p30"/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30"/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30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30"/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30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30"/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30"/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30"/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30"/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30"/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30"/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30"/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30"/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30"/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30"/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30"/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30"/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30"/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30"/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30"/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87" name="Google Shape;1787;p30"/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1788" name="Google Shape;1788;p30"/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9" name="Google Shape;1789;p30"/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0" name="Google Shape;1790;p30"/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1" name="Google Shape;1791;p30"/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2" name="Google Shape;1792;p30"/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3" name="Google Shape;1793;p30"/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4" name="Google Shape;1794;p30"/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5" name="Google Shape;1795;p30"/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6" name="Google Shape;1796;p30"/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7" name="Google Shape;1797;p30"/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8" name="Google Shape;1798;p30"/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9" name="Google Shape;1799;p30"/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0" name="Google Shape;1800;p30"/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1" name="Google Shape;1801;p30"/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2" name="Google Shape;1802;p30"/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3" name="Google Shape;1803;p30"/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4" name="Google Shape;1804;p30"/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5" name="Google Shape;1805;p30"/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1806" name="Google Shape;1806;p30"/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7" name="Google Shape;1807;p30"/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8" name="Google Shape;1808;p30"/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9" name="Google Shape;1809;p30"/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0" name="Google Shape;1810;p30"/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1" name="Google Shape;1811;p30"/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2" name="Google Shape;1812;p30"/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3" name="Google Shape;1813;p30"/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4" name="Google Shape;1814;p30"/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5" name="Google Shape;1815;p30"/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6" name="Google Shape;1816;p30"/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7" name="Google Shape;1817;p30"/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8" name="Google Shape;1818;p30"/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9" name="Google Shape;1819;p30"/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0" name="Google Shape;1820;p30"/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1" name="Google Shape;1821;p30"/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2" name="Google Shape;1822;p30"/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1823" name="Google Shape;1823;p30"/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4" name="Google Shape;1824;p30"/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5" name="Google Shape;1825;p30"/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6" name="Google Shape;1826;p30"/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7" name="Google Shape;1827;p30"/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8" name="Google Shape;1828;p30"/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9" name="Google Shape;1829;p30"/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0" name="Google Shape;1830;p30"/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1" name="Google Shape;1831;p30"/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2" name="Google Shape;1832;p30"/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3" name="Google Shape;1833;p30"/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4" name="Google Shape;1834;p30"/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5" name="Google Shape;1835;p30"/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6" name="Google Shape;1836;p30"/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7" name="Google Shape;1837;p30"/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8" name="Google Shape;1838;p30"/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9" name="Google Shape;1839;p30"/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1840" name="Google Shape;1840;p30"/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1" name="Google Shape;1841;p30"/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2" name="Google Shape;1842;p30"/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3" name="Google Shape;1843;p30"/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4" name="Google Shape;1844;p30"/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5" name="Google Shape;1845;p30"/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6" name="Google Shape;1846;p30"/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7" name="Google Shape;1847;p30"/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8" name="Google Shape;1848;p30"/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9" name="Google Shape;1849;p30"/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0" name="Google Shape;1850;p30"/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1" name="Google Shape;1851;p30"/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2" name="Google Shape;1852;p30"/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3" name="Google Shape;1853;p30"/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4" name="Google Shape;1854;p30"/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5" name="Google Shape;1855;p30"/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6" name="Google Shape;1856;p30"/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1857" name="Google Shape;1857;p30"/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8" name="Google Shape;1858;p30"/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9" name="Google Shape;1859;p30"/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0" name="Google Shape;1860;p30"/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1" name="Google Shape;1861;p30"/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2" name="Google Shape;1862;p30"/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3" name="Google Shape;1863;p30"/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4" name="Google Shape;1864;p30"/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5" name="Google Shape;1865;p30"/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6" name="Google Shape;1866;p30"/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7" name="Google Shape;1867;p30"/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8" name="Google Shape;1868;p30"/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9" name="Google Shape;1869;p30"/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0" name="Google Shape;1870;p30"/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1" name="Google Shape;1871;p30"/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2" name="Google Shape;1872;p30"/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3" name="Google Shape;1873;p30"/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1874" name="Google Shape;1874;p30"/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5" name="Google Shape;1875;p30"/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6" name="Google Shape;1876;p30"/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7" name="Google Shape;1877;p30"/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8" name="Google Shape;1878;p30"/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9" name="Google Shape;1879;p30"/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0" name="Google Shape;1880;p30"/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1" name="Google Shape;1881;p30"/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2" name="Google Shape;1882;p30"/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3" name="Google Shape;1883;p30"/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4" name="Google Shape;1884;p30"/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5" name="Google Shape;1885;p30"/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6" name="Google Shape;1886;p30"/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7" name="Google Shape;1887;p30"/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8" name="Google Shape;1888;p30"/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9" name="Google Shape;1889;p30"/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0" name="Google Shape;1890;p30"/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1" name="Google Shape;1891;p30"/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1892" name="Google Shape;1892;p30"/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3" name="Google Shape;1893;p30"/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4" name="Google Shape;1894;p30"/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5" name="Google Shape;1895;p30"/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6" name="Google Shape;1896;p30"/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7" name="Google Shape;1897;p30"/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8" name="Google Shape;1898;p30"/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9" name="Google Shape;1899;p30"/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0" name="Google Shape;1900;p30"/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1" name="Google Shape;1901;p30"/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2" name="Google Shape;1902;p30"/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3" name="Google Shape;1903;p30"/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4" name="Google Shape;1904;p30"/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5" name="Google Shape;1905;p30"/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6" name="Google Shape;1906;p30"/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7" name="Google Shape;1907;p30"/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8" name="Google Shape;1908;p30"/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1909" name="Google Shape;1909;p30"/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0" name="Google Shape;1910;p30"/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1" name="Google Shape;1911;p30"/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2" name="Google Shape;1912;p30"/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3" name="Google Shape;1913;p30"/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4" name="Google Shape;1914;p30"/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5" name="Google Shape;1915;p30"/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6" name="Google Shape;1916;p30"/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7" name="Google Shape;1917;p30"/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8" name="Google Shape;1918;p30"/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9" name="Google Shape;1919;p30"/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0" name="Google Shape;1920;p30"/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1" name="Google Shape;1921;p30"/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2" name="Google Shape;1922;p30"/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3" name="Google Shape;1923;p30"/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4" name="Google Shape;1924;p30"/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5" name="Google Shape;1925;p30"/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26" name="Google Shape;1926;p30"/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7" name="Google Shape;1927;p30"/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8" name="Google Shape;1928;p30"/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9" name="Google Shape;1929;p30"/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0" name="Google Shape;1930;p30"/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1" name="Google Shape;1931;p30"/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2" name="Google Shape;1932;p30"/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3" name="Google Shape;1933;p30"/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4" name="Google Shape;1934;p30"/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5" name="Google Shape;1935;p30"/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6" name="Google Shape;1936;p30"/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7" name="Google Shape;1937;p30"/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8" name="Google Shape;1938;p30"/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9" name="Google Shape;1939;p30"/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0" name="Google Shape;1940;p30"/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1" name="Google Shape;1941;p30"/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2" name="Google Shape;1942;p30"/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3" name="Google Shape;1943;p30"/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4" name="Google Shape;1944;p30"/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5" name="Google Shape;1945;p30"/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6" name="Google Shape;1946;p30"/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7" name="Google Shape;1947;p30"/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8" name="Google Shape;1948;p30"/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9" name="Google Shape;1949;p30"/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0" name="Google Shape;1950;p30"/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1" name="Google Shape;1951;p30"/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2" name="Google Shape;1952;p30"/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3" name="Google Shape;1953;p30"/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4" name="Google Shape;1954;p30"/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5" name="Google Shape;1955;p30"/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56" name="Google Shape;1956;p30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802716"/>
            <a:ext cx="4715601" cy="268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8" name="Google Shape;4408;p39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r>
              <a:rPr lang="en" sz="900"/>
              <a:t/>
            </a:r>
            <a:br>
              <a:rPr lang="en" sz="900"/>
            </a:br>
            <a:r>
              <a:rPr lang="en" sz="900"/>
              <a:t/>
            </a: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r>
              <a:rPr lang="en" sz="900"/>
              <a:t/>
            </a: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  <p:grpSp>
        <p:nvGrpSpPr>
          <p:cNvPr id="4409" name="Google Shape;4409;p39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4410" name="Google Shape;4410;p39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11" name="Google Shape;4411;p39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12" name="Google Shape;4412;p39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13" name="Google Shape;4413;p39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14" name="Google Shape;4414;p39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15" name="Google Shape;4415;p39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16" name="Google Shape;4416;p39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4417" name="Google Shape;4417;p39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18" name="Google Shape;4418;p39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19" name="Google Shape;4419;p39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4420" name="Google Shape;4420;p39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21" name="Google Shape;4421;p39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422" name="Google Shape;4422;p39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423" name="Google Shape;4423;p39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424" name="Google Shape;4424;p39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4425" name="Google Shape;4425;p39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26" name="Google Shape;4426;p39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27" name="Google Shape;4427;p39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28" name="Google Shape;4428;p39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4429" name="Google Shape;4429;p39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30" name="Google Shape;4430;p39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31" name="Google Shape;4431;p3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32" name="Google Shape;4432;p39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433" name="Google Shape;4433;p39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434" name="Google Shape;4434;p39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4435" name="Google Shape;4435;p39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36" name="Google Shape;4436;p39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37" name="Google Shape;4437;p39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38" name="Google Shape;4438;p39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39" name="Google Shape;4439;p39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0" name="Google Shape;4440;p39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1" name="Google Shape;4441;p39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2" name="Google Shape;4442;p39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3" name="Google Shape;4443;p39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4" name="Google Shape;4444;p39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5" name="Google Shape;4445;p39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6" name="Google Shape;4446;p39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7" name="Google Shape;4447;p39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8" name="Google Shape;4448;p39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9" name="Google Shape;4449;p39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50" name="Google Shape;4450;p39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51" name="Google Shape;4451;p39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52" name="Google Shape;4452;p39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53" name="Google Shape;4453;p39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54" name="Google Shape;4454;p39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55" name="Google Shape;4455;p39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4456" name="Google Shape;4456;p39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57" name="Google Shape;4457;p39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58" name="Google Shape;4458;p39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4459" name="Google Shape;4459;p39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60" name="Google Shape;4460;p39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61" name="Google Shape;4461;p39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62" name="Google Shape;4462;p39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4463" name="Google Shape;4463;p39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64" name="Google Shape;4464;p39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65" name="Google Shape;4465;p39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66" name="Google Shape;4466;p39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4467" name="Google Shape;4467;p39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68" name="Google Shape;4468;p39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69" name="Google Shape;4469;p39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70" name="Google Shape;4470;p39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471" name="Google Shape;4471;p39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472" name="Google Shape;4472;p39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473" name="Google Shape;4473;p39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474" name="Google Shape;4474;p39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475" name="Google Shape;4475;p39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4476" name="Google Shape;4476;p39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77" name="Google Shape;4477;p39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78" name="Google Shape;4478;p39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4479" name="Google Shape;4479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80" name="Google Shape;4480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81" name="Google Shape;4481;p39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4482" name="Google Shape;4482;p39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83" name="Google Shape;4483;p39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84" name="Google Shape;4484;p39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4485" name="Google Shape;4485;p39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86" name="Google Shape;4486;p39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87" name="Google Shape;4487;p39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4488" name="Google Shape;4488;p39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89" name="Google Shape;4489;p39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90" name="Google Shape;4490;p39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91" name="Google Shape;4491;p39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92" name="Google Shape;4492;p39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4493" name="Google Shape;4493;p39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94" name="Google Shape;4494;p39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95" name="Google Shape;4495;p39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4496" name="Google Shape;4496;p3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97" name="Google Shape;4497;p3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98" name="Google Shape;4498;p3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499" name="Google Shape;4499;p39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500" name="Google Shape;4500;p39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4501" name="Google Shape;4501;p39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02" name="Google Shape;4502;p39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03" name="Google Shape;4503;p39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4504" name="Google Shape;4504;p39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05" name="Google Shape;4505;p39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06" name="Google Shape;4506;p39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07" name="Google Shape;4507;p39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08" name="Google Shape;4508;p39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09" name="Google Shape;4509;p39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4510" name="Google Shape;4510;p39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11" name="Google Shape;4511;p39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12" name="Google Shape;4512;p39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4513" name="Google Shape;4513;p39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14" name="Google Shape;4514;p39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15" name="Google Shape;4515;p39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16" name="Google Shape;4516;p39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17" name="Google Shape;4517;p3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18" name="Google Shape;4518;p39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4519" name="Google Shape;4519;p39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20" name="Google Shape;4520;p39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21" name="Google Shape;4521;p39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22" name="Google Shape;4522;p39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23" name="Google Shape;4523;p39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24" name="Google Shape;4524;p39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4525" name="Google Shape;4525;p39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26" name="Google Shape;4526;p39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27" name="Google Shape;4527;p3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28" name="Google Shape;4528;p3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529" name="Google Shape;4529;p39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530" name="Google Shape;4530;p39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531" name="Google Shape;4531;p39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532" name="Google Shape;4532;p39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4533" name="Google Shape;4533;p3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34" name="Google Shape;4534;p3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35" name="Google Shape;4535;p39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4536" name="Google Shape;4536;p39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37" name="Google Shape;4537;p39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38" name="Google Shape;4538;p39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4539" name="Google Shape;4539;p39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40" name="Google Shape;4540;p39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541" name="Google Shape;4541;p39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542" name="Google Shape;4542;p39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4543" name="Google Shape;4543;p3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44" name="Google Shape;4544;p3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45" name="Google Shape;4545;p39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4546" name="Google Shape;4546;p39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47" name="Google Shape;4547;p39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48" name="Google Shape;4548;p39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49" name="Google Shape;4549;p39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50" name="Google Shape;4550;p3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51" name="Google Shape;4551;p39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4552" name="Google Shape;4552;p39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53" name="Google Shape;4553;p39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554" name="Google Shape;4554;p39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555" name="Google Shape;4555;p39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556" name="Google Shape;4556;p39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4557" name="Google Shape;4557;p39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58" name="Google Shape;4558;p39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59" name="Google Shape;4559;p39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4560" name="Google Shape;4560;p39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61" name="Google Shape;4561;p39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562" name="Google Shape;4562;p39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563" name="Google Shape;4563;p39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4564" name="Google Shape;4564;p39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65" name="Google Shape;4565;p39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66" name="Google Shape;4566;p39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4567" name="Google Shape;4567;p39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68" name="Google Shape;4568;p39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69" name="Google Shape;4569;p39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570" name="Google Shape;4570;p39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571" name="Google Shape;4571;p39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572" name="Google Shape;4572;p39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4573" name="Google Shape;4573;p39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74" name="Google Shape;4574;p39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75" name="Google Shape;4575;p39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4576" name="Google Shape;4576;p39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77" name="Google Shape;4577;p39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78" name="Google Shape;4578;p39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79" name="Google Shape;4579;p39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80" name="Google Shape;4580;p39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4581" name="Google Shape;4581;p39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82" name="Google Shape;4582;p39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83" name="Google Shape;4583;p39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84" name="Google Shape;4584;p39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4585" name="Google Shape;4585;p39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86" name="Google Shape;4586;p39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87" name="Google Shape;4587;p39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4588" name="Google Shape;4588;p39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89" name="Google Shape;4589;p39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90" name="Google Shape;4590;p39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91" name="Google Shape;4591;p39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4592" name="Google Shape;4592;p39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93" name="Google Shape;4593;p39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94" name="Google Shape;4594;p39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95" name="Google Shape;4595;p39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96" name="Google Shape;4596;p39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97" name="Google Shape;4597;p39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4598" name="Google Shape;4598;p39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99" name="Google Shape;4599;p39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00" name="Google Shape;4600;p39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4601" name="Google Shape;4601;p3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02" name="Google Shape;4602;p3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03" name="Google Shape;4603;p3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04" name="Google Shape;4604;p3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05" name="Google Shape;4605;p3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606" name="Google Shape;4606;p39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607" name="Google Shape;4607;p39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4608" name="Google Shape;4608;p3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09" name="Google Shape;4609;p3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10" name="Google Shape;4610;p39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4611" name="Google Shape;4611;p3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12" name="Google Shape;4612;p3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13" name="Google Shape;4613;p3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14" name="Google Shape;4614;p3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615" name="Google Shape;4615;p39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616" name="Google Shape;4616;p39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4617" name="Google Shape;4617;p39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18" name="Google Shape;4618;p39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19" name="Google Shape;4619;p39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20" name="Google Shape;4620;p39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4621" name="Google Shape;4621;p39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22" name="Google Shape;4622;p39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23" name="Google Shape;4623;p39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624" name="Google Shape;4624;p39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625" name="Google Shape;4625;p39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626" name="Google Shape;4626;p39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627" name="Google Shape;4627;p39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4628" name="Google Shape;4628;p39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29" name="Google Shape;4629;p39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30" name="Google Shape;4630;p39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631" name="Google Shape;4631;p39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632" name="Google Shape;4632;p39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4633" name="Google Shape;4633;p39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34" name="Google Shape;4634;p39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35" name="Google Shape;4635;p39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636" name="Google Shape;4636;p39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637" name="Google Shape;4637;p39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4638" name="Google Shape;4638;p39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39" name="Google Shape;4639;p39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40" name="Google Shape;4640;p39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41" name="Google Shape;4641;p39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42" name="Google Shape;4642;p39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43" name="Google Shape;4643;p39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4644" name="Google Shape;4644;p39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45" name="Google Shape;4645;p39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46" name="Google Shape;4646;p39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47" name="Google Shape;4647;p39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4648" name="Google Shape;4648;p39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49" name="Google Shape;4649;p39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50" name="Google Shape;4650;p39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51" name="Google Shape;4651;p39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4652" name="Google Shape;4652;p39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53" name="Google Shape;4653;p39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54" name="Google Shape;4654;p39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55" name="Google Shape;4655;p39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56" name="Google Shape;4656;p39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57" name="Google Shape;4657;p39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4658" name="Google Shape;4658;p39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59" name="Google Shape;4659;p39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60" name="Google Shape;4660;p39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61" name="Google Shape;4661;p39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62" name="Google Shape;4662;p39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63" name="Google Shape;4663;p39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4664" name="Google Shape;4664;p39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65" name="Google Shape;4665;p39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66" name="Google Shape;4666;p39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4667" name="Google Shape;4667;p3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68" name="Google Shape;4668;p3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69" name="Google Shape;4669;p39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70" name="Google Shape;4670;p3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71" name="Google Shape;4671;p39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72" name="Google Shape;4672;p39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673" name="Google Shape;4673;p39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674" name="Google Shape;4674;p39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4675" name="Google Shape;4675;p39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76" name="Google Shape;4676;p39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77" name="Google Shape;4677;p39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78" name="Google Shape;4678;p39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79" name="Google Shape;4679;p39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80" name="Google Shape;4680;p39"/>
          <p:cNvGrpSpPr/>
          <p:nvPr/>
        </p:nvGrpSpPr>
        <p:grpSpPr>
          <a:xfrm>
            <a:off x="6283418" y="1648999"/>
            <a:ext cx="432570" cy="421334"/>
            <a:chOff x="5926225" y="921350"/>
            <a:chExt cx="517800" cy="504350"/>
          </a:xfrm>
        </p:grpSpPr>
        <p:sp>
          <p:nvSpPr>
            <p:cNvPr id="4681" name="Google Shape;4681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4682" name="Google Shape;4682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4683" name="Google Shape;4683;p39"/>
          <p:cNvSpPr/>
          <p:nvPr/>
        </p:nvSpPr>
        <p:spPr>
          <a:xfrm>
            <a:off x="6477338" y="18850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84" name="Google Shape;4684;p39"/>
          <p:cNvGrpSpPr/>
          <p:nvPr/>
        </p:nvGrpSpPr>
        <p:grpSpPr>
          <a:xfrm>
            <a:off x="7168405" y="1628379"/>
            <a:ext cx="432570" cy="421334"/>
            <a:chOff x="5926225" y="921350"/>
            <a:chExt cx="517800" cy="504350"/>
          </a:xfrm>
        </p:grpSpPr>
        <p:sp>
          <p:nvSpPr>
            <p:cNvPr id="4685" name="Google Shape;4685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87" name="Google Shape;4687;p39"/>
          <p:cNvSpPr/>
          <p:nvPr/>
        </p:nvSpPr>
        <p:spPr>
          <a:xfrm>
            <a:off x="7362326" y="18644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88" name="Google Shape;4688;p39"/>
          <p:cNvGrpSpPr/>
          <p:nvPr/>
        </p:nvGrpSpPr>
        <p:grpSpPr>
          <a:xfrm>
            <a:off x="6283685" y="2377421"/>
            <a:ext cx="1075937" cy="1047989"/>
            <a:chOff x="5926225" y="921350"/>
            <a:chExt cx="517800" cy="504350"/>
          </a:xfrm>
        </p:grpSpPr>
        <p:sp>
          <p:nvSpPr>
            <p:cNvPr id="4689" name="Google Shape;4689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91" name="Google Shape;4691;p39"/>
          <p:cNvSpPr/>
          <p:nvPr/>
        </p:nvSpPr>
        <p:spPr>
          <a:xfrm>
            <a:off x="6765998" y="29645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6D9EEB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2" name="Google Shape;4692;p3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4693" name="Google Shape;4693;p39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76">
            <a:extLst>
              <a:ext uri="{FF2B5EF4-FFF2-40B4-BE49-F238E27FC236}">
                <a16:creationId xmlns="" xmlns:a16="http://schemas.microsoft.com/office/drawing/2014/main" id="{426CC169-AAD3-4D1A-AF99-B8CD1BFE7390}"/>
              </a:ext>
            </a:extLst>
          </p:cNvPr>
          <p:cNvGrpSpPr/>
          <p:nvPr/>
        </p:nvGrpSpPr>
        <p:grpSpPr>
          <a:xfrm rot="5400000" flipH="1">
            <a:off x="5912949" y="2064393"/>
            <a:ext cx="765485" cy="1410215"/>
            <a:chOff x="7236296" y="2503826"/>
            <a:chExt cx="1020647" cy="1880286"/>
          </a:xfrm>
          <a:solidFill>
            <a:schemeClr val="accent4"/>
          </a:solidFill>
        </p:grpSpPr>
        <p:sp>
          <p:nvSpPr>
            <p:cNvPr id="4" name="Rectangle 17">
              <a:extLst>
                <a:ext uri="{FF2B5EF4-FFF2-40B4-BE49-F238E27FC236}">
                  <a16:creationId xmlns="" xmlns:a16="http://schemas.microsoft.com/office/drawing/2014/main" id="{55BE378B-91C0-49DA-9759-3FD9ADC818EA}"/>
                </a:ext>
              </a:extLst>
            </p:cNvPr>
            <p:cNvSpPr/>
            <p:nvPr/>
          </p:nvSpPr>
          <p:spPr>
            <a:xfrm rot="5400000">
              <a:off x="7390172" y="4047512"/>
              <a:ext cx="2160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" name="Block Arc 18">
              <a:extLst>
                <a:ext uri="{FF2B5EF4-FFF2-40B4-BE49-F238E27FC236}">
                  <a16:creationId xmlns="" xmlns:a16="http://schemas.microsoft.com/office/drawing/2014/main" id="{3330C3AE-B1E9-4EE4-A6F9-E3D7764ED9E0}"/>
                </a:ext>
              </a:extLst>
            </p:cNvPr>
            <p:cNvSpPr/>
            <p:nvPr/>
          </p:nvSpPr>
          <p:spPr>
            <a:xfrm rot="10800000">
              <a:off x="7236296" y="3469709"/>
              <a:ext cx="914400" cy="914400"/>
            </a:xfrm>
            <a:prstGeom prst="blockArc">
              <a:avLst>
                <a:gd name="adj1" fmla="val 10800000"/>
                <a:gd name="adj2" fmla="val 16285357"/>
                <a:gd name="adj3" fmla="val 237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" name="Isosceles Triangle 25">
              <a:extLst>
                <a:ext uri="{FF2B5EF4-FFF2-40B4-BE49-F238E27FC236}">
                  <a16:creationId xmlns="" xmlns:a16="http://schemas.microsoft.com/office/drawing/2014/main" id="{823B4694-0895-46A1-A8D2-A4A3BB16DBC7}"/>
                </a:ext>
              </a:extLst>
            </p:cNvPr>
            <p:cNvSpPr/>
            <p:nvPr/>
          </p:nvSpPr>
          <p:spPr>
            <a:xfrm>
              <a:off x="7835185" y="2503826"/>
              <a:ext cx="421758" cy="36358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7" name="Rectangle 26">
              <a:extLst>
                <a:ext uri="{FF2B5EF4-FFF2-40B4-BE49-F238E27FC236}">
                  <a16:creationId xmlns="" xmlns:a16="http://schemas.microsoft.com/office/drawing/2014/main" id="{B2EA3FF2-E572-44FF-BDF5-2F3BBFA49FD7}"/>
                </a:ext>
              </a:extLst>
            </p:cNvPr>
            <p:cNvSpPr/>
            <p:nvPr/>
          </p:nvSpPr>
          <p:spPr>
            <a:xfrm>
              <a:off x="7938064" y="2758617"/>
              <a:ext cx="216000" cy="118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그룹 86">
            <a:extLst>
              <a:ext uri="{FF2B5EF4-FFF2-40B4-BE49-F238E27FC236}">
                <a16:creationId xmlns="" xmlns:a16="http://schemas.microsoft.com/office/drawing/2014/main" id="{B089379B-734E-4CF2-B02E-C23735997E48}"/>
              </a:ext>
            </a:extLst>
          </p:cNvPr>
          <p:cNvGrpSpPr/>
          <p:nvPr/>
        </p:nvGrpSpPr>
        <p:grpSpPr>
          <a:xfrm>
            <a:off x="3996376" y="3581651"/>
            <a:ext cx="1855628" cy="724412"/>
            <a:chOff x="5782772" y="2503826"/>
            <a:chExt cx="2474171" cy="965883"/>
          </a:xfrm>
          <a:solidFill>
            <a:schemeClr val="accent4"/>
          </a:solidFill>
        </p:grpSpPr>
        <p:sp>
          <p:nvSpPr>
            <p:cNvPr id="9" name="Rectangle 17">
              <a:extLst>
                <a:ext uri="{FF2B5EF4-FFF2-40B4-BE49-F238E27FC236}">
                  <a16:creationId xmlns="" xmlns:a16="http://schemas.microsoft.com/office/drawing/2014/main" id="{E88AE065-A578-491B-BFE8-1DE6BF096F28}"/>
                </a:ext>
              </a:extLst>
            </p:cNvPr>
            <p:cNvSpPr/>
            <p:nvPr/>
          </p:nvSpPr>
          <p:spPr>
            <a:xfrm rot="5400000">
              <a:off x="6646772" y="2389709"/>
              <a:ext cx="216000" cy="194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0" name="Block Arc 18">
              <a:extLst>
                <a:ext uri="{FF2B5EF4-FFF2-40B4-BE49-F238E27FC236}">
                  <a16:creationId xmlns="" xmlns:a16="http://schemas.microsoft.com/office/drawing/2014/main" id="{E36BC848-0A6D-45EE-B746-D0ACF685468F}"/>
                </a:ext>
              </a:extLst>
            </p:cNvPr>
            <p:cNvSpPr/>
            <p:nvPr/>
          </p:nvSpPr>
          <p:spPr>
            <a:xfrm rot="10800000">
              <a:off x="7236296" y="2555309"/>
              <a:ext cx="914400" cy="914400"/>
            </a:xfrm>
            <a:prstGeom prst="blockArc">
              <a:avLst>
                <a:gd name="adj1" fmla="val 10800000"/>
                <a:gd name="adj2" fmla="val 16285357"/>
                <a:gd name="adj3" fmla="val 237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11" name="Isosceles Triangle 25">
              <a:extLst>
                <a:ext uri="{FF2B5EF4-FFF2-40B4-BE49-F238E27FC236}">
                  <a16:creationId xmlns="" xmlns:a16="http://schemas.microsoft.com/office/drawing/2014/main" id="{481E3C4B-FA4C-47D4-93F4-7B614EDD79EE}"/>
                </a:ext>
              </a:extLst>
            </p:cNvPr>
            <p:cNvSpPr/>
            <p:nvPr/>
          </p:nvSpPr>
          <p:spPr>
            <a:xfrm>
              <a:off x="7835185" y="2503826"/>
              <a:ext cx="421758" cy="36358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12" name="Rectangle 26">
              <a:extLst>
                <a:ext uri="{FF2B5EF4-FFF2-40B4-BE49-F238E27FC236}">
                  <a16:creationId xmlns="" xmlns:a16="http://schemas.microsoft.com/office/drawing/2014/main" id="{F9FB5905-65ED-450E-B9A2-3FDE0F815173}"/>
                </a:ext>
              </a:extLst>
            </p:cNvPr>
            <p:cNvSpPr/>
            <p:nvPr/>
          </p:nvSpPr>
          <p:spPr>
            <a:xfrm>
              <a:off x="7938064" y="2758617"/>
              <a:ext cx="216000" cy="2538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그룹 6">
            <a:extLst>
              <a:ext uri="{FF2B5EF4-FFF2-40B4-BE49-F238E27FC236}">
                <a16:creationId xmlns="" xmlns:a16="http://schemas.microsoft.com/office/drawing/2014/main" id="{DABF881D-B306-42F3-B4F0-5C76ACB5A2C6}"/>
              </a:ext>
            </a:extLst>
          </p:cNvPr>
          <p:cNvGrpSpPr/>
          <p:nvPr/>
        </p:nvGrpSpPr>
        <p:grpSpPr>
          <a:xfrm>
            <a:off x="7967616" y="508201"/>
            <a:ext cx="374183" cy="919568"/>
            <a:chOff x="7793200" y="677601"/>
            <a:chExt cx="498911" cy="1226090"/>
          </a:xfrm>
          <a:solidFill>
            <a:schemeClr val="accent4"/>
          </a:solidFill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23B1F3F1-4B5B-4A60-9617-3547C44D3F0B}"/>
                </a:ext>
              </a:extLst>
            </p:cNvPr>
            <p:cNvSpPr/>
            <p:nvPr/>
          </p:nvSpPr>
          <p:spPr>
            <a:xfrm>
              <a:off x="7934655" y="1091106"/>
              <a:ext cx="216000" cy="8125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="" xmlns:a16="http://schemas.microsoft.com/office/drawing/2014/main" id="{407548BC-0E22-464E-87E5-87B706FC0C10}"/>
                </a:ext>
              </a:extLst>
            </p:cNvPr>
            <p:cNvSpPr/>
            <p:nvPr/>
          </p:nvSpPr>
          <p:spPr>
            <a:xfrm>
              <a:off x="7793200" y="677601"/>
              <a:ext cx="498911" cy="43009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그룹 1">
            <a:extLst>
              <a:ext uri="{FF2B5EF4-FFF2-40B4-BE49-F238E27FC236}">
                <a16:creationId xmlns="" xmlns:a16="http://schemas.microsoft.com/office/drawing/2014/main" id="{E148DBC8-552D-4959-9479-F82AC724B12F}"/>
              </a:ext>
            </a:extLst>
          </p:cNvPr>
          <p:cNvGrpSpPr/>
          <p:nvPr/>
        </p:nvGrpSpPr>
        <p:grpSpPr>
          <a:xfrm>
            <a:off x="914748" y="4093524"/>
            <a:ext cx="2489575" cy="1059188"/>
            <a:chOff x="-625881" y="5458030"/>
            <a:chExt cx="3319433" cy="1412251"/>
          </a:xfrm>
          <a:solidFill>
            <a:schemeClr val="accent4"/>
          </a:solidFill>
        </p:grpSpPr>
        <p:sp>
          <p:nvSpPr>
            <p:cNvPr id="21" name="Block Arc 20">
              <a:extLst>
                <a:ext uri="{FF2B5EF4-FFF2-40B4-BE49-F238E27FC236}">
                  <a16:creationId xmlns="" xmlns:a16="http://schemas.microsoft.com/office/drawing/2014/main" id="{D391DFB0-02D1-4A4D-BAA5-88362CBD7263}"/>
                </a:ext>
              </a:extLst>
            </p:cNvPr>
            <p:cNvSpPr/>
            <p:nvPr/>
          </p:nvSpPr>
          <p:spPr>
            <a:xfrm>
              <a:off x="-625881" y="5538874"/>
              <a:ext cx="914400" cy="914400"/>
            </a:xfrm>
            <a:prstGeom prst="blockArc">
              <a:avLst>
                <a:gd name="adj1" fmla="val 10800000"/>
                <a:gd name="adj2" fmla="val 16285357"/>
                <a:gd name="adj3" fmla="val 237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="" xmlns:a16="http://schemas.microsoft.com/office/drawing/2014/main" id="{FFD4AE79-F250-4904-8A3C-A70E4072355B}"/>
                </a:ext>
              </a:extLst>
            </p:cNvPr>
            <p:cNvSpPr/>
            <p:nvPr/>
          </p:nvSpPr>
          <p:spPr>
            <a:xfrm>
              <a:off x="-625881" y="5955881"/>
              <a:ext cx="216000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="" xmlns:a16="http://schemas.microsoft.com/office/drawing/2014/main" id="{733BC7F5-C97E-4A08-A359-56BA23F21A17}"/>
                </a:ext>
              </a:extLst>
            </p:cNvPr>
            <p:cNvSpPr/>
            <p:nvPr/>
          </p:nvSpPr>
          <p:spPr>
            <a:xfrm rot="5400000">
              <a:off x="961967" y="4386873"/>
              <a:ext cx="216000" cy="25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="" xmlns:a16="http://schemas.microsoft.com/office/drawing/2014/main" id="{82DCA7DD-FD5D-4E61-A097-3360563AB5F3}"/>
                </a:ext>
              </a:extLst>
            </p:cNvPr>
            <p:cNvSpPr/>
            <p:nvPr/>
          </p:nvSpPr>
          <p:spPr>
            <a:xfrm rot="5400000">
              <a:off x="2300881" y="5487116"/>
              <a:ext cx="421758" cy="36358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5">
            <a:extLst>
              <a:ext uri="{FF2B5EF4-FFF2-40B4-BE49-F238E27FC236}">
                <a16:creationId xmlns="" xmlns:a16="http://schemas.microsoft.com/office/drawing/2014/main" id="{8B5B2AE6-3A27-42CB-81FF-3CFE809B24F4}"/>
              </a:ext>
            </a:extLst>
          </p:cNvPr>
          <p:cNvGrpSpPr/>
          <p:nvPr/>
        </p:nvGrpSpPr>
        <p:grpSpPr>
          <a:xfrm>
            <a:off x="7549938" y="1877872"/>
            <a:ext cx="765485" cy="724412"/>
            <a:chOff x="7236296" y="2503826"/>
            <a:chExt cx="1020647" cy="965883"/>
          </a:xfrm>
          <a:solidFill>
            <a:schemeClr val="accent4"/>
          </a:solidFill>
        </p:grpSpPr>
        <p:sp>
          <p:nvSpPr>
            <p:cNvPr id="26" name="Rectangle 25">
              <a:extLst>
                <a:ext uri="{FF2B5EF4-FFF2-40B4-BE49-F238E27FC236}">
                  <a16:creationId xmlns="" xmlns:a16="http://schemas.microsoft.com/office/drawing/2014/main" id="{8826F52D-505C-4268-B515-33055B75C644}"/>
                </a:ext>
              </a:extLst>
            </p:cNvPr>
            <p:cNvSpPr/>
            <p:nvPr/>
          </p:nvSpPr>
          <p:spPr>
            <a:xfrm rot="5400000">
              <a:off x="7373534" y="3116471"/>
              <a:ext cx="216000" cy="4904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27" name="Block Arc 26">
              <a:extLst>
                <a:ext uri="{FF2B5EF4-FFF2-40B4-BE49-F238E27FC236}">
                  <a16:creationId xmlns="" xmlns:a16="http://schemas.microsoft.com/office/drawing/2014/main" id="{5C7371AB-C391-4C41-9080-0FE617436F40}"/>
                </a:ext>
              </a:extLst>
            </p:cNvPr>
            <p:cNvSpPr/>
            <p:nvPr/>
          </p:nvSpPr>
          <p:spPr>
            <a:xfrm rot="10800000">
              <a:off x="7236296" y="2555309"/>
              <a:ext cx="914400" cy="914400"/>
            </a:xfrm>
            <a:prstGeom prst="blockArc">
              <a:avLst>
                <a:gd name="adj1" fmla="val 10800000"/>
                <a:gd name="adj2" fmla="val 16285357"/>
                <a:gd name="adj3" fmla="val 237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="" xmlns:a16="http://schemas.microsoft.com/office/drawing/2014/main" id="{5A735FF9-E0DF-4DBA-8613-51CE584F2407}"/>
                </a:ext>
              </a:extLst>
            </p:cNvPr>
            <p:cNvSpPr/>
            <p:nvPr/>
          </p:nvSpPr>
          <p:spPr>
            <a:xfrm>
              <a:off x="7835185" y="2503826"/>
              <a:ext cx="421758" cy="36358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="" xmlns:a16="http://schemas.microsoft.com/office/drawing/2014/main" id="{1ACB3463-6F62-43BC-BAFC-FB7B34F960E2}"/>
                </a:ext>
              </a:extLst>
            </p:cNvPr>
            <p:cNvSpPr/>
            <p:nvPr/>
          </p:nvSpPr>
          <p:spPr>
            <a:xfrm>
              <a:off x="7938064" y="2758617"/>
              <a:ext cx="216000" cy="2538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321B0014-D691-47FD-8F14-F7B5C8014C0D}"/>
              </a:ext>
            </a:extLst>
          </p:cNvPr>
          <p:cNvGrpSpPr/>
          <p:nvPr/>
        </p:nvGrpSpPr>
        <p:grpSpPr>
          <a:xfrm>
            <a:off x="1314056" y="1286160"/>
            <a:ext cx="3772461" cy="555945"/>
            <a:chOff x="6210998" y="1433695"/>
            <a:chExt cx="2931973" cy="741260"/>
          </a:xfrm>
        </p:grpSpPr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50D5D9DE-B131-42AE-8C21-7A3C6E2CB64A}"/>
                </a:ext>
              </a:extLst>
            </p:cNvPr>
            <p:cNvSpPr txBox="1"/>
            <p:nvPr/>
          </p:nvSpPr>
          <p:spPr>
            <a:xfrm>
              <a:off x="6210998" y="1433695"/>
              <a:ext cx="2931973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7E983CCD-CD1E-462D-BC6D-3F5C6D6007EA}"/>
                </a:ext>
              </a:extLst>
            </p:cNvPr>
            <p:cNvSpPr txBox="1"/>
            <p:nvPr/>
          </p:nvSpPr>
          <p:spPr>
            <a:xfrm>
              <a:off x="6210998" y="1682512"/>
              <a:ext cx="293197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FC5B4356-BCBE-4395-9346-37D9423F21AA}"/>
              </a:ext>
            </a:extLst>
          </p:cNvPr>
          <p:cNvGrpSpPr/>
          <p:nvPr/>
        </p:nvGrpSpPr>
        <p:grpSpPr>
          <a:xfrm>
            <a:off x="1314056" y="1877228"/>
            <a:ext cx="3772461" cy="555945"/>
            <a:chOff x="6210998" y="1433695"/>
            <a:chExt cx="2931973" cy="741260"/>
          </a:xfrm>
        </p:grpSpPr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BA21DD8B-42F4-40AD-A7FC-57C35E6D94EB}"/>
                </a:ext>
              </a:extLst>
            </p:cNvPr>
            <p:cNvSpPr txBox="1"/>
            <p:nvPr/>
          </p:nvSpPr>
          <p:spPr>
            <a:xfrm>
              <a:off x="6210998" y="1433695"/>
              <a:ext cx="2931973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EF885BD4-67CF-49D9-9E49-423E94886D9C}"/>
                </a:ext>
              </a:extLst>
            </p:cNvPr>
            <p:cNvSpPr txBox="1"/>
            <p:nvPr/>
          </p:nvSpPr>
          <p:spPr>
            <a:xfrm>
              <a:off x="6210998" y="1682512"/>
              <a:ext cx="293197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564A1571-FE44-4151-B336-BCEF51764DD5}"/>
              </a:ext>
            </a:extLst>
          </p:cNvPr>
          <p:cNvGrpSpPr/>
          <p:nvPr/>
        </p:nvGrpSpPr>
        <p:grpSpPr>
          <a:xfrm>
            <a:off x="1314056" y="2468297"/>
            <a:ext cx="3772461" cy="555945"/>
            <a:chOff x="6210998" y="1433695"/>
            <a:chExt cx="2931973" cy="741260"/>
          </a:xfrm>
        </p:grpSpPr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E0570204-11BC-49A3-941E-0A28A097D0B6}"/>
                </a:ext>
              </a:extLst>
            </p:cNvPr>
            <p:cNvSpPr txBox="1"/>
            <p:nvPr/>
          </p:nvSpPr>
          <p:spPr>
            <a:xfrm>
              <a:off x="6210998" y="1433695"/>
              <a:ext cx="2931973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8466ADAF-E645-497B-9F61-1EFA765DCB70}"/>
                </a:ext>
              </a:extLst>
            </p:cNvPr>
            <p:cNvSpPr txBox="1"/>
            <p:nvPr/>
          </p:nvSpPr>
          <p:spPr>
            <a:xfrm>
              <a:off x="6210998" y="1682512"/>
              <a:ext cx="293197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55379CD9-135B-4976-9025-6DF1085B6857}"/>
              </a:ext>
            </a:extLst>
          </p:cNvPr>
          <p:cNvGrpSpPr/>
          <p:nvPr/>
        </p:nvGrpSpPr>
        <p:grpSpPr>
          <a:xfrm>
            <a:off x="1314056" y="3059364"/>
            <a:ext cx="3772461" cy="555945"/>
            <a:chOff x="6210998" y="1433695"/>
            <a:chExt cx="2931973" cy="741260"/>
          </a:xfrm>
        </p:grpSpPr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8B960508-E3BC-4F12-9E9A-79EB404FFF97}"/>
                </a:ext>
              </a:extLst>
            </p:cNvPr>
            <p:cNvSpPr txBox="1"/>
            <p:nvPr/>
          </p:nvSpPr>
          <p:spPr>
            <a:xfrm>
              <a:off x="6210998" y="1433695"/>
              <a:ext cx="2931973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580265C1-A8F0-4E6F-8F9D-6DA341C23F4B}"/>
                </a:ext>
              </a:extLst>
            </p:cNvPr>
            <p:cNvSpPr txBox="1"/>
            <p:nvPr/>
          </p:nvSpPr>
          <p:spPr>
            <a:xfrm>
              <a:off x="6210998" y="1682512"/>
              <a:ext cx="293197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3DD731BC-7094-42B1-8BB6-EDDD803185DA}"/>
              </a:ext>
            </a:extLst>
          </p:cNvPr>
          <p:cNvSpPr txBox="1"/>
          <p:nvPr/>
        </p:nvSpPr>
        <p:spPr>
          <a:xfrm>
            <a:off x="5984247" y="3471494"/>
            <a:ext cx="713478" cy="4385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</a:ln>
                <a:solidFill>
                  <a:schemeClr val="accent2"/>
                </a:solidFill>
                <a:cs typeface="Arial" pitchFamily="34" charset="0"/>
              </a:rPr>
              <a:t>52</a:t>
            </a:r>
            <a:r>
              <a:rPr lang="en-US" altLang="ko-KR" sz="1800" b="1" dirty="0">
                <a:ln w="12700">
                  <a:solidFill>
                    <a:schemeClr val="bg1"/>
                  </a:solidFill>
                </a:ln>
                <a:solidFill>
                  <a:schemeClr val="accent2"/>
                </a:solidFill>
                <a:cs typeface="Arial" pitchFamily="34" charset="0"/>
              </a:rPr>
              <a:t>%</a:t>
            </a:r>
            <a:endParaRPr lang="ko-KR" altLang="en-US" sz="1800" b="1" dirty="0">
              <a:ln w="12700">
                <a:solidFill>
                  <a:schemeClr val="bg1"/>
                </a:solidFill>
              </a:ln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48CFBBCA-9814-4A96-A4A4-1E5F0D71FA33}"/>
              </a:ext>
            </a:extLst>
          </p:cNvPr>
          <p:cNvSpPr txBox="1"/>
          <p:nvPr/>
        </p:nvSpPr>
        <p:spPr>
          <a:xfrm>
            <a:off x="3989870" y="3728419"/>
            <a:ext cx="713478" cy="4385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</a:ln>
                <a:solidFill>
                  <a:schemeClr val="accent1"/>
                </a:solidFill>
                <a:cs typeface="Arial" pitchFamily="34" charset="0"/>
              </a:rPr>
              <a:t>43</a:t>
            </a:r>
            <a:r>
              <a:rPr lang="en-US" altLang="ko-KR" sz="1800" b="1" dirty="0">
                <a:ln w="12700">
                  <a:solidFill>
                    <a:schemeClr val="bg1"/>
                  </a:solidFill>
                </a:ln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1800" b="1" dirty="0">
              <a:ln w="12700">
                <a:solidFill>
                  <a:schemeClr val="bg1"/>
                </a:solidFill>
              </a:ln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393FCD04-DB6B-4616-9C63-1494E184EEA0}"/>
              </a:ext>
            </a:extLst>
          </p:cNvPr>
          <p:cNvSpPr txBox="1"/>
          <p:nvPr/>
        </p:nvSpPr>
        <p:spPr>
          <a:xfrm>
            <a:off x="7539532" y="2734752"/>
            <a:ext cx="713478" cy="4385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</a:ln>
                <a:solidFill>
                  <a:schemeClr val="accent3"/>
                </a:solidFill>
                <a:cs typeface="Arial" pitchFamily="34" charset="0"/>
              </a:rPr>
              <a:t>65</a:t>
            </a:r>
            <a:r>
              <a:rPr lang="en-US" altLang="ko-KR" sz="1800" b="1" dirty="0">
                <a:ln w="12700">
                  <a:solidFill>
                    <a:schemeClr val="bg1"/>
                  </a:solidFill>
                </a:ln>
                <a:solidFill>
                  <a:schemeClr val="accent3"/>
                </a:solidFill>
                <a:cs typeface="Arial" pitchFamily="34" charset="0"/>
              </a:rPr>
              <a:t>%</a:t>
            </a:r>
            <a:endParaRPr lang="ko-KR" altLang="en-US" sz="1800" b="1" dirty="0">
              <a:ln w="12700">
                <a:solidFill>
                  <a:schemeClr val="bg1"/>
                </a:solidFill>
              </a:ln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3DE2C8EC-0533-4898-BBA6-160F31160676}"/>
              </a:ext>
            </a:extLst>
          </p:cNvPr>
          <p:cNvSpPr txBox="1"/>
          <p:nvPr/>
        </p:nvSpPr>
        <p:spPr>
          <a:xfrm>
            <a:off x="7053583" y="1345371"/>
            <a:ext cx="713478" cy="4385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83</a:t>
            </a:r>
            <a:r>
              <a:rPr lang="en-US" altLang="ko-KR" sz="1800" b="1" dirty="0">
                <a:ln w="12700"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%</a:t>
            </a:r>
            <a:endParaRPr lang="ko-KR" altLang="en-US" sz="1800" b="1" dirty="0">
              <a:ln w="12700"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B13EC1EC-4EA5-45C5-B49C-5639F5FFF10C}"/>
              </a:ext>
            </a:extLst>
          </p:cNvPr>
          <p:cNvSpPr txBox="1"/>
          <p:nvPr/>
        </p:nvSpPr>
        <p:spPr>
          <a:xfrm>
            <a:off x="592933" y="1235595"/>
            <a:ext cx="784007" cy="5770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ko-KR" sz="3300" b="1" dirty="0">
                <a:ln w="12700">
                  <a:solidFill>
                    <a:schemeClr val="bg1"/>
                  </a:solidFill>
                </a:ln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3300" b="1" dirty="0">
              <a:ln w="12700">
                <a:solidFill>
                  <a:schemeClr val="bg1"/>
                </a:solidFill>
              </a:ln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951CFB33-90BC-4CE1-BA05-9D2415F7C19E}"/>
              </a:ext>
            </a:extLst>
          </p:cNvPr>
          <p:cNvSpPr txBox="1"/>
          <p:nvPr/>
        </p:nvSpPr>
        <p:spPr>
          <a:xfrm>
            <a:off x="592933" y="1826662"/>
            <a:ext cx="784007" cy="5770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ko-KR" sz="3300" b="1" dirty="0">
                <a:ln w="12700">
                  <a:solidFill>
                    <a:schemeClr val="bg1"/>
                  </a:solidFill>
                </a:ln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3300" b="1" dirty="0">
              <a:ln w="12700">
                <a:solidFill>
                  <a:schemeClr val="bg1"/>
                </a:solidFill>
              </a:ln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FCFC191A-85F3-491A-972D-26486E0CFDC4}"/>
              </a:ext>
            </a:extLst>
          </p:cNvPr>
          <p:cNvSpPr txBox="1"/>
          <p:nvPr/>
        </p:nvSpPr>
        <p:spPr>
          <a:xfrm>
            <a:off x="592933" y="2417731"/>
            <a:ext cx="784007" cy="5770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ko-KR" sz="3300" b="1" dirty="0">
                <a:ln w="12700">
                  <a:solidFill>
                    <a:schemeClr val="bg1"/>
                  </a:solidFill>
                </a:ln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3300" b="1" dirty="0">
              <a:ln w="12700">
                <a:solidFill>
                  <a:schemeClr val="bg1"/>
                </a:solidFill>
              </a:ln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DF1C88E2-E89B-4278-ADAE-09B87A9D2445}"/>
              </a:ext>
            </a:extLst>
          </p:cNvPr>
          <p:cNvSpPr txBox="1"/>
          <p:nvPr/>
        </p:nvSpPr>
        <p:spPr>
          <a:xfrm>
            <a:off x="592933" y="3008799"/>
            <a:ext cx="784007" cy="5770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ko-KR" sz="3300" b="1" dirty="0">
                <a:ln w="12700"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04</a:t>
            </a:r>
            <a:endParaRPr lang="ko-KR" altLang="en-US" sz="3300" b="1" dirty="0">
              <a:ln w="12700"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64AC3E49-1C11-4935-84CD-7526D3FD9ADE}"/>
              </a:ext>
            </a:extLst>
          </p:cNvPr>
          <p:cNvGrpSpPr/>
          <p:nvPr/>
        </p:nvGrpSpPr>
        <p:grpSpPr>
          <a:xfrm flipH="1">
            <a:off x="3380187" y="4036998"/>
            <a:ext cx="899535" cy="346249"/>
            <a:chOff x="8760955" y="-377720"/>
            <a:chExt cx="5693435" cy="2191516"/>
          </a:xfrm>
        </p:grpSpPr>
        <p:sp>
          <p:nvSpPr>
            <p:cNvPr id="59" name="Freeform: Shape 58">
              <a:extLst>
                <a:ext uri="{FF2B5EF4-FFF2-40B4-BE49-F238E27FC236}">
                  <a16:creationId xmlns="" xmlns:a16="http://schemas.microsoft.com/office/drawing/2014/main" id="{29EDBA7D-F459-4540-951E-213CAEAA6C49}"/>
                </a:ext>
              </a:extLst>
            </p:cNvPr>
            <p:cNvSpPr/>
            <p:nvPr/>
          </p:nvSpPr>
          <p:spPr>
            <a:xfrm>
              <a:off x="8760955" y="-377720"/>
              <a:ext cx="5693435" cy="2191516"/>
            </a:xfrm>
            <a:custGeom>
              <a:avLst/>
              <a:gdLst>
                <a:gd name="connsiteX0" fmla="*/ 4600718 w 5693435"/>
                <a:gd name="connsiteY0" fmla="*/ 1294928 h 2191516"/>
                <a:gd name="connsiteX1" fmla="*/ 5049011 w 5693435"/>
                <a:gd name="connsiteY1" fmla="*/ 1743222 h 2191516"/>
                <a:gd name="connsiteX2" fmla="*/ 4600718 w 5693435"/>
                <a:gd name="connsiteY2" fmla="*/ 2191516 h 2191516"/>
                <a:gd name="connsiteX3" fmla="*/ 4152424 w 5693435"/>
                <a:gd name="connsiteY3" fmla="*/ 1743222 h 2191516"/>
                <a:gd name="connsiteX4" fmla="*/ 4600718 w 5693435"/>
                <a:gd name="connsiteY4" fmla="*/ 1294928 h 2191516"/>
                <a:gd name="connsiteX5" fmla="*/ 1056397 w 5693435"/>
                <a:gd name="connsiteY5" fmla="*/ 1285588 h 2191516"/>
                <a:gd name="connsiteX6" fmla="*/ 1504690 w 5693435"/>
                <a:gd name="connsiteY6" fmla="*/ 1733882 h 2191516"/>
                <a:gd name="connsiteX7" fmla="*/ 1504690 w 5693435"/>
                <a:gd name="connsiteY7" fmla="*/ 1743221 h 2191516"/>
                <a:gd name="connsiteX8" fmla="*/ 1056397 w 5693435"/>
                <a:gd name="connsiteY8" fmla="*/ 2177503 h 2191516"/>
                <a:gd name="connsiteX9" fmla="*/ 608103 w 5693435"/>
                <a:gd name="connsiteY9" fmla="*/ 1743221 h 2191516"/>
                <a:gd name="connsiteX10" fmla="*/ 608103 w 5693435"/>
                <a:gd name="connsiteY10" fmla="*/ 1733882 h 2191516"/>
                <a:gd name="connsiteX11" fmla="*/ 1056397 w 5693435"/>
                <a:gd name="connsiteY11" fmla="*/ 1285588 h 2191516"/>
                <a:gd name="connsiteX12" fmla="*/ 3178968 w 5693435"/>
                <a:gd name="connsiteY12" fmla="*/ 1 h 2191516"/>
                <a:gd name="connsiteX13" fmla="*/ 5020993 w 5693435"/>
                <a:gd name="connsiteY13" fmla="*/ 454377 h 2191516"/>
                <a:gd name="connsiteX14" fmla="*/ 5123727 w 5693435"/>
                <a:gd name="connsiteY14" fmla="*/ 491735 h 2191516"/>
                <a:gd name="connsiteX15" fmla="*/ 5459948 w 5693435"/>
                <a:gd name="connsiteY15" fmla="*/ 491735 h 2191516"/>
                <a:gd name="connsiteX16" fmla="*/ 5534663 w 5693435"/>
                <a:gd name="connsiteY16" fmla="*/ 566450 h 2191516"/>
                <a:gd name="connsiteX17" fmla="*/ 5534663 w 5693435"/>
                <a:gd name="connsiteY17" fmla="*/ 1038095 h 2191516"/>
                <a:gd name="connsiteX18" fmla="*/ 5693435 w 5693435"/>
                <a:gd name="connsiteY18" fmla="*/ 1178187 h 2191516"/>
                <a:gd name="connsiteX19" fmla="*/ 5693435 w 5693435"/>
                <a:gd name="connsiteY19" fmla="*/ 1579784 h 2191516"/>
                <a:gd name="connsiteX20" fmla="*/ 5315189 w 5693435"/>
                <a:gd name="connsiteY20" fmla="*/ 1738554 h 2191516"/>
                <a:gd name="connsiteX21" fmla="*/ 5081703 w 5693435"/>
                <a:gd name="connsiteY21" fmla="*/ 1738554 h 2191516"/>
                <a:gd name="connsiteX22" fmla="*/ 4610057 w 5693435"/>
                <a:gd name="connsiteY22" fmla="*/ 1266909 h 2191516"/>
                <a:gd name="connsiteX23" fmla="*/ 4138413 w 5693435"/>
                <a:gd name="connsiteY23" fmla="*/ 1738554 h 2191516"/>
                <a:gd name="connsiteX24" fmla="*/ 1532709 w 5693435"/>
                <a:gd name="connsiteY24" fmla="*/ 1738554 h 2191516"/>
                <a:gd name="connsiteX25" fmla="*/ 1532709 w 5693435"/>
                <a:gd name="connsiteY25" fmla="*/ 1729215 h 2191516"/>
                <a:gd name="connsiteX26" fmla="*/ 1061064 w 5693435"/>
                <a:gd name="connsiteY26" fmla="*/ 1257570 h 2191516"/>
                <a:gd name="connsiteX27" fmla="*/ 589419 w 5693435"/>
                <a:gd name="connsiteY27" fmla="*/ 1729215 h 2191516"/>
                <a:gd name="connsiteX28" fmla="*/ 589419 w 5693435"/>
                <a:gd name="connsiteY28" fmla="*/ 1738554 h 2191516"/>
                <a:gd name="connsiteX29" fmla="*/ 150470 w 5693435"/>
                <a:gd name="connsiteY29" fmla="*/ 1738554 h 2191516"/>
                <a:gd name="connsiteX30" fmla="*/ 1038 w 5693435"/>
                <a:gd name="connsiteY30" fmla="*/ 1593790 h 2191516"/>
                <a:gd name="connsiteX31" fmla="*/ 1038 w 5693435"/>
                <a:gd name="connsiteY31" fmla="*/ 1182854 h 2191516"/>
                <a:gd name="connsiteX32" fmla="*/ 337259 w 5693435"/>
                <a:gd name="connsiteY32" fmla="*/ 888664 h 2191516"/>
                <a:gd name="connsiteX33" fmla="*/ 1327241 w 5693435"/>
                <a:gd name="connsiteY33" fmla="*/ 659845 h 2191516"/>
                <a:gd name="connsiteX34" fmla="*/ 1537377 w 5693435"/>
                <a:gd name="connsiteY34" fmla="*/ 524425 h 2191516"/>
                <a:gd name="connsiteX35" fmla="*/ 2844900 w 5693435"/>
                <a:gd name="connsiteY35" fmla="*/ 1416 h 2191516"/>
                <a:gd name="connsiteX36" fmla="*/ 3178968 w 5693435"/>
                <a:gd name="connsiteY36" fmla="*/ 1 h 219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693435" h="2191516">
                  <a:moveTo>
                    <a:pt x="4600718" y="1294928"/>
                  </a:moveTo>
                  <a:cubicBezTo>
                    <a:pt x="4848304" y="1294928"/>
                    <a:pt x="5049011" y="1495636"/>
                    <a:pt x="5049011" y="1743222"/>
                  </a:cubicBezTo>
                  <a:cubicBezTo>
                    <a:pt x="5049011" y="1990808"/>
                    <a:pt x="4848304" y="2191516"/>
                    <a:pt x="4600718" y="2191516"/>
                  </a:cubicBezTo>
                  <a:cubicBezTo>
                    <a:pt x="4353132" y="2191516"/>
                    <a:pt x="4152424" y="1990808"/>
                    <a:pt x="4152424" y="1743222"/>
                  </a:cubicBezTo>
                  <a:cubicBezTo>
                    <a:pt x="4152424" y="1495636"/>
                    <a:pt x="4353132" y="1294928"/>
                    <a:pt x="4600718" y="1294928"/>
                  </a:cubicBezTo>
                  <a:close/>
                  <a:moveTo>
                    <a:pt x="1056397" y="1285588"/>
                  </a:moveTo>
                  <a:cubicBezTo>
                    <a:pt x="1299223" y="1285588"/>
                    <a:pt x="1500018" y="1486384"/>
                    <a:pt x="1504690" y="1733882"/>
                  </a:cubicBezTo>
                  <a:cubicBezTo>
                    <a:pt x="1504690" y="1733882"/>
                    <a:pt x="1504690" y="1738549"/>
                    <a:pt x="1504690" y="1743221"/>
                  </a:cubicBezTo>
                  <a:cubicBezTo>
                    <a:pt x="1495351" y="1981375"/>
                    <a:pt x="1299223" y="2177503"/>
                    <a:pt x="1056397" y="2177503"/>
                  </a:cubicBezTo>
                  <a:cubicBezTo>
                    <a:pt x="813571" y="2177503"/>
                    <a:pt x="612770" y="1986047"/>
                    <a:pt x="608103" y="1743221"/>
                  </a:cubicBezTo>
                  <a:cubicBezTo>
                    <a:pt x="608103" y="1743221"/>
                    <a:pt x="608103" y="1738549"/>
                    <a:pt x="608103" y="1733882"/>
                  </a:cubicBezTo>
                  <a:cubicBezTo>
                    <a:pt x="608103" y="1486384"/>
                    <a:pt x="808899" y="1285588"/>
                    <a:pt x="1056397" y="1285588"/>
                  </a:cubicBezTo>
                  <a:close/>
                  <a:moveTo>
                    <a:pt x="3178968" y="1"/>
                  </a:moveTo>
                  <a:cubicBezTo>
                    <a:pt x="3937179" y="-192"/>
                    <a:pt x="4547016" y="37604"/>
                    <a:pt x="5020993" y="454377"/>
                  </a:cubicBezTo>
                  <a:cubicBezTo>
                    <a:pt x="5049012" y="477728"/>
                    <a:pt x="5086370" y="491735"/>
                    <a:pt x="5123727" y="491735"/>
                  </a:cubicBezTo>
                  <a:lnTo>
                    <a:pt x="5459948" y="491735"/>
                  </a:lnTo>
                  <a:cubicBezTo>
                    <a:pt x="5501978" y="491735"/>
                    <a:pt x="5534663" y="524425"/>
                    <a:pt x="5534663" y="566450"/>
                  </a:cubicBezTo>
                  <a:lnTo>
                    <a:pt x="5534663" y="1038095"/>
                  </a:lnTo>
                  <a:cubicBezTo>
                    <a:pt x="5618719" y="1038095"/>
                    <a:pt x="5688767" y="1103471"/>
                    <a:pt x="5693435" y="1178187"/>
                  </a:cubicBezTo>
                  <a:lnTo>
                    <a:pt x="5693435" y="1579784"/>
                  </a:lnTo>
                  <a:lnTo>
                    <a:pt x="5315189" y="1738554"/>
                  </a:lnTo>
                  <a:lnTo>
                    <a:pt x="5081703" y="1738554"/>
                  </a:lnTo>
                  <a:cubicBezTo>
                    <a:pt x="5081703" y="1477050"/>
                    <a:pt x="4871563" y="1266909"/>
                    <a:pt x="4610057" y="1266909"/>
                  </a:cubicBezTo>
                  <a:cubicBezTo>
                    <a:pt x="4348553" y="1266909"/>
                    <a:pt x="4138413" y="1477050"/>
                    <a:pt x="4138413" y="1738554"/>
                  </a:cubicBezTo>
                  <a:lnTo>
                    <a:pt x="1532709" y="1738554"/>
                  </a:lnTo>
                  <a:cubicBezTo>
                    <a:pt x="1532709" y="1738554"/>
                    <a:pt x="1532709" y="1733882"/>
                    <a:pt x="1532709" y="1729215"/>
                  </a:cubicBezTo>
                  <a:cubicBezTo>
                    <a:pt x="1532709" y="1467710"/>
                    <a:pt x="1322569" y="1257570"/>
                    <a:pt x="1061064" y="1257570"/>
                  </a:cubicBezTo>
                  <a:cubicBezTo>
                    <a:pt x="799559" y="1257570"/>
                    <a:pt x="589419" y="1467710"/>
                    <a:pt x="589419" y="1729215"/>
                  </a:cubicBezTo>
                  <a:cubicBezTo>
                    <a:pt x="589419" y="1729215"/>
                    <a:pt x="589419" y="1733882"/>
                    <a:pt x="589419" y="1738554"/>
                  </a:cubicBezTo>
                  <a:lnTo>
                    <a:pt x="150470" y="1738554"/>
                  </a:lnTo>
                  <a:cubicBezTo>
                    <a:pt x="71082" y="1738554"/>
                    <a:pt x="1038" y="1673178"/>
                    <a:pt x="1038" y="1593790"/>
                  </a:cubicBezTo>
                  <a:lnTo>
                    <a:pt x="1038" y="1182854"/>
                  </a:lnTo>
                  <a:cubicBezTo>
                    <a:pt x="1038" y="1182854"/>
                    <a:pt x="-36319" y="986726"/>
                    <a:pt x="337259" y="888664"/>
                  </a:cubicBezTo>
                  <a:cubicBezTo>
                    <a:pt x="608103" y="818616"/>
                    <a:pt x="1061064" y="729893"/>
                    <a:pt x="1327241" y="659845"/>
                  </a:cubicBezTo>
                  <a:cubicBezTo>
                    <a:pt x="1439315" y="631827"/>
                    <a:pt x="1476667" y="575790"/>
                    <a:pt x="1537377" y="524425"/>
                  </a:cubicBezTo>
                  <a:cubicBezTo>
                    <a:pt x="1714826" y="370322"/>
                    <a:pt x="2242508" y="6083"/>
                    <a:pt x="2844900" y="1416"/>
                  </a:cubicBezTo>
                  <a:cubicBezTo>
                    <a:pt x="2959308" y="832"/>
                    <a:pt x="3070652" y="29"/>
                    <a:pt x="317896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="" xmlns:a16="http://schemas.microsoft.com/office/drawing/2014/main" id="{DEF4FD6F-7CB8-45E6-B962-660DF90BA7C8}"/>
                </a:ext>
              </a:extLst>
            </p:cNvPr>
            <p:cNvSpPr/>
            <p:nvPr/>
          </p:nvSpPr>
          <p:spPr>
            <a:xfrm>
              <a:off x="8804018" y="-238642"/>
              <a:ext cx="5435563" cy="1820108"/>
            </a:xfrm>
            <a:custGeom>
              <a:avLst/>
              <a:gdLst>
                <a:gd name="connsiteX0" fmla="*/ 4557655 w 5435563"/>
                <a:gd name="connsiteY0" fmla="*/ 1529428 h 1820108"/>
                <a:gd name="connsiteX1" fmla="*/ 4478272 w 5435563"/>
                <a:gd name="connsiteY1" fmla="*/ 1608811 h 1820108"/>
                <a:gd name="connsiteX2" fmla="*/ 4557655 w 5435563"/>
                <a:gd name="connsiteY2" fmla="*/ 1688199 h 1820108"/>
                <a:gd name="connsiteX3" fmla="*/ 4637043 w 5435563"/>
                <a:gd name="connsiteY3" fmla="*/ 1608811 h 1820108"/>
                <a:gd name="connsiteX4" fmla="*/ 4557655 w 5435563"/>
                <a:gd name="connsiteY4" fmla="*/ 1529428 h 1820108"/>
                <a:gd name="connsiteX5" fmla="*/ 1020344 w 5435563"/>
                <a:gd name="connsiteY5" fmla="*/ 1519142 h 1820108"/>
                <a:gd name="connsiteX6" fmla="*/ 940961 w 5435563"/>
                <a:gd name="connsiteY6" fmla="*/ 1598525 h 1820108"/>
                <a:gd name="connsiteX7" fmla="*/ 1020344 w 5435563"/>
                <a:gd name="connsiteY7" fmla="*/ 1677913 h 1820108"/>
                <a:gd name="connsiteX8" fmla="*/ 1099732 w 5435563"/>
                <a:gd name="connsiteY8" fmla="*/ 1598525 h 1820108"/>
                <a:gd name="connsiteX9" fmla="*/ 1020344 w 5435563"/>
                <a:gd name="connsiteY9" fmla="*/ 1519142 h 1820108"/>
                <a:gd name="connsiteX10" fmla="*/ 4559013 w 5435563"/>
                <a:gd name="connsiteY10" fmla="*/ 1390497 h 1820108"/>
                <a:gd name="connsiteX11" fmla="*/ 4710906 w 5435563"/>
                <a:gd name="connsiteY11" fmla="*/ 1453414 h 1820108"/>
                <a:gd name="connsiteX12" fmla="*/ 4710906 w 5435563"/>
                <a:gd name="connsiteY12" fmla="*/ 1757194 h 1820108"/>
                <a:gd name="connsiteX13" fmla="*/ 4407121 w 5435563"/>
                <a:gd name="connsiteY13" fmla="*/ 1757194 h 1820108"/>
                <a:gd name="connsiteX14" fmla="*/ 4407121 w 5435563"/>
                <a:gd name="connsiteY14" fmla="*/ 1453414 h 1820108"/>
                <a:gd name="connsiteX15" fmla="*/ 4559013 w 5435563"/>
                <a:gd name="connsiteY15" fmla="*/ 1390497 h 1820108"/>
                <a:gd name="connsiteX16" fmla="*/ 1011256 w 5435563"/>
                <a:gd name="connsiteY16" fmla="*/ 1374632 h 1820108"/>
                <a:gd name="connsiteX17" fmla="*/ 1163148 w 5435563"/>
                <a:gd name="connsiteY17" fmla="*/ 1437549 h 1820108"/>
                <a:gd name="connsiteX18" fmla="*/ 1163148 w 5435563"/>
                <a:gd name="connsiteY18" fmla="*/ 1741329 h 1820108"/>
                <a:gd name="connsiteX19" fmla="*/ 859363 w 5435563"/>
                <a:gd name="connsiteY19" fmla="*/ 1741329 h 1820108"/>
                <a:gd name="connsiteX20" fmla="*/ 859367 w 5435563"/>
                <a:gd name="connsiteY20" fmla="*/ 1437549 h 1820108"/>
                <a:gd name="connsiteX21" fmla="*/ 1011256 w 5435563"/>
                <a:gd name="connsiteY21" fmla="*/ 1374632 h 1820108"/>
                <a:gd name="connsiteX22" fmla="*/ 0 w 5435563"/>
                <a:gd name="connsiteY22" fmla="*/ 983067 h 1820108"/>
                <a:gd name="connsiteX23" fmla="*/ 373578 w 5435563"/>
                <a:gd name="connsiteY23" fmla="*/ 983067 h 1820108"/>
                <a:gd name="connsiteX24" fmla="*/ 401596 w 5435563"/>
                <a:gd name="connsiteY24" fmla="*/ 1081134 h 1820108"/>
                <a:gd name="connsiteX25" fmla="*/ 331553 w 5435563"/>
                <a:gd name="connsiteY25" fmla="*/ 1179195 h 1820108"/>
                <a:gd name="connsiteX26" fmla="*/ 303535 w 5435563"/>
                <a:gd name="connsiteY26" fmla="*/ 1197874 h 1820108"/>
                <a:gd name="connsiteX27" fmla="*/ 56037 w 5435563"/>
                <a:gd name="connsiteY27" fmla="*/ 1197874 h 1820108"/>
                <a:gd name="connsiteX28" fmla="*/ 0 w 5435563"/>
                <a:gd name="connsiteY28" fmla="*/ 1141838 h 1820108"/>
                <a:gd name="connsiteX29" fmla="*/ 0 w 5435563"/>
                <a:gd name="connsiteY29" fmla="*/ 983067 h 1820108"/>
                <a:gd name="connsiteX30" fmla="*/ 2993298 w 5435563"/>
                <a:gd name="connsiteY30" fmla="*/ 707556 h 1820108"/>
                <a:gd name="connsiteX31" fmla="*/ 3021316 w 5435563"/>
                <a:gd name="connsiteY31" fmla="*/ 716896 h 1820108"/>
                <a:gd name="connsiteX32" fmla="*/ 3021316 w 5435563"/>
                <a:gd name="connsiteY32" fmla="*/ 1323961 h 1820108"/>
                <a:gd name="connsiteX33" fmla="*/ 2993298 w 5435563"/>
                <a:gd name="connsiteY33" fmla="*/ 1333300 h 1820108"/>
                <a:gd name="connsiteX34" fmla="*/ 2965280 w 5435563"/>
                <a:gd name="connsiteY34" fmla="*/ 1323961 h 1820108"/>
                <a:gd name="connsiteX35" fmla="*/ 2965280 w 5435563"/>
                <a:gd name="connsiteY35" fmla="*/ 716896 h 1820108"/>
                <a:gd name="connsiteX36" fmla="*/ 2993298 w 5435563"/>
                <a:gd name="connsiteY36" fmla="*/ 707556 h 1820108"/>
                <a:gd name="connsiteX37" fmla="*/ 5390616 w 5435563"/>
                <a:gd name="connsiteY37" fmla="*/ 549368 h 1820108"/>
                <a:gd name="connsiteX38" fmla="*/ 5435563 w 5435563"/>
                <a:gd name="connsiteY38" fmla="*/ 600150 h 1820108"/>
                <a:gd name="connsiteX39" fmla="*/ 5435563 w 5435563"/>
                <a:gd name="connsiteY39" fmla="*/ 796279 h 1820108"/>
                <a:gd name="connsiteX40" fmla="*/ 5346836 w 5435563"/>
                <a:gd name="connsiteY40" fmla="*/ 899013 h 1820108"/>
                <a:gd name="connsiteX41" fmla="*/ 5230096 w 5435563"/>
                <a:gd name="connsiteY41" fmla="*/ 899013 h 1820108"/>
                <a:gd name="connsiteX42" fmla="*/ 5164720 w 5435563"/>
                <a:gd name="connsiteY42" fmla="*/ 805618 h 1820108"/>
                <a:gd name="connsiteX43" fmla="*/ 5314151 w 5435563"/>
                <a:gd name="connsiteY43" fmla="*/ 572132 h 1820108"/>
                <a:gd name="connsiteX44" fmla="*/ 5390616 w 5435563"/>
                <a:gd name="connsiteY44" fmla="*/ 549368 h 1820108"/>
                <a:gd name="connsiteX45" fmla="*/ 1900577 w 5435563"/>
                <a:gd name="connsiteY45" fmla="*/ 253987 h 1820108"/>
                <a:gd name="connsiteX46" fmla="*/ 1900577 w 5435563"/>
                <a:gd name="connsiteY46" fmla="*/ 497421 h 1820108"/>
                <a:gd name="connsiteX47" fmla="*/ 1653084 w 5435563"/>
                <a:gd name="connsiteY47" fmla="*/ 497421 h 1820108"/>
                <a:gd name="connsiteX48" fmla="*/ 1676430 w 5435563"/>
                <a:gd name="connsiteY48" fmla="*/ 399354 h 1820108"/>
                <a:gd name="connsiteX49" fmla="*/ 1866942 w 5435563"/>
                <a:gd name="connsiteY49" fmla="*/ 271813 h 1820108"/>
                <a:gd name="connsiteX50" fmla="*/ 4277471 w 5435563"/>
                <a:gd name="connsiteY50" fmla="*/ 112580 h 1820108"/>
                <a:gd name="connsiteX51" fmla="*/ 4424716 w 5435563"/>
                <a:gd name="connsiteY51" fmla="*/ 157006 h 1820108"/>
                <a:gd name="connsiteX52" fmla="*/ 4702414 w 5435563"/>
                <a:gd name="connsiteY52" fmla="*/ 310632 h 1820108"/>
                <a:gd name="connsiteX53" fmla="*/ 4735105 w 5435563"/>
                <a:gd name="connsiteY53" fmla="*/ 497421 h 1820108"/>
                <a:gd name="connsiteX54" fmla="*/ 4277471 w 5435563"/>
                <a:gd name="connsiteY54" fmla="*/ 497421 h 1820108"/>
                <a:gd name="connsiteX55" fmla="*/ 2965280 w 5435563"/>
                <a:gd name="connsiteY55" fmla="*/ 3576 h 1820108"/>
                <a:gd name="connsiteX56" fmla="*/ 2965280 w 5435563"/>
                <a:gd name="connsiteY56" fmla="*/ 497421 h 1820108"/>
                <a:gd name="connsiteX57" fmla="*/ 1956613 w 5435563"/>
                <a:gd name="connsiteY57" fmla="*/ 497421 h 1820108"/>
                <a:gd name="connsiteX58" fmla="*/ 1956613 w 5435563"/>
                <a:gd name="connsiteY58" fmla="*/ 224290 h 1820108"/>
                <a:gd name="connsiteX59" fmla="*/ 2104296 w 5435563"/>
                <a:gd name="connsiteY59" fmla="*/ 146023 h 1820108"/>
                <a:gd name="connsiteX60" fmla="*/ 2773819 w 5435563"/>
                <a:gd name="connsiteY60" fmla="*/ 11769 h 1820108"/>
                <a:gd name="connsiteX61" fmla="*/ 2912984 w 5435563"/>
                <a:gd name="connsiteY61" fmla="*/ 4936 h 1820108"/>
                <a:gd name="connsiteX62" fmla="*/ 3264605 w 5435563"/>
                <a:gd name="connsiteY62" fmla="*/ 441 h 1820108"/>
                <a:gd name="connsiteX63" fmla="*/ 4054394 w 5435563"/>
                <a:gd name="connsiteY63" fmla="*/ 63362 h 1820108"/>
                <a:gd name="connsiteX64" fmla="*/ 4221435 w 5435563"/>
                <a:gd name="connsiteY64" fmla="*/ 98119 h 1820108"/>
                <a:gd name="connsiteX65" fmla="*/ 4221435 w 5435563"/>
                <a:gd name="connsiteY65" fmla="*/ 497421 h 1820108"/>
                <a:gd name="connsiteX66" fmla="*/ 3021316 w 5435563"/>
                <a:gd name="connsiteY66" fmla="*/ 497421 h 1820108"/>
                <a:gd name="connsiteX67" fmla="*/ 3021316 w 5435563"/>
                <a:gd name="connsiteY67" fmla="*/ 2120 h 1820108"/>
                <a:gd name="connsiteX68" fmla="*/ 3068413 w 5435563"/>
                <a:gd name="connsiteY68" fmla="*/ 895 h 1820108"/>
                <a:gd name="connsiteX69" fmla="*/ 3264605 w 5435563"/>
                <a:gd name="connsiteY69" fmla="*/ 441 h 1820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5435563" h="1820108">
                  <a:moveTo>
                    <a:pt x="4557655" y="1529428"/>
                  </a:moveTo>
                  <a:cubicBezTo>
                    <a:pt x="4513811" y="1529428"/>
                    <a:pt x="4478272" y="1564972"/>
                    <a:pt x="4478272" y="1608811"/>
                  </a:cubicBezTo>
                  <a:cubicBezTo>
                    <a:pt x="4478272" y="1652655"/>
                    <a:pt x="4513816" y="1688199"/>
                    <a:pt x="4557655" y="1688199"/>
                  </a:cubicBezTo>
                  <a:cubicBezTo>
                    <a:pt x="4601499" y="1688199"/>
                    <a:pt x="4637043" y="1652655"/>
                    <a:pt x="4637043" y="1608811"/>
                  </a:cubicBezTo>
                  <a:cubicBezTo>
                    <a:pt x="4637043" y="1564972"/>
                    <a:pt x="4601499" y="1529428"/>
                    <a:pt x="4557655" y="1529428"/>
                  </a:cubicBezTo>
                  <a:close/>
                  <a:moveTo>
                    <a:pt x="1020344" y="1519142"/>
                  </a:moveTo>
                  <a:cubicBezTo>
                    <a:pt x="976500" y="1519142"/>
                    <a:pt x="940961" y="1554686"/>
                    <a:pt x="940961" y="1598525"/>
                  </a:cubicBezTo>
                  <a:cubicBezTo>
                    <a:pt x="940961" y="1642369"/>
                    <a:pt x="976505" y="1677913"/>
                    <a:pt x="1020344" y="1677913"/>
                  </a:cubicBezTo>
                  <a:cubicBezTo>
                    <a:pt x="1064188" y="1677913"/>
                    <a:pt x="1099732" y="1642369"/>
                    <a:pt x="1099732" y="1598525"/>
                  </a:cubicBezTo>
                  <a:cubicBezTo>
                    <a:pt x="1099732" y="1554686"/>
                    <a:pt x="1064188" y="1519142"/>
                    <a:pt x="1020344" y="1519142"/>
                  </a:cubicBezTo>
                  <a:close/>
                  <a:moveTo>
                    <a:pt x="4559013" y="1390497"/>
                  </a:moveTo>
                  <a:cubicBezTo>
                    <a:pt x="4613987" y="1390497"/>
                    <a:pt x="4668962" y="1411469"/>
                    <a:pt x="4710906" y="1453414"/>
                  </a:cubicBezTo>
                  <a:cubicBezTo>
                    <a:pt x="4794789" y="1537297"/>
                    <a:pt x="4794789" y="1673305"/>
                    <a:pt x="4710906" y="1757194"/>
                  </a:cubicBezTo>
                  <a:cubicBezTo>
                    <a:pt x="4627017" y="1841077"/>
                    <a:pt x="4491009" y="1841082"/>
                    <a:pt x="4407121" y="1757194"/>
                  </a:cubicBezTo>
                  <a:cubicBezTo>
                    <a:pt x="4323237" y="1673305"/>
                    <a:pt x="4323237" y="1537302"/>
                    <a:pt x="4407121" y="1453414"/>
                  </a:cubicBezTo>
                  <a:cubicBezTo>
                    <a:pt x="4449065" y="1411469"/>
                    <a:pt x="4504039" y="1390497"/>
                    <a:pt x="4559013" y="1390497"/>
                  </a:cubicBezTo>
                  <a:close/>
                  <a:moveTo>
                    <a:pt x="1011256" y="1374632"/>
                  </a:moveTo>
                  <a:cubicBezTo>
                    <a:pt x="1066229" y="1374632"/>
                    <a:pt x="1121203" y="1395604"/>
                    <a:pt x="1163148" y="1437549"/>
                  </a:cubicBezTo>
                  <a:cubicBezTo>
                    <a:pt x="1247031" y="1521432"/>
                    <a:pt x="1247031" y="1657440"/>
                    <a:pt x="1163148" y="1741329"/>
                  </a:cubicBezTo>
                  <a:cubicBezTo>
                    <a:pt x="1079259" y="1825212"/>
                    <a:pt x="943251" y="1825217"/>
                    <a:pt x="859363" y="1741329"/>
                  </a:cubicBezTo>
                  <a:cubicBezTo>
                    <a:pt x="775479" y="1657440"/>
                    <a:pt x="775479" y="1521432"/>
                    <a:pt x="859367" y="1437549"/>
                  </a:cubicBezTo>
                  <a:cubicBezTo>
                    <a:pt x="901309" y="1395604"/>
                    <a:pt x="956282" y="1374632"/>
                    <a:pt x="1011256" y="1374632"/>
                  </a:cubicBezTo>
                  <a:close/>
                  <a:moveTo>
                    <a:pt x="0" y="983067"/>
                  </a:moveTo>
                  <a:cubicBezTo>
                    <a:pt x="9339" y="983067"/>
                    <a:pt x="373578" y="983067"/>
                    <a:pt x="373578" y="983067"/>
                  </a:cubicBezTo>
                  <a:cubicBezTo>
                    <a:pt x="410936" y="983067"/>
                    <a:pt x="424947" y="1043776"/>
                    <a:pt x="401596" y="1081134"/>
                  </a:cubicBezTo>
                  <a:lnTo>
                    <a:pt x="331553" y="1179195"/>
                  </a:lnTo>
                  <a:cubicBezTo>
                    <a:pt x="322209" y="1193207"/>
                    <a:pt x="312869" y="1197874"/>
                    <a:pt x="303535" y="1197874"/>
                  </a:cubicBezTo>
                  <a:lnTo>
                    <a:pt x="56037" y="1197874"/>
                  </a:lnTo>
                  <a:cubicBezTo>
                    <a:pt x="23351" y="1197874"/>
                    <a:pt x="0" y="1174528"/>
                    <a:pt x="0" y="1141838"/>
                  </a:cubicBezTo>
                  <a:cubicBezTo>
                    <a:pt x="0" y="1081134"/>
                    <a:pt x="0" y="1015758"/>
                    <a:pt x="0" y="983067"/>
                  </a:cubicBezTo>
                  <a:close/>
                  <a:moveTo>
                    <a:pt x="2993298" y="707556"/>
                  </a:moveTo>
                  <a:cubicBezTo>
                    <a:pt x="3007305" y="707556"/>
                    <a:pt x="3021316" y="712228"/>
                    <a:pt x="3021316" y="716896"/>
                  </a:cubicBezTo>
                  <a:lnTo>
                    <a:pt x="3021316" y="1323961"/>
                  </a:lnTo>
                  <a:cubicBezTo>
                    <a:pt x="3016649" y="1328628"/>
                    <a:pt x="3007305" y="1333300"/>
                    <a:pt x="2993298" y="1333300"/>
                  </a:cubicBezTo>
                  <a:cubicBezTo>
                    <a:pt x="2979287" y="1333300"/>
                    <a:pt x="2965280" y="1328628"/>
                    <a:pt x="2965280" y="1323961"/>
                  </a:cubicBezTo>
                  <a:lnTo>
                    <a:pt x="2965280" y="716896"/>
                  </a:lnTo>
                  <a:cubicBezTo>
                    <a:pt x="2965280" y="712228"/>
                    <a:pt x="2979287" y="707556"/>
                    <a:pt x="2993298" y="707556"/>
                  </a:cubicBezTo>
                  <a:close/>
                  <a:moveTo>
                    <a:pt x="5390616" y="549368"/>
                  </a:moveTo>
                  <a:cubicBezTo>
                    <a:pt x="5415716" y="554621"/>
                    <a:pt x="5435563" y="572132"/>
                    <a:pt x="5435563" y="600150"/>
                  </a:cubicBezTo>
                  <a:lnTo>
                    <a:pt x="5435563" y="796279"/>
                  </a:lnTo>
                  <a:cubicBezTo>
                    <a:pt x="5435563" y="852315"/>
                    <a:pt x="5407545" y="903685"/>
                    <a:pt x="5346836" y="899013"/>
                  </a:cubicBezTo>
                  <a:lnTo>
                    <a:pt x="5230096" y="899013"/>
                  </a:lnTo>
                  <a:cubicBezTo>
                    <a:pt x="5178731" y="899013"/>
                    <a:pt x="5146041" y="852315"/>
                    <a:pt x="5164720" y="805618"/>
                  </a:cubicBezTo>
                  <a:cubicBezTo>
                    <a:pt x="5197410" y="721563"/>
                    <a:pt x="5230096" y="646847"/>
                    <a:pt x="5314151" y="572132"/>
                  </a:cubicBezTo>
                  <a:cubicBezTo>
                    <a:pt x="5335164" y="551119"/>
                    <a:pt x="5365517" y="544114"/>
                    <a:pt x="5390616" y="549368"/>
                  </a:cubicBezTo>
                  <a:close/>
                  <a:moveTo>
                    <a:pt x="1900577" y="253987"/>
                  </a:moveTo>
                  <a:lnTo>
                    <a:pt x="1900577" y="497421"/>
                  </a:lnTo>
                  <a:lnTo>
                    <a:pt x="1653084" y="497421"/>
                  </a:lnTo>
                  <a:cubicBezTo>
                    <a:pt x="1611054" y="497421"/>
                    <a:pt x="1653084" y="418033"/>
                    <a:pt x="1676430" y="399354"/>
                  </a:cubicBezTo>
                  <a:cubicBezTo>
                    <a:pt x="1733635" y="359662"/>
                    <a:pt x="1796385" y="315591"/>
                    <a:pt x="1866942" y="271813"/>
                  </a:cubicBezTo>
                  <a:close/>
                  <a:moveTo>
                    <a:pt x="4277471" y="112580"/>
                  </a:moveTo>
                  <a:lnTo>
                    <a:pt x="4424716" y="157006"/>
                  </a:lnTo>
                  <a:cubicBezTo>
                    <a:pt x="4535896" y="197446"/>
                    <a:pt x="4631639" y="247882"/>
                    <a:pt x="4702414" y="310632"/>
                  </a:cubicBezTo>
                  <a:cubicBezTo>
                    <a:pt x="4795809" y="394687"/>
                    <a:pt x="4791142" y="497421"/>
                    <a:pt x="4735105" y="497421"/>
                  </a:cubicBezTo>
                  <a:lnTo>
                    <a:pt x="4277471" y="497421"/>
                  </a:lnTo>
                  <a:close/>
                  <a:moveTo>
                    <a:pt x="2965280" y="3576"/>
                  </a:moveTo>
                  <a:lnTo>
                    <a:pt x="2965280" y="497421"/>
                  </a:lnTo>
                  <a:lnTo>
                    <a:pt x="1956613" y="497421"/>
                  </a:lnTo>
                  <a:lnTo>
                    <a:pt x="1956613" y="224290"/>
                  </a:lnTo>
                  <a:lnTo>
                    <a:pt x="2104296" y="146023"/>
                  </a:lnTo>
                  <a:cubicBezTo>
                    <a:pt x="2281163" y="68973"/>
                    <a:pt x="2498305" y="11769"/>
                    <a:pt x="2773819" y="11769"/>
                  </a:cubicBezTo>
                  <a:cubicBezTo>
                    <a:pt x="2773819" y="11769"/>
                    <a:pt x="2825697" y="8157"/>
                    <a:pt x="2912984" y="4936"/>
                  </a:cubicBezTo>
                  <a:close/>
                  <a:moveTo>
                    <a:pt x="3264605" y="441"/>
                  </a:moveTo>
                  <a:cubicBezTo>
                    <a:pt x="3500668" y="3041"/>
                    <a:pt x="3789345" y="17839"/>
                    <a:pt x="4054394" y="63362"/>
                  </a:cubicBezTo>
                  <a:lnTo>
                    <a:pt x="4221435" y="98119"/>
                  </a:lnTo>
                  <a:lnTo>
                    <a:pt x="4221435" y="497421"/>
                  </a:lnTo>
                  <a:lnTo>
                    <a:pt x="3021316" y="497421"/>
                  </a:lnTo>
                  <a:lnTo>
                    <a:pt x="3021316" y="2120"/>
                  </a:lnTo>
                  <a:lnTo>
                    <a:pt x="3068413" y="895"/>
                  </a:lnTo>
                  <a:cubicBezTo>
                    <a:pt x="3127703" y="-20"/>
                    <a:pt x="3193786" y="-338"/>
                    <a:pt x="3264605" y="441"/>
                  </a:cubicBezTo>
                  <a:close/>
                </a:path>
              </a:pathLst>
            </a:custGeom>
            <a:solidFill>
              <a:srgbClr val="FAFAFA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E4D2CA50-259F-4BFD-80D7-6AA05B8FEC7D}"/>
              </a:ext>
            </a:extLst>
          </p:cNvPr>
          <p:cNvGrpSpPr/>
          <p:nvPr/>
        </p:nvGrpSpPr>
        <p:grpSpPr>
          <a:xfrm flipH="1">
            <a:off x="7767061" y="1477698"/>
            <a:ext cx="899535" cy="346249"/>
            <a:chOff x="8760955" y="-377720"/>
            <a:chExt cx="5693435" cy="2191516"/>
          </a:xfrm>
        </p:grpSpPr>
        <p:sp>
          <p:nvSpPr>
            <p:cNvPr id="62" name="Freeform: Shape 61">
              <a:extLst>
                <a:ext uri="{FF2B5EF4-FFF2-40B4-BE49-F238E27FC236}">
                  <a16:creationId xmlns="" xmlns:a16="http://schemas.microsoft.com/office/drawing/2014/main" id="{0B509D6E-3A65-422B-A7CA-8F0B178C9491}"/>
                </a:ext>
              </a:extLst>
            </p:cNvPr>
            <p:cNvSpPr/>
            <p:nvPr/>
          </p:nvSpPr>
          <p:spPr>
            <a:xfrm>
              <a:off x="8760955" y="-377720"/>
              <a:ext cx="5693435" cy="2191516"/>
            </a:xfrm>
            <a:custGeom>
              <a:avLst/>
              <a:gdLst>
                <a:gd name="connsiteX0" fmla="*/ 4600718 w 5693435"/>
                <a:gd name="connsiteY0" fmla="*/ 1294928 h 2191516"/>
                <a:gd name="connsiteX1" fmla="*/ 5049011 w 5693435"/>
                <a:gd name="connsiteY1" fmla="*/ 1743222 h 2191516"/>
                <a:gd name="connsiteX2" fmla="*/ 4600718 w 5693435"/>
                <a:gd name="connsiteY2" fmla="*/ 2191516 h 2191516"/>
                <a:gd name="connsiteX3" fmla="*/ 4152424 w 5693435"/>
                <a:gd name="connsiteY3" fmla="*/ 1743222 h 2191516"/>
                <a:gd name="connsiteX4" fmla="*/ 4600718 w 5693435"/>
                <a:gd name="connsiteY4" fmla="*/ 1294928 h 2191516"/>
                <a:gd name="connsiteX5" fmla="*/ 1056397 w 5693435"/>
                <a:gd name="connsiteY5" fmla="*/ 1285588 h 2191516"/>
                <a:gd name="connsiteX6" fmla="*/ 1504690 w 5693435"/>
                <a:gd name="connsiteY6" fmla="*/ 1733882 h 2191516"/>
                <a:gd name="connsiteX7" fmla="*/ 1504690 w 5693435"/>
                <a:gd name="connsiteY7" fmla="*/ 1743221 h 2191516"/>
                <a:gd name="connsiteX8" fmla="*/ 1056397 w 5693435"/>
                <a:gd name="connsiteY8" fmla="*/ 2177503 h 2191516"/>
                <a:gd name="connsiteX9" fmla="*/ 608103 w 5693435"/>
                <a:gd name="connsiteY9" fmla="*/ 1743221 h 2191516"/>
                <a:gd name="connsiteX10" fmla="*/ 608103 w 5693435"/>
                <a:gd name="connsiteY10" fmla="*/ 1733882 h 2191516"/>
                <a:gd name="connsiteX11" fmla="*/ 1056397 w 5693435"/>
                <a:gd name="connsiteY11" fmla="*/ 1285588 h 2191516"/>
                <a:gd name="connsiteX12" fmla="*/ 3178968 w 5693435"/>
                <a:gd name="connsiteY12" fmla="*/ 1 h 2191516"/>
                <a:gd name="connsiteX13" fmla="*/ 5020993 w 5693435"/>
                <a:gd name="connsiteY13" fmla="*/ 454377 h 2191516"/>
                <a:gd name="connsiteX14" fmla="*/ 5123727 w 5693435"/>
                <a:gd name="connsiteY14" fmla="*/ 491735 h 2191516"/>
                <a:gd name="connsiteX15" fmla="*/ 5459948 w 5693435"/>
                <a:gd name="connsiteY15" fmla="*/ 491735 h 2191516"/>
                <a:gd name="connsiteX16" fmla="*/ 5534663 w 5693435"/>
                <a:gd name="connsiteY16" fmla="*/ 566450 h 2191516"/>
                <a:gd name="connsiteX17" fmla="*/ 5534663 w 5693435"/>
                <a:gd name="connsiteY17" fmla="*/ 1038095 h 2191516"/>
                <a:gd name="connsiteX18" fmla="*/ 5693435 w 5693435"/>
                <a:gd name="connsiteY18" fmla="*/ 1178187 h 2191516"/>
                <a:gd name="connsiteX19" fmla="*/ 5693435 w 5693435"/>
                <a:gd name="connsiteY19" fmla="*/ 1579784 h 2191516"/>
                <a:gd name="connsiteX20" fmla="*/ 5315189 w 5693435"/>
                <a:gd name="connsiteY20" fmla="*/ 1738554 h 2191516"/>
                <a:gd name="connsiteX21" fmla="*/ 5081703 w 5693435"/>
                <a:gd name="connsiteY21" fmla="*/ 1738554 h 2191516"/>
                <a:gd name="connsiteX22" fmla="*/ 4610057 w 5693435"/>
                <a:gd name="connsiteY22" fmla="*/ 1266909 h 2191516"/>
                <a:gd name="connsiteX23" fmla="*/ 4138413 w 5693435"/>
                <a:gd name="connsiteY23" fmla="*/ 1738554 h 2191516"/>
                <a:gd name="connsiteX24" fmla="*/ 1532709 w 5693435"/>
                <a:gd name="connsiteY24" fmla="*/ 1738554 h 2191516"/>
                <a:gd name="connsiteX25" fmla="*/ 1532709 w 5693435"/>
                <a:gd name="connsiteY25" fmla="*/ 1729215 h 2191516"/>
                <a:gd name="connsiteX26" fmla="*/ 1061064 w 5693435"/>
                <a:gd name="connsiteY26" fmla="*/ 1257570 h 2191516"/>
                <a:gd name="connsiteX27" fmla="*/ 589419 w 5693435"/>
                <a:gd name="connsiteY27" fmla="*/ 1729215 h 2191516"/>
                <a:gd name="connsiteX28" fmla="*/ 589419 w 5693435"/>
                <a:gd name="connsiteY28" fmla="*/ 1738554 h 2191516"/>
                <a:gd name="connsiteX29" fmla="*/ 150470 w 5693435"/>
                <a:gd name="connsiteY29" fmla="*/ 1738554 h 2191516"/>
                <a:gd name="connsiteX30" fmla="*/ 1038 w 5693435"/>
                <a:gd name="connsiteY30" fmla="*/ 1593790 h 2191516"/>
                <a:gd name="connsiteX31" fmla="*/ 1038 w 5693435"/>
                <a:gd name="connsiteY31" fmla="*/ 1182854 h 2191516"/>
                <a:gd name="connsiteX32" fmla="*/ 337259 w 5693435"/>
                <a:gd name="connsiteY32" fmla="*/ 888664 h 2191516"/>
                <a:gd name="connsiteX33" fmla="*/ 1327241 w 5693435"/>
                <a:gd name="connsiteY33" fmla="*/ 659845 h 2191516"/>
                <a:gd name="connsiteX34" fmla="*/ 1537377 w 5693435"/>
                <a:gd name="connsiteY34" fmla="*/ 524425 h 2191516"/>
                <a:gd name="connsiteX35" fmla="*/ 2844900 w 5693435"/>
                <a:gd name="connsiteY35" fmla="*/ 1416 h 2191516"/>
                <a:gd name="connsiteX36" fmla="*/ 3178968 w 5693435"/>
                <a:gd name="connsiteY36" fmla="*/ 1 h 219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693435" h="2191516">
                  <a:moveTo>
                    <a:pt x="4600718" y="1294928"/>
                  </a:moveTo>
                  <a:cubicBezTo>
                    <a:pt x="4848304" y="1294928"/>
                    <a:pt x="5049011" y="1495636"/>
                    <a:pt x="5049011" y="1743222"/>
                  </a:cubicBezTo>
                  <a:cubicBezTo>
                    <a:pt x="5049011" y="1990808"/>
                    <a:pt x="4848304" y="2191516"/>
                    <a:pt x="4600718" y="2191516"/>
                  </a:cubicBezTo>
                  <a:cubicBezTo>
                    <a:pt x="4353132" y="2191516"/>
                    <a:pt x="4152424" y="1990808"/>
                    <a:pt x="4152424" y="1743222"/>
                  </a:cubicBezTo>
                  <a:cubicBezTo>
                    <a:pt x="4152424" y="1495636"/>
                    <a:pt x="4353132" y="1294928"/>
                    <a:pt x="4600718" y="1294928"/>
                  </a:cubicBezTo>
                  <a:close/>
                  <a:moveTo>
                    <a:pt x="1056397" y="1285588"/>
                  </a:moveTo>
                  <a:cubicBezTo>
                    <a:pt x="1299223" y="1285588"/>
                    <a:pt x="1500018" y="1486384"/>
                    <a:pt x="1504690" y="1733882"/>
                  </a:cubicBezTo>
                  <a:cubicBezTo>
                    <a:pt x="1504690" y="1733882"/>
                    <a:pt x="1504690" y="1738549"/>
                    <a:pt x="1504690" y="1743221"/>
                  </a:cubicBezTo>
                  <a:cubicBezTo>
                    <a:pt x="1495351" y="1981375"/>
                    <a:pt x="1299223" y="2177503"/>
                    <a:pt x="1056397" y="2177503"/>
                  </a:cubicBezTo>
                  <a:cubicBezTo>
                    <a:pt x="813571" y="2177503"/>
                    <a:pt x="612770" y="1986047"/>
                    <a:pt x="608103" y="1743221"/>
                  </a:cubicBezTo>
                  <a:cubicBezTo>
                    <a:pt x="608103" y="1743221"/>
                    <a:pt x="608103" y="1738549"/>
                    <a:pt x="608103" y="1733882"/>
                  </a:cubicBezTo>
                  <a:cubicBezTo>
                    <a:pt x="608103" y="1486384"/>
                    <a:pt x="808899" y="1285588"/>
                    <a:pt x="1056397" y="1285588"/>
                  </a:cubicBezTo>
                  <a:close/>
                  <a:moveTo>
                    <a:pt x="3178968" y="1"/>
                  </a:moveTo>
                  <a:cubicBezTo>
                    <a:pt x="3937179" y="-192"/>
                    <a:pt x="4547016" y="37604"/>
                    <a:pt x="5020993" y="454377"/>
                  </a:cubicBezTo>
                  <a:cubicBezTo>
                    <a:pt x="5049012" y="477728"/>
                    <a:pt x="5086370" y="491735"/>
                    <a:pt x="5123727" y="491735"/>
                  </a:cubicBezTo>
                  <a:lnTo>
                    <a:pt x="5459948" y="491735"/>
                  </a:lnTo>
                  <a:cubicBezTo>
                    <a:pt x="5501978" y="491735"/>
                    <a:pt x="5534663" y="524425"/>
                    <a:pt x="5534663" y="566450"/>
                  </a:cubicBezTo>
                  <a:lnTo>
                    <a:pt x="5534663" y="1038095"/>
                  </a:lnTo>
                  <a:cubicBezTo>
                    <a:pt x="5618719" y="1038095"/>
                    <a:pt x="5688767" y="1103471"/>
                    <a:pt x="5693435" y="1178187"/>
                  </a:cubicBezTo>
                  <a:lnTo>
                    <a:pt x="5693435" y="1579784"/>
                  </a:lnTo>
                  <a:lnTo>
                    <a:pt x="5315189" y="1738554"/>
                  </a:lnTo>
                  <a:lnTo>
                    <a:pt x="5081703" y="1738554"/>
                  </a:lnTo>
                  <a:cubicBezTo>
                    <a:pt x="5081703" y="1477050"/>
                    <a:pt x="4871563" y="1266909"/>
                    <a:pt x="4610057" y="1266909"/>
                  </a:cubicBezTo>
                  <a:cubicBezTo>
                    <a:pt x="4348553" y="1266909"/>
                    <a:pt x="4138413" y="1477050"/>
                    <a:pt x="4138413" y="1738554"/>
                  </a:cubicBezTo>
                  <a:lnTo>
                    <a:pt x="1532709" y="1738554"/>
                  </a:lnTo>
                  <a:cubicBezTo>
                    <a:pt x="1532709" y="1738554"/>
                    <a:pt x="1532709" y="1733882"/>
                    <a:pt x="1532709" y="1729215"/>
                  </a:cubicBezTo>
                  <a:cubicBezTo>
                    <a:pt x="1532709" y="1467710"/>
                    <a:pt x="1322569" y="1257570"/>
                    <a:pt x="1061064" y="1257570"/>
                  </a:cubicBezTo>
                  <a:cubicBezTo>
                    <a:pt x="799559" y="1257570"/>
                    <a:pt x="589419" y="1467710"/>
                    <a:pt x="589419" y="1729215"/>
                  </a:cubicBezTo>
                  <a:cubicBezTo>
                    <a:pt x="589419" y="1729215"/>
                    <a:pt x="589419" y="1733882"/>
                    <a:pt x="589419" y="1738554"/>
                  </a:cubicBezTo>
                  <a:lnTo>
                    <a:pt x="150470" y="1738554"/>
                  </a:lnTo>
                  <a:cubicBezTo>
                    <a:pt x="71082" y="1738554"/>
                    <a:pt x="1038" y="1673178"/>
                    <a:pt x="1038" y="1593790"/>
                  </a:cubicBezTo>
                  <a:lnTo>
                    <a:pt x="1038" y="1182854"/>
                  </a:lnTo>
                  <a:cubicBezTo>
                    <a:pt x="1038" y="1182854"/>
                    <a:pt x="-36319" y="986726"/>
                    <a:pt x="337259" y="888664"/>
                  </a:cubicBezTo>
                  <a:cubicBezTo>
                    <a:pt x="608103" y="818616"/>
                    <a:pt x="1061064" y="729893"/>
                    <a:pt x="1327241" y="659845"/>
                  </a:cubicBezTo>
                  <a:cubicBezTo>
                    <a:pt x="1439315" y="631827"/>
                    <a:pt x="1476667" y="575790"/>
                    <a:pt x="1537377" y="524425"/>
                  </a:cubicBezTo>
                  <a:cubicBezTo>
                    <a:pt x="1714826" y="370322"/>
                    <a:pt x="2242508" y="6083"/>
                    <a:pt x="2844900" y="1416"/>
                  </a:cubicBezTo>
                  <a:cubicBezTo>
                    <a:pt x="2959308" y="832"/>
                    <a:pt x="3070652" y="29"/>
                    <a:pt x="3178968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="" xmlns:a16="http://schemas.microsoft.com/office/drawing/2014/main" id="{C00F29CE-0ED6-4171-8DF1-45FC5E01907F}"/>
                </a:ext>
              </a:extLst>
            </p:cNvPr>
            <p:cNvSpPr/>
            <p:nvPr/>
          </p:nvSpPr>
          <p:spPr>
            <a:xfrm>
              <a:off x="8804018" y="-238642"/>
              <a:ext cx="5435563" cy="1820108"/>
            </a:xfrm>
            <a:custGeom>
              <a:avLst/>
              <a:gdLst>
                <a:gd name="connsiteX0" fmla="*/ 4557655 w 5435563"/>
                <a:gd name="connsiteY0" fmla="*/ 1529428 h 1820108"/>
                <a:gd name="connsiteX1" fmla="*/ 4478272 w 5435563"/>
                <a:gd name="connsiteY1" fmla="*/ 1608811 h 1820108"/>
                <a:gd name="connsiteX2" fmla="*/ 4557655 w 5435563"/>
                <a:gd name="connsiteY2" fmla="*/ 1688199 h 1820108"/>
                <a:gd name="connsiteX3" fmla="*/ 4637043 w 5435563"/>
                <a:gd name="connsiteY3" fmla="*/ 1608811 h 1820108"/>
                <a:gd name="connsiteX4" fmla="*/ 4557655 w 5435563"/>
                <a:gd name="connsiteY4" fmla="*/ 1529428 h 1820108"/>
                <a:gd name="connsiteX5" fmla="*/ 1020344 w 5435563"/>
                <a:gd name="connsiteY5" fmla="*/ 1519142 h 1820108"/>
                <a:gd name="connsiteX6" fmla="*/ 940961 w 5435563"/>
                <a:gd name="connsiteY6" fmla="*/ 1598525 h 1820108"/>
                <a:gd name="connsiteX7" fmla="*/ 1020344 w 5435563"/>
                <a:gd name="connsiteY7" fmla="*/ 1677913 h 1820108"/>
                <a:gd name="connsiteX8" fmla="*/ 1099732 w 5435563"/>
                <a:gd name="connsiteY8" fmla="*/ 1598525 h 1820108"/>
                <a:gd name="connsiteX9" fmla="*/ 1020344 w 5435563"/>
                <a:gd name="connsiteY9" fmla="*/ 1519142 h 1820108"/>
                <a:gd name="connsiteX10" fmla="*/ 4559013 w 5435563"/>
                <a:gd name="connsiteY10" fmla="*/ 1390497 h 1820108"/>
                <a:gd name="connsiteX11" fmla="*/ 4710906 w 5435563"/>
                <a:gd name="connsiteY11" fmla="*/ 1453414 h 1820108"/>
                <a:gd name="connsiteX12" fmla="*/ 4710906 w 5435563"/>
                <a:gd name="connsiteY12" fmla="*/ 1757194 h 1820108"/>
                <a:gd name="connsiteX13" fmla="*/ 4407121 w 5435563"/>
                <a:gd name="connsiteY13" fmla="*/ 1757194 h 1820108"/>
                <a:gd name="connsiteX14" fmla="*/ 4407121 w 5435563"/>
                <a:gd name="connsiteY14" fmla="*/ 1453414 h 1820108"/>
                <a:gd name="connsiteX15" fmla="*/ 4559013 w 5435563"/>
                <a:gd name="connsiteY15" fmla="*/ 1390497 h 1820108"/>
                <a:gd name="connsiteX16" fmla="*/ 1011256 w 5435563"/>
                <a:gd name="connsiteY16" fmla="*/ 1374632 h 1820108"/>
                <a:gd name="connsiteX17" fmla="*/ 1163148 w 5435563"/>
                <a:gd name="connsiteY17" fmla="*/ 1437549 h 1820108"/>
                <a:gd name="connsiteX18" fmla="*/ 1163148 w 5435563"/>
                <a:gd name="connsiteY18" fmla="*/ 1741329 h 1820108"/>
                <a:gd name="connsiteX19" fmla="*/ 859363 w 5435563"/>
                <a:gd name="connsiteY19" fmla="*/ 1741329 h 1820108"/>
                <a:gd name="connsiteX20" fmla="*/ 859367 w 5435563"/>
                <a:gd name="connsiteY20" fmla="*/ 1437549 h 1820108"/>
                <a:gd name="connsiteX21" fmla="*/ 1011256 w 5435563"/>
                <a:gd name="connsiteY21" fmla="*/ 1374632 h 1820108"/>
                <a:gd name="connsiteX22" fmla="*/ 0 w 5435563"/>
                <a:gd name="connsiteY22" fmla="*/ 983067 h 1820108"/>
                <a:gd name="connsiteX23" fmla="*/ 373578 w 5435563"/>
                <a:gd name="connsiteY23" fmla="*/ 983067 h 1820108"/>
                <a:gd name="connsiteX24" fmla="*/ 401596 w 5435563"/>
                <a:gd name="connsiteY24" fmla="*/ 1081134 h 1820108"/>
                <a:gd name="connsiteX25" fmla="*/ 331553 w 5435563"/>
                <a:gd name="connsiteY25" fmla="*/ 1179195 h 1820108"/>
                <a:gd name="connsiteX26" fmla="*/ 303535 w 5435563"/>
                <a:gd name="connsiteY26" fmla="*/ 1197874 h 1820108"/>
                <a:gd name="connsiteX27" fmla="*/ 56037 w 5435563"/>
                <a:gd name="connsiteY27" fmla="*/ 1197874 h 1820108"/>
                <a:gd name="connsiteX28" fmla="*/ 0 w 5435563"/>
                <a:gd name="connsiteY28" fmla="*/ 1141838 h 1820108"/>
                <a:gd name="connsiteX29" fmla="*/ 0 w 5435563"/>
                <a:gd name="connsiteY29" fmla="*/ 983067 h 1820108"/>
                <a:gd name="connsiteX30" fmla="*/ 2993298 w 5435563"/>
                <a:gd name="connsiteY30" fmla="*/ 707556 h 1820108"/>
                <a:gd name="connsiteX31" fmla="*/ 3021316 w 5435563"/>
                <a:gd name="connsiteY31" fmla="*/ 716896 h 1820108"/>
                <a:gd name="connsiteX32" fmla="*/ 3021316 w 5435563"/>
                <a:gd name="connsiteY32" fmla="*/ 1323961 h 1820108"/>
                <a:gd name="connsiteX33" fmla="*/ 2993298 w 5435563"/>
                <a:gd name="connsiteY33" fmla="*/ 1333300 h 1820108"/>
                <a:gd name="connsiteX34" fmla="*/ 2965280 w 5435563"/>
                <a:gd name="connsiteY34" fmla="*/ 1323961 h 1820108"/>
                <a:gd name="connsiteX35" fmla="*/ 2965280 w 5435563"/>
                <a:gd name="connsiteY35" fmla="*/ 716896 h 1820108"/>
                <a:gd name="connsiteX36" fmla="*/ 2993298 w 5435563"/>
                <a:gd name="connsiteY36" fmla="*/ 707556 h 1820108"/>
                <a:gd name="connsiteX37" fmla="*/ 5390616 w 5435563"/>
                <a:gd name="connsiteY37" fmla="*/ 549368 h 1820108"/>
                <a:gd name="connsiteX38" fmla="*/ 5435563 w 5435563"/>
                <a:gd name="connsiteY38" fmla="*/ 600150 h 1820108"/>
                <a:gd name="connsiteX39" fmla="*/ 5435563 w 5435563"/>
                <a:gd name="connsiteY39" fmla="*/ 796279 h 1820108"/>
                <a:gd name="connsiteX40" fmla="*/ 5346836 w 5435563"/>
                <a:gd name="connsiteY40" fmla="*/ 899013 h 1820108"/>
                <a:gd name="connsiteX41" fmla="*/ 5230096 w 5435563"/>
                <a:gd name="connsiteY41" fmla="*/ 899013 h 1820108"/>
                <a:gd name="connsiteX42" fmla="*/ 5164720 w 5435563"/>
                <a:gd name="connsiteY42" fmla="*/ 805618 h 1820108"/>
                <a:gd name="connsiteX43" fmla="*/ 5314151 w 5435563"/>
                <a:gd name="connsiteY43" fmla="*/ 572132 h 1820108"/>
                <a:gd name="connsiteX44" fmla="*/ 5390616 w 5435563"/>
                <a:gd name="connsiteY44" fmla="*/ 549368 h 1820108"/>
                <a:gd name="connsiteX45" fmla="*/ 1900577 w 5435563"/>
                <a:gd name="connsiteY45" fmla="*/ 253987 h 1820108"/>
                <a:gd name="connsiteX46" fmla="*/ 1900577 w 5435563"/>
                <a:gd name="connsiteY46" fmla="*/ 497421 h 1820108"/>
                <a:gd name="connsiteX47" fmla="*/ 1653084 w 5435563"/>
                <a:gd name="connsiteY47" fmla="*/ 497421 h 1820108"/>
                <a:gd name="connsiteX48" fmla="*/ 1676430 w 5435563"/>
                <a:gd name="connsiteY48" fmla="*/ 399354 h 1820108"/>
                <a:gd name="connsiteX49" fmla="*/ 1866942 w 5435563"/>
                <a:gd name="connsiteY49" fmla="*/ 271813 h 1820108"/>
                <a:gd name="connsiteX50" fmla="*/ 4277471 w 5435563"/>
                <a:gd name="connsiteY50" fmla="*/ 112580 h 1820108"/>
                <a:gd name="connsiteX51" fmla="*/ 4424716 w 5435563"/>
                <a:gd name="connsiteY51" fmla="*/ 157006 h 1820108"/>
                <a:gd name="connsiteX52" fmla="*/ 4702414 w 5435563"/>
                <a:gd name="connsiteY52" fmla="*/ 310632 h 1820108"/>
                <a:gd name="connsiteX53" fmla="*/ 4735105 w 5435563"/>
                <a:gd name="connsiteY53" fmla="*/ 497421 h 1820108"/>
                <a:gd name="connsiteX54" fmla="*/ 4277471 w 5435563"/>
                <a:gd name="connsiteY54" fmla="*/ 497421 h 1820108"/>
                <a:gd name="connsiteX55" fmla="*/ 2965280 w 5435563"/>
                <a:gd name="connsiteY55" fmla="*/ 3576 h 1820108"/>
                <a:gd name="connsiteX56" fmla="*/ 2965280 w 5435563"/>
                <a:gd name="connsiteY56" fmla="*/ 497421 h 1820108"/>
                <a:gd name="connsiteX57" fmla="*/ 1956613 w 5435563"/>
                <a:gd name="connsiteY57" fmla="*/ 497421 h 1820108"/>
                <a:gd name="connsiteX58" fmla="*/ 1956613 w 5435563"/>
                <a:gd name="connsiteY58" fmla="*/ 224290 h 1820108"/>
                <a:gd name="connsiteX59" fmla="*/ 2104296 w 5435563"/>
                <a:gd name="connsiteY59" fmla="*/ 146023 h 1820108"/>
                <a:gd name="connsiteX60" fmla="*/ 2773819 w 5435563"/>
                <a:gd name="connsiteY60" fmla="*/ 11769 h 1820108"/>
                <a:gd name="connsiteX61" fmla="*/ 2912984 w 5435563"/>
                <a:gd name="connsiteY61" fmla="*/ 4936 h 1820108"/>
                <a:gd name="connsiteX62" fmla="*/ 3264605 w 5435563"/>
                <a:gd name="connsiteY62" fmla="*/ 441 h 1820108"/>
                <a:gd name="connsiteX63" fmla="*/ 4054394 w 5435563"/>
                <a:gd name="connsiteY63" fmla="*/ 63362 h 1820108"/>
                <a:gd name="connsiteX64" fmla="*/ 4221435 w 5435563"/>
                <a:gd name="connsiteY64" fmla="*/ 98119 h 1820108"/>
                <a:gd name="connsiteX65" fmla="*/ 4221435 w 5435563"/>
                <a:gd name="connsiteY65" fmla="*/ 497421 h 1820108"/>
                <a:gd name="connsiteX66" fmla="*/ 3021316 w 5435563"/>
                <a:gd name="connsiteY66" fmla="*/ 497421 h 1820108"/>
                <a:gd name="connsiteX67" fmla="*/ 3021316 w 5435563"/>
                <a:gd name="connsiteY67" fmla="*/ 2120 h 1820108"/>
                <a:gd name="connsiteX68" fmla="*/ 3068413 w 5435563"/>
                <a:gd name="connsiteY68" fmla="*/ 895 h 1820108"/>
                <a:gd name="connsiteX69" fmla="*/ 3264605 w 5435563"/>
                <a:gd name="connsiteY69" fmla="*/ 441 h 1820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5435563" h="1820108">
                  <a:moveTo>
                    <a:pt x="4557655" y="1529428"/>
                  </a:moveTo>
                  <a:cubicBezTo>
                    <a:pt x="4513811" y="1529428"/>
                    <a:pt x="4478272" y="1564972"/>
                    <a:pt x="4478272" y="1608811"/>
                  </a:cubicBezTo>
                  <a:cubicBezTo>
                    <a:pt x="4478272" y="1652655"/>
                    <a:pt x="4513816" y="1688199"/>
                    <a:pt x="4557655" y="1688199"/>
                  </a:cubicBezTo>
                  <a:cubicBezTo>
                    <a:pt x="4601499" y="1688199"/>
                    <a:pt x="4637043" y="1652655"/>
                    <a:pt x="4637043" y="1608811"/>
                  </a:cubicBezTo>
                  <a:cubicBezTo>
                    <a:pt x="4637043" y="1564972"/>
                    <a:pt x="4601499" y="1529428"/>
                    <a:pt x="4557655" y="1529428"/>
                  </a:cubicBezTo>
                  <a:close/>
                  <a:moveTo>
                    <a:pt x="1020344" y="1519142"/>
                  </a:moveTo>
                  <a:cubicBezTo>
                    <a:pt x="976500" y="1519142"/>
                    <a:pt x="940961" y="1554686"/>
                    <a:pt x="940961" y="1598525"/>
                  </a:cubicBezTo>
                  <a:cubicBezTo>
                    <a:pt x="940961" y="1642369"/>
                    <a:pt x="976505" y="1677913"/>
                    <a:pt x="1020344" y="1677913"/>
                  </a:cubicBezTo>
                  <a:cubicBezTo>
                    <a:pt x="1064188" y="1677913"/>
                    <a:pt x="1099732" y="1642369"/>
                    <a:pt x="1099732" y="1598525"/>
                  </a:cubicBezTo>
                  <a:cubicBezTo>
                    <a:pt x="1099732" y="1554686"/>
                    <a:pt x="1064188" y="1519142"/>
                    <a:pt x="1020344" y="1519142"/>
                  </a:cubicBezTo>
                  <a:close/>
                  <a:moveTo>
                    <a:pt x="4559013" y="1390497"/>
                  </a:moveTo>
                  <a:cubicBezTo>
                    <a:pt x="4613987" y="1390497"/>
                    <a:pt x="4668962" y="1411469"/>
                    <a:pt x="4710906" y="1453414"/>
                  </a:cubicBezTo>
                  <a:cubicBezTo>
                    <a:pt x="4794789" y="1537297"/>
                    <a:pt x="4794789" y="1673305"/>
                    <a:pt x="4710906" y="1757194"/>
                  </a:cubicBezTo>
                  <a:cubicBezTo>
                    <a:pt x="4627017" y="1841077"/>
                    <a:pt x="4491009" y="1841082"/>
                    <a:pt x="4407121" y="1757194"/>
                  </a:cubicBezTo>
                  <a:cubicBezTo>
                    <a:pt x="4323237" y="1673305"/>
                    <a:pt x="4323237" y="1537302"/>
                    <a:pt x="4407121" y="1453414"/>
                  </a:cubicBezTo>
                  <a:cubicBezTo>
                    <a:pt x="4449065" y="1411469"/>
                    <a:pt x="4504039" y="1390497"/>
                    <a:pt x="4559013" y="1390497"/>
                  </a:cubicBezTo>
                  <a:close/>
                  <a:moveTo>
                    <a:pt x="1011256" y="1374632"/>
                  </a:moveTo>
                  <a:cubicBezTo>
                    <a:pt x="1066229" y="1374632"/>
                    <a:pt x="1121203" y="1395604"/>
                    <a:pt x="1163148" y="1437549"/>
                  </a:cubicBezTo>
                  <a:cubicBezTo>
                    <a:pt x="1247031" y="1521432"/>
                    <a:pt x="1247031" y="1657440"/>
                    <a:pt x="1163148" y="1741329"/>
                  </a:cubicBezTo>
                  <a:cubicBezTo>
                    <a:pt x="1079259" y="1825212"/>
                    <a:pt x="943251" y="1825217"/>
                    <a:pt x="859363" y="1741329"/>
                  </a:cubicBezTo>
                  <a:cubicBezTo>
                    <a:pt x="775479" y="1657440"/>
                    <a:pt x="775479" y="1521432"/>
                    <a:pt x="859367" y="1437549"/>
                  </a:cubicBezTo>
                  <a:cubicBezTo>
                    <a:pt x="901309" y="1395604"/>
                    <a:pt x="956282" y="1374632"/>
                    <a:pt x="1011256" y="1374632"/>
                  </a:cubicBezTo>
                  <a:close/>
                  <a:moveTo>
                    <a:pt x="0" y="983067"/>
                  </a:moveTo>
                  <a:cubicBezTo>
                    <a:pt x="9339" y="983067"/>
                    <a:pt x="373578" y="983067"/>
                    <a:pt x="373578" y="983067"/>
                  </a:cubicBezTo>
                  <a:cubicBezTo>
                    <a:pt x="410936" y="983067"/>
                    <a:pt x="424947" y="1043776"/>
                    <a:pt x="401596" y="1081134"/>
                  </a:cubicBezTo>
                  <a:lnTo>
                    <a:pt x="331553" y="1179195"/>
                  </a:lnTo>
                  <a:cubicBezTo>
                    <a:pt x="322209" y="1193207"/>
                    <a:pt x="312869" y="1197874"/>
                    <a:pt x="303535" y="1197874"/>
                  </a:cubicBezTo>
                  <a:lnTo>
                    <a:pt x="56037" y="1197874"/>
                  </a:lnTo>
                  <a:cubicBezTo>
                    <a:pt x="23351" y="1197874"/>
                    <a:pt x="0" y="1174528"/>
                    <a:pt x="0" y="1141838"/>
                  </a:cubicBezTo>
                  <a:cubicBezTo>
                    <a:pt x="0" y="1081134"/>
                    <a:pt x="0" y="1015758"/>
                    <a:pt x="0" y="983067"/>
                  </a:cubicBezTo>
                  <a:close/>
                  <a:moveTo>
                    <a:pt x="2993298" y="707556"/>
                  </a:moveTo>
                  <a:cubicBezTo>
                    <a:pt x="3007305" y="707556"/>
                    <a:pt x="3021316" y="712228"/>
                    <a:pt x="3021316" y="716896"/>
                  </a:cubicBezTo>
                  <a:lnTo>
                    <a:pt x="3021316" y="1323961"/>
                  </a:lnTo>
                  <a:cubicBezTo>
                    <a:pt x="3016649" y="1328628"/>
                    <a:pt x="3007305" y="1333300"/>
                    <a:pt x="2993298" y="1333300"/>
                  </a:cubicBezTo>
                  <a:cubicBezTo>
                    <a:pt x="2979287" y="1333300"/>
                    <a:pt x="2965280" y="1328628"/>
                    <a:pt x="2965280" y="1323961"/>
                  </a:cubicBezTo>
                  <a:lnTo>
                    <a:pt x="2965280" y="716896"/>
                  </a:lnTo>
                  <a:cubicBezTo>
                    <a:pt x="2965280" y="712228"/>
                    <a:pt x="2979287" y="707556"/>
                    <a:pt x="2993298" y="707556"/>
                  </a:cubicBezTo>
                  <a:close/>
                  <a:moveTo>
                    <a:pt x="5390616" y="549368"/>
                  </a:moveTo>
                  <a:cubicBezTo>
                    <a:pt x="5415716" y="554621"/>
                    <a:pt x="5435563" y="572132"/>
                    <a:pt x="5435563" y="600150"/>
                  </a:cubicBezTo>
                  <a:lnTo>
                    <a:pt x="5435563" y="796279"/>
                  </a:lnTo>
                  <a:cubicBezTo>
                    <a:pt x="5435563" y="852315"/>
                    <a:pt x="5407545" y="903685"/>
                    <a:pt x="5346836" y="899013"/>
                  </a:cubicBezTo>
                  <a:lnTo>
                    <a:pt x="5230096" y="899013"/>
                  </a:lnTo>
                  <a:cubicBezTo>
                    <a:pt x="5178731" y="899013"/>
                    <a:pt x="5146041" y="852315"/>
                    <a:pt x="5164720" y="805618"/>
                  </a:cubicBezTo>
                  <a:cubicBezTo>
                    <a:pt x="5197410" y="721563"/>
                    <a:pt x="5230096" y="646847"/>
                    <a:pt x="5314151" y="572132"/>
                  </a:cubicBezTo>
                  <a:cubicBezTo>
                    <a:pt x="5335164" y="551119"/>
                    <a:pt x="5365517" y="544114"/>
                    <a:pt x="5390616" y="549368"/>
                  </a:cubicBezTo>
                  <a:close/>
                  <a:moveTo>
                    <a:pt x="1900577" y="253987"/>
                  </a:moveTo>
                  <a:lnTo>
                    <a:pt x="1900577" y="497421"/>
                  </a:lnTo>
                  <a:lnTo>
                    <a:pt x="1653084" y="497421"/>
                  </a:lnTo>
                  <a:cubicBezTo>
                    <a:pt x="1611054" y="497421"/>
                    <a:pt x="1653084" y="418033"/>
                    <a:pt x="1676430" y="399354"/>
                  </a:cubicBezTo>
                  <a:cubicBezTo>
                    <a:pt x="1733635" y="359662"/>
                    <a:pt x="1796385" y="315591"/>
                    <a:pt x="1866942" y="271813"/>
                  </a:cubicBezTo>
                  <a:close/>
                  <a:moveTo>
                    <a:pt x="4277471" y="112580"/>
                  </a:moveTo>
                  <a:lnTo>
                    <a:pt x="4424716" y="157006"/>
                  </a:lnTo>
                  <a:cubicBezTo>
                    <a:pt x="4535896" y="197446"/>
                    <a:pt x="4631639" y="247882"/>
                    <a:pt x="4702414" y="310632"/>
                  </a:cubicBezTo>
                  <a:cubicBezTo>
                    <a:pt x="4795809" y="394687"/>
                    <a:pt x="4791142" y="497421"/>
                    <a:pt x="4735105" y="497421"/>
                  </a:cubicBezTo>
                  <a:lnTo>
                    <a:pt x="4277471" y="497421"/>
                  </a:lnTo>
                  <a:close/>
                  <a:moveTo>
                    <a:pt x="2965280" y="3576"/>
                  </a:moveTo>
                  <a:lnTo>
                    <a:pt x="2965280" y="497421"/>
                  </a:lnTo>
                  <a:lnTo>
                    <a:pt x="1956613" y="497421"/>
                  </a:lnTo>
                  <a:lnTo>
                    <a:pt x="1956613" y="224290"/>
                  </a:lnTo>
                  <a:lnTo>
                    <a:pt x="2104296" y="146023"/>
                  </a:lnTo>
                  <a:cubicBezTo>
                    <a:pt x="2281163" y="68973"/>
                    <a:pt x="2498305" y="11769"/>
                    <a:pt x="2773819" y="11769"/>
                  </a:cubicBezTo>
                  <a:cubicBezTo>
                    <a:pt x="2773819" y="11769"/>
                    <a:pt x="2825697" y="8157"/>
                    <a:pt x="2912984" y="4936"/>
                  </a:cubicBezTo>
                  <a:close/>
                  <a:moveTo>
                    <a:pt x="3264605" y="441"/>
                  </a:moveTo>
                  <a:cubicBezTo>
                    <a:pt x="3500668" y="3041"/>
                    <a:pt x="3789345" y="17839"/>
                    <a:pt x="4054394" y="63362"/>
                  </a:cubicBezTo>
                  <a:lnTo>
                    <a:pt x="4221435" y="98119"/>
                  </a:lnTo>
                  <a:lnTo>
                    <a:pt x="4221435" y="497421"/>
                  </a:lnTo>
                  <a:lnTo>
                    <a:pt x="3021316" y="497421"/>
                  </a:lnTo>
                  <a:lnTo>
                    <a:pt x="3021316" y="2120"/>
                  </a:lnTo>
                  <a:lnTo>
                    <a:pt x="3068413" y="895"/>
                  </a:lnTo>
                  <a:cubicBezTo>
                    <a:pt x="3127703" y="-20"/>
                    <a:pt x="3193786" y="-338"/>
                    <a:pt x="3264605" y="441"/>
                  </a:cubicBezTo>
                  <a:close/>
                </a:path>
              </a:pathLst>
            </a:custGeom>
            <a:solidFill>
              <a:srgbClr val="FAFAFA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492D8219-51DB-4B9D-AC6F-8AB1A6FEEC4E}"/>
              </a:ext>
            </a:extLst>
          </p:cNvPr>
          <p:cNvGrpSpPr/>
          <p:nvPr/>
        </p:nvGrpSpPr>
        <p:grpSpPr>
          <a:xfrm flipH="1">
            <a:off x="5289680" y="3210825"/>
            <a:ext cx="899535" cy="346249"/>
            <a:chOff x="8760955" y="-377720"/>
            <a:chExt cx="5693435" cy="2191516"/>
          </a:xfrm>
        </p:grpSpPr>
        <p:sp>
          <p:nvSpPr>
            <p:cNvPr id="65" name="Freeform: Shape 64">
              <a:extLst>
                <a:ext uri="{FF2B5EF4-FFF2-40B4-BE49-F238E27FC236}">
                  <a16:creationId xmlns="" xmlns:a16="http://schemas.microsoft.com/office/drawing/2014/main" id="{FDBD3FDA-9115-423D-BEEA-B3DED8A84AB3}"/>
                </a:ext>
              </a:extLst>
            </p:cNvPr>
            <p:cNvSpPr/>
            <p:nvPr/>
          </p:nvSpPr>
          <p:spPr>
            <a:xfrm>
              <a:off x="8760955" y="-377720"/>
              <a:ext cx="5693435" cy="2191516"/>
            </a:xfrm>
            <a:custGeom>
              <a:avLst/>
              <a:gdLst>
                <a:gd name="connsiteX0" fmla="*/ 4600718 w 5693435"/>
                <a:gd name="connsiteY0" fmla="*/ 1294928 h 2191516"/>
                <a:gd name="connsiteX1" fmla="*/ 5049011 w 5693435"/>
                <a:gd name="connsiteY1" fmla="*/ 1743222 h 2191516"/>
                <a:gd name="connsiteX2" fmla="*/ 4600718 w 5693435"/>
                <a:gd name="connsiteY2" fmla="*/ 2191516 h 2191516"/>
                <a:gd name="connsiteX3" fmla="*/ 4152424 w 5693435"/>
                <a:gd name="connsiteY3" fmla="*/ 1743222 h 2191516"/>
                <a:gd name="connsiteX4" fmla="*/ 4600718 w 5693435"/>
                <a:gd name="connsiteY4" fmla="*/ 1294928 h 2191516"/>
                <a:gd name="connsiteX5" fmla="*/ 1056397 w 5693435"/>
                <a:gd name="connsiteY5" fmla="*/ 1285588 h 2191516"/>
                <a:gd name="connsiteX6" fmla="*/ 1504690 w 5693435"/>
                <a:gd name="connsiteY6" fmla="*/ 1733882 h 2191516"/>
                <a:gd name="connsiteX7" fmla="*/ 1504690 w 5693435"/>
                <a:gd name="connsiteY7" fmla="*/ 1743221 h 2191516"/>
                <a:gd name="connsiteX8" fmla="*/ 1056397 w 5693435"/>
                <a:gd name="connsiteY8" fmla="*/ 2177503 h 2191516"/>
                <a:gd name="connsiteX9" fmla="*/ 608103 w 5693435"/>
                <a:gd name="connsiteY9" fmla="*/ 1743221 h 2191516"/>
                <a:gd name="connsiteX10" fmla="*/ 608103 w 5693435"/>
                <a:gd name="connsiteY10" fmla="*/ 1733882 h 2191516"/>
                <a:gd name="connsiteX11" fmla="*/ 1056397 w 5693435"/>
                <a:gd name="connsiteY11" fmla="*/ 1285588 h 2191516"/>
                <a:gd name="connsiteX12" fmla="*/ 3178968 w 5693435"/>
                <a:gd name="connsiteY12" fmla="*/ 1 h 2191516"/>
                <a:gd name="connsiteX13" fmla="*/ 5020993 w 5693435"/>
                <a:gd name="connsiteY13" fmla="*/ 454377 h 2191516"/>
                <a:gd name="connsiteX14" fmla="*/ 5123727 w 5693435"/>
                <a:gd name="connsiteY14" fmla="*/ 491735 h 2191516"/>
                <a:gd name="connsiteX15" fmla="*/ 5459948 w 5693435"/>
                <a:gd name="connsiteY15" fmla="*/ 491735 h 2191516"/>
                <a:gd name="connsiteX16" fmla="*/ 5534663 w 5693435"/>
                <a:gd name="connsiteY16" fmla="*/ 566450 h 2191516"/>
                <a:gd name="connsiteX17" fmla="*/ 5534663 w 5693435"/>
                <a:gd name="connsiteY17" fmla="*/ 1038095 h 2191516"/>
                <a:gd name="connsiteX18" fmla="*/ 5693435 w 5693435"/>
                <a:gd name="connsiteY18" fmla="*/ 1178187 h 2191516"/>
                <a:gd name="connsiteX19" fmla="*/ 5693435 w 5693435"/>
                <a:gd name="connsiteY19" fmla="*/ 1579784 h 2191516"/>
                <a:gd name="connsiteX20" fmla="*/ 5315189 w 5693435"/>
                <a:gd name="connsiteY20" fmla="*/ 1738554 h 2191516"/>
                <a:gd name="connsiteX21" fmla="*/ 5081703 w 5693435"/>
                <a:gd name="connsiteY21" fmla="*/ 1738554 h 2191516"/>
                <a:gd name="connsiteX22" fmla="*/ 4610057 w 5693435"/>
                <a:gd name="connsiteY22" fmla="*/ 1266909 h 2191516"/>
                <a:gd name="connsiteX23" fmla="*/ 4138413 w 5693435"/>
                <a:gd name="connsiteY23" fmla="*/ 1738554 h 2191516"/>
                <a:gd name="connsiteX24" fmla="*/ 1532709 w 5693435"/>
                <a:gd name="connsiteY24" fmla="*/ 1738554 h 2191516"/>
                <a:gd name="connsiteX25" fmla="*/ 1532709 w 5693435"/>
                <a:gd name="connsiteY25" fmla="*/ 1729215 h 2191516"/>
                <a:gd name="connsiteX26" fmla="*/ 1061064 w 5693435"/>
                <a:gd name="connsiteY26" fmla="*/ 1257570 h 2191516"/>
                <a:gd name="connsiteX27" fmla="*/ 589419 w 5693435"/>
                <a:gd name="connsiteY27" fmla="*/ 1729215 h 2191516"/>
                <a:gd name="connsiteX28" fmla="*/ 589419 w 5693435"/>
                <a:gd name="connsiteY28" fmla="*/ 1738554 h 2191516"/>
                <a:gd name="connsiteX29" fmla="*/ 150470 w 5693435"/>
                <a:gd name="connsiteY29" fmla="*/ 1738554 h 2191516"/>
                <a:gd name="connsiteX30" fmla="*/ 1038 w 5693435"/>
                <a:gd name="connsiteY30" fmla="*/ 1593790 h 2191516"/>
                <a:gd name="connsiteX31" fmla="*/ 1038 w 5693435"/>
                <a:gd name="connsiteY31" fmla="*/ 1182854 h 2191516"/>
                <a:gd name="connsiteX32" fmla="*/ 337259 w 5693435"/>
                <a:gd name="connsiteY32" fmla="*/ 888664 h 2191516"/>
                <a:gd name="connsiteX33" fmla="*/ 1327241 w 5693435"/>
                <a:gd name="connsiteY33" fmla="*/ 659845 h 2191516"/>
                <a:gd name="connsiteX34" fmla="*/ 1537377 w 5693435"/>
                <a:gd name="connsiteY34" fmla="*/ 524425 h 2191516"/>
                <a:gd name="connsiteX35" fmla="*/ 2844900 w 5693435"/>
                <a:gd name="connsiteY35" fmla="*/ 1416 h 2191516"/>
                <a:gd name="connsiteX36" fmla="*/ 3178968 w 5693435"/>
                <a:gd name="connsiteY36" fmla="*/ 1 h 219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693435" h="2191516">
                  <a:moveTo>
                    <a:pt x="4600718" y="1294928"/>
                  </a:moveTo>
                  <a:cubicBezTo>
                    <a:pt x="4848304" y="1294928"/>
                    <a:pt x="5049011" y="1495636"/>
                    <a:pt x="5049011" y="1743222"/>
                  </a:cubicBezTo>
                  <a:cubicBezTo>
                    <a:pt x="5049011" y="1990808"/>
                    <a:pt x="4848304" y="2191516"/>
                    <a:pt x="4600718" y="2191516"/>
                  </a:cubicBezTo>
                  <a:cubicBezTo>
                    <a:pt x="4353132" y="2191516"/>
                    <a:pt x="4152424" y="1990808"/>
                    <a:pt x="4152424" y="1743222"/>
                  </a:cubicBezTo>
                  <a:cubicBezTo>
                    <a:pt x="4152424" y="1495636"/>
                    <a:pt x="4353132" y="1294928"/>
                    <a:pt x="4600718" y="1294928"/>
                  </a:cubicBezTo>
                  <a:close/>
                  <a:moveTo>
                    <a:pt x="1056397" y="1285588"/>
                  </a:moveTo>
                  <a:cubicBezTo>
                    <a:pt x="1299223" y="1285588"/>
                    <a:pt x="1500018" y="1486384"/>
                    <a:pt x="1504690" y="1733882"/>
                  </a:cubicBezTo>
                  <a:cubicBezTo>
                    <a:pt x="1504690" y="1733882"/>
                    <a:pt x="1504690" y="1738549"/>
                    <a:pt x="1504690" y="1743221"/>
                  </a:cubicBezTo>
                  <a:cubicBezTo>
                    <a:pt x="1495351" y="1981375"/>
                    <a:pt x="1299223" y="2177503"/>
                    <a:pt x="1056397" y="2177503"/>
                  </a:cubicBezTo>
                  <a:cubicBezTo>
                    <a:pt x="813571" y="2177503"/>
                    <a:pt x="612770" y="1986047"/>
                    <a:pt x="608103" y="1743221"/>
                  </a:cubicBezTo>
                  <a:cubicBezTo>
                    <a:pt x="608103" y="1743221"/>
                    <a:pt x="608103" y="1738549"/>
                    <a:pt x="608103" y="1733882"/>
                  </a:cubicBezTo>
                  <a:cubicBezTo>
                    <a:pt x="608103" y="1486384"/>
                    <a:pt x="808899" y="1285588"/>
                    <a:pt x="1056397" y="1285588"/>
                  </a:cubicBezTo>
                  <a:close/>
                  <a:moveTo>
                    <a:pt x="3178968" y="1"/>
                  </a:moveTo>
                  <a:cubicBezTo>
                    <a:pt x="3937179" y="-192"/>
                    <a:pt x="4547016" y="37604"/>
                    <a:pt x="5020993" y="454377"/>
                  </a:cubicBezTo>
                  <a:cubicBezTo>
                    <a:pt x="5049012" y="477728"/>
                    <a:pt x="5086370" y="491735"/>
                    <a:pt x="5123727" y="491735"/>
                  </a:cubicBezTo>
                  <a:lnTo>
                    <a:pt x="5459948" y="491735"/>
                  </a:lnTo>
                  <a:cubicBezTo>
                    <a:pt x="5501978" y="491735"/>
                    <a:pt x="5534663" y="524425"/>
                    <a:pt x="5534663" y="566450"/>
                  </a:cubicBezTo>
                  <a:lnTo>
                    <a:pt x="5534663" y="1038095"/>
                  </a:lnTo>
                  <a:cubicBezTo>
                    <a:pt x="5618719" y="1038095"/>
                    <a:pt x="5688767" y="1103471"/>
                    <a:pt x="5693435" y="1178187"/>
                  </a:cubicBezTo>
                  <a:lnTo>
                    <a:pt x="5693435" y="1579784"/>
                  </a:lnTo>
                  <a:lnTo>
                    <a:pt x="5315189" y="1738554"/>
                  </a:lnTo>
                  <a:lnTo>
                    <a:pt x="5081703" y="1738554"/>
                  </a:lnTo>
                  <a:cubicBezTo>
                    <a:pt x="5081703" y="1477050"/>
                    <a:pt x="4871563" y="1266909"/>
                    <a:pt x="4610057" y="1266909"/>
                  </a:cubicBezTo>
                  <a:cubicBezTo>
                    <a:pt x="4348553" y="1266909"/>
                    <a:pt x="4138413" y="1477050"/>
                    <a:pt x="4138413" y="1738554"/>
                  </a:cubicBezTo>
                  <a:lnTo>
                    <a:pt x="1532709" y="1738554"/>
                  </a:lnTo>
                  <a:cubicBezTo>
                    <a:pt x="1532709" y="1738554"/>
                    <a:pt x="1532709" y="1733882"/>
                    <a:pt x="1532709" y="1729215"/>
                  </a:cubicBezTo>
                  <a:cubicBezTo>
                    <a:pt x="1532709" y="1467710"/>
                    <a:pt x="1322569" y="1257570"/>
                    <a:pt x="1061064" y="1257570"/>
                  </a:cubicBezTo>
                  <a:cubicBezTo>
                    <a:pt x="799559" y="1257570"/>
                    <a:pt x="589419" y="1467710"/>
                    <a:pt x="589419" y="1729215"/>
                  </a:cubicBezTo>
                  <a:cubicBezTo>
                    <a:pt x="589419" y="1729215"/>
                    <a:pt x="589419" y="1733882"/>
                    <a:pt x="589419" y="1738554"/>
                  </a:cubicBezTo>
                  <a:lnTo>
                    <a:pt x="150470" y="1738554"/>
                  </a:lnTo>
                  <a:cubicBezTo>
                    <a:pt x="71082" y="1738554"/>
                    <a:pt x="1038" y="1673178"/>
                    <a:pt x="1038" y="1593790"/>
                  </a:cubicBezTo>
                  <a:lnTo>
                    <a:pt x="1038" y="1182854"/>
                  </a:lnTo>
                  <a:cubicBezTo>
                    <a:pt x="1038" y="1182854"/>
                    <a:pt x="-36319" y="986726"/>
                    <a:pt x="337259" y="888664"/>
                  </a:cubicBezTo>
                  <a:cubicBezTo>
                    <a:pt x="608103" y="818616"/>
                    <a:pt x="1061064" y="729893"/>
                    <a:pt x="1327241" y="659845"/>
                  </a:cubicBezTo>
                  <a:cubicBezTo>
                    <a:pt x="1439315" y="631827"/>
                    <a:pt x="1476667" y="575790"/>
                    <a:pt x="1537377" y="524425"/>
                  </a:cubicBezTo>
                  <a:cubicBezTo>
                    <a:pt x="1714826" y="370322"/>
                    <a:pt x="2242508" y="6083"/>
                    <a:pt x="2844900" y="1416"/>
                  </a:cubicBezTo>
                  <a:cubicBezTo>
                    <a:pt x="2959308" y="832"/>
                    <a:pt x="3070652" y="29"/>
                    <a:pt x="317896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="" xmlns:a16="http://schemas.microsoft.com/office/drawing/2014/main" id="{7A5F44E3-B485-472E-93D9-E51F3D17CFA6}"/>
                </a:ext>
              </a:extLst>
            </p:cNvPr>
            <p:cNvSpPr/>
            <p:nvPr/>
          </p:nvSpPr>
          <p:spPr>
            <a:xfrm>
              <a:off x="8804018" y="-238642"/>
              <a:ext cx="5435563" cy="1820108"/>
            </a:xfrm>
            <a:custGeom>
              <a:avLst/>
              <a:gdLst>
                <a:gd name="connsiteX0" fmla="*/ 4557655 w 5435563"/>
                <a:gd name="connsiteY0" fmla="*/ 1529428 h 1820108"/>
                <a:gd name="connsiteX1" fmla="*/ 4478272 w 5435563"/>
                <a:gd name="connsiteY1" fmla="*/ 1608811 h 1820108"/>
                <a:gd name="connsiteX2" fmla="*/ 4557655 w 5435563"/>
                <a:gd name="connsiteY2" fmla="*/ 1688199 h 1820108"/>
                <a:gd name="connsiteX3" fmla="*/ 4637043 w 5435563"/>
                <a:gd name="connsiteY3" fmla="*/ 1608811 h 1820108"/>
                <a:gd name="connsiteX4" fmla="*/ 4557655 w 5435563"/>
                <a:gd name="connsiteY4" fmla="*/ 1529428 h 1820108"/>
                <a:gd name="connsiteX5" fmla="*/ 1020344 w 5435563"/>
                <a:gd name="connsiteY5" fmla="*/ 1519142 h 1820108"/>
                <a:gd name="connsiteX6" fmla="*/ 940961 w 5435563"/>
                <a:gd name="connsiteY6" fmla="*/ 1598525 h 1820108"/>
                <a:gd name="connsiteX7" fmla="*/ 1020344 w 5435563"/>
                <a:gd name="connsiteY7" fmla="*/ 1677913 h 1820108"/>
                <a:gd name="connsiteX8" fmla="*/ 1099732 w 5435563"/>
                <a:gd name="connsiteY8" fmla="*/ 1598525 h 1820108"/>
                <a:gd name="connsiteX9" fmla="*/ 1020344 w 5435563"/>
                <a:gd name="connsiteY9" fmla="*/ 1519142 h 1820108"/>
                <a:gd name="connsiteX10" fmla="*/ 4559013 w 5435563"/>
                <a:gd name="connsiteY10" fmla="*/ 1390497 h 1820108"/>
                <a:gd name="connsiteX11" fmla="*/ 4710906 w 5435563"/>
                <a:gd name="connsiteY11" fmla="*/ 1453414 h 1820108"/>
                <a:gd name="connsiteX12" fmla="*/ 4710906 w 5435563"/>
                <a:gd name="connsiteY12" fmla="*/ 1757194 h 1820108"/>
                <a:gd name="connsiteX13" fmla="*/ 4407121 w 5435563"/>
                <a:gd name="connsiteY13" fmla="*/ 1757194 h 1820108"/>
                <a:gd name="connsiteX14" fmla="*/ 4407121 w 5435563"/>
                <a:gd name="connsiteY14" fmla="*/ 1453414 h 1820108"/>
                <a:gd name="connsiteX15" fmla="*/ 4559013 w 5435563"/>
                <a:gd name="connsiteY15" fmla="*/ 1390497 h 1820108"/>
                <a:gd name="connsiteX16" fmla="*/ 1011256 w 5435563"/>
                <a:gd name="connsiteY16" fmla="*/ 1374632 h 1820108"/>
                <a:gd name="connsiteX17" fmla="*/ 1163148 w 5435563"/>
                <a:gd name="connsiteY17" fmla="*/ 1437549 h 1820108"/>
                <a:gd name="connsiteX18" fmla="*/ 1163148 w 5435563"/>
                <a:gd name="connsiteY18" fmla="*/ 1741329 h 1820108"/>
                <a:gd name="connsiteX19" fmla="*/ 859363 w 5435563"/>
                <a:gd name="connsiteY19" fmla="*/ 1741329 h 1820108"/>
                <a:gd name="connsiteX20" fmla="*/ 859367 w 5435563"/>
                <a:gd name="connsiteY20" fmla="*/ 1437549 h 1820108"/>
                <a:gd name="connsiteX21" fmla="*/ 1011256 w 5435563"/>
                <a:gd name="connsiteY21" fmla="*/ 1374632 h 1820108"/>
                <a:gd name="connsiteX22" fmla="*/ 0 w 5435563"/>
                <a:gd name="connsiteY22" fmla="*/ 983067 h 1820108"/>
                <a:gd name="connsiteX23" fmla="*/ 373578 w 5435563"/>
                <a:gd name="connsiteY23" fmla="*/ 983067 h 1820108"/>
                <a:gd name="connsiteX24" fmla="*/ 401596 w 5435563"/>
                <a:gd name="connsiteY24" fmla="*/ 1081134 h 1820108"/>
                <a:gd name="connsiteX25" fmla="*/ 331553 w 5435563"/>
                <a:gd name="connsiteY25" fmla="*/ 1179195 h 1820108"/>
                <a:gd name="connsiteX26" fmla="*/ 303535 w 5435563"/>
                <a:gd name="connsiteY26" fmla="*/ 1197874 h 1820108"/>
                <a:gd name="connsiteX27" fmla="*/ 56037 w 5435563"/>
                <a:gd name="connsiteY27" fmla="*/ 1197874 h 1820108"/>
                <a:gd name="connsiteX28" fmla="*/ 0 w 5435563"/>
                <a:gd name="connsiteY28" fmla="*/ 1141838 h 1820108"/>
                <a:gd name="connsiteX29" fmla="*/ 0 w 5435563"/>
                <a:gd name="connsiteY29" fmla="*/ 983067 h 1820108"/>
                <a:gd name="connsiteX30" fmla="*/ 2993298 w 5435563"/>
                <a:gd name="connsiteY30" fmla="*/ 707556 h 1820108"/>
                <a:gd name="connsiteX31" fmla="*/ 3021316 w 5435563"/>
                <a:gd name="connsiteY31" fmla="*/ 716896 h 1820108"/>
                <a:gd name="connsiteX32" fmla="*/ 3021316 w 5435563"/>
                <a:gd name="connsiteY32" fmla="*/ 1323961 h 1820108"/>
                <a:gd name="connsiteX33" fmla="*/ 2993298 w 5435563"/>
                <a:gd name="connsiteY33" fmla="*/ 1333300 h 1820108"/>
                <a:gd name="connsiteX34" fmla="*/ 2965280 w 5435563"/>
                <a:gd name="connsiteY34" fmla="*/ 1323961 h 1820108"/>
                <a:gd name="connsiteX35" fmla="*/ 2965280 w 5435563"/>
                <a:gd name="connsiteY35" fmla="*/ 716896 h 1820108"/>
                <a:gd name="connsiteX36" fmla="*/ 2993298 w 5435563"/>
                <a:gd name="connsiteY36" fmla="*/ 707556 h 1820108"/>
                <a:gd name="connsiteX37" fmla="*/ 5390616 w 5435563"/>
                <a:gd name="connsiteY37" fmla="*/ 549368 h 1820108"/>
                <a:gd name="connsiteX38" fmla="*/ 5435563 w 5435563"/>
                <a:gd name="connsiteY38" fmla="*/ 600150 h 1820108"/>
                <a:gd name="connsiteX39" fmla="*/ 5435563 w 5435563"/>
                <a:gd name="connsiteY39" fmla="*/ 796279 h 1820108"/>
                <a:gd name="connsiteX40" fmla="*/ 5346836 w 5435563"/>
                <a:gd name="connsiteY40" fmla="*/ 899013 h 1820108"/>
                <a:gd name="connsiteX41" fmla="*/ 5230096 w 5435563"/>
                <a:gd name="connsiteY41" fmla="*/ 899013 h 1820108"/>
                <a:gd name="connsiteX42" fmla="*/ 5164720 w 5435563"/>
                <a:gd name="connsiteY42" fmla="*/ 805618 h 1820108"/>
                <a:gd name="connsiteX43" fmla="*/ 5314151 w 5435563"/>
                <a:gd name="connsiteY43" fmla="*/ 572132 h 1820108"/>
                <a:gd name="connsiteX44" fmla="*/ 5390616 w 5435563"/>
                <a:gd name="connsiteY44" fmla="*/ 549368 h 1820108"/>
                <a:gd name="connsiteX45" fmla="*/ 1900577 w 5435563"/>
                <a:gd name="connsiteY45" fmla="*/ 253987 h 1820108"/>
                <a:gd name="connsiteX46" fmla="*/ 1900577 w 5435563"/>
                <a:gd name="connsiteY46" fmla="*/ 497421 h 1820108"/>
                <a:gd name="connsiteX47" fmla="*/ 1653084 w 5435563"/>
                <a:gd name="connsiteY47" fmla="*/ 497421 h 1820108"/>
                <a:gd name="connsiteX48" fmla="*/ 1676430 w 5435563"/>
                <a:gd name="connsiteY48" fmla="*/ 399354 h 1820108"/>
                <a:gd name="connsiteX49" fmla="*/ 1866942 w 5435563"/>
                <a:gd name="connsiteY49" fmla="*/ 271813 h 1820108"/>
                <a:gd name="connsiteX50" fmla="*/ 4277471 w 5435563"/>
                <a:gd name="connsiteY50" fmla="*/ 112580 h 1820108"/>
                <a:gd name="connsiteX51" fmla="*/ 4424716 w 5435563"/>
                <a:gd name="connsiteY51" fmla="*/ 157006 h 1820108"/>
                <a:gd name="connsiteX52" fmla="*/ 4702414 w 5435563"/>
                <a:gd name="connsiteY52" fmla="*/ 310632 h 1820108"/>
                <a:gd name="connsiteX53" fmla="*/ 4735105 w 5435563"/>
                <a:gd name="connsiteY53" fmla="*/ 497421 h 1820108"/>
                <a:gd name="connsiteX54" fmla="*/ 4277471 w 5435563"/>
                <a:gd name="connsiteY54" fmla="*/ 497421 h 1820108"/>
                <a:gd name="connsiteX55" fmla="*/ 2965280 w 5435563"/>
                <a:gd name="connsiteY55" fmla="*/ 3576 h 1820108"/>
                <a:gd name="connsiteX56" fmla="*/ 2965280 w 5435563"/>
                <a:gd name="connsiteY56" fmla="*/ 497421 h 1820108"/>
                <a:gd name="connsiteX57" fmla="*/ 1956613 w 5435563"/>
                <a:gd name="connsiteY57" fmla="*/ 497421 h 1820108"/>
                <a:gd name="connsiteX58" fmla="*/ 1956613 w 5435563"/>
                <a:gd name="connsiteY58" fmla="*/ 224290 h 1820108"/>
                <a:gd name="connsiteX59" fmla="*/ 2104296 w 5435563"/>
                <a:gd name="connsiteY59" fmla="*/ 146023 h 1820108"/>
                <a:gd name="connsiteX60" fmla="*/ 2773819 w 5435563"/>
                <a:gd name="connsiteY60" fmla="*/ 11769 h 1820108"/>
                <a:gd name="connsiteX61" fmla="*/ 2912984 w 5435563"/>
                <a:gd name="connsiteY61" fmla="*/ 4936 h 1820108"/>
                <a:gd name="connsiteX62" fmla="*/ 3264605 w 5435563"/>
                <a:gd name="connsiteY62" fmla="*/ 441 h 1820108"/>
                <a:gd name="connsiteX63" fmla="*/ 4054394 w 5435563"/>
                <a:gd name="connsiteY63" fmla="*/ 63362 h 1820108"/>
                <a:gd name="connsiteX64" fmla="*/ 4221435 w 5435563"/>
                <a:gd name="connsiteY64" fmla="*/ 98119 h 1820108"/>
                <a:gd name="connsiteX65" fmla="*/ 4221435 w 5435563"/>
                <a:gd name="connsiteY65" fmla="*/ 497421 h 1820108"/>
                <a:gd name="connsiteX66" fmla="*/ 3021316 w 5435563"/>
                <a:gd name="connsiteY66" fmla="*/ 497421 h 1820108"/>
                <a:gd name="connsiteX67" fmla="*/ 3021316 w 5435563"/>
                <a:gd name="connsiteY67" fmla="*/ 2120 h 1820108"/>
                <a:gd name="connsiteX68" fmla="*/ 3068413 w 5435563"/>
                <a:gd name="connsiteY68" fmla="*/ 895 h 1820108"/>
                <a:gd name="connsiteX69" fmla="*/ 3264605 w 5435563"/>
                <a:gd name="connsiteY69" fmla="*/ 441 h 1820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5435563" h="1820108">
                  <a:moveTo>
                    <a:pt x="4557655" y="1529428"/>
                  </a:moveTo>
                  <a:cubicBezTo>
                    <a:pt x="4513811" y="1529428"/>
                    <a:pt x="4478272" y="1564972"/>
                    <a:pt x="4478272" y="1608811"/>
                  </a:cubicBezTo>
                  <a:cubicBezTo>
                    <a:pt x="4478272" y="1652655"/>
                    <a:pt x="4513816" y="1688199"/>
                    <a:pt x="4557655" y="1688199"/>
                  </a:cubicBezTo>
                  <a:cubicBezTo>
                    <a:pt x="4601499" y="1688199"/>
                    <a:pt x="4637043" y="1652655"/>
                    <a:pt x="4637043" y="1608811"/>
                  </a:cubicBezTo>
                  <a:cubicBezTo>
                    <a:pt x="4637043" y="1564972"/>
                    <a:pt x="4601499" y="1529428"/>
                    <a:pt x="4557655" y="1529428"/>
                  </a:cubicBezTo>
                  <a:close/>
                  <a:moveTo>
                    <a:pt x="1020344" y="1519142"/>
                  </a:moveTo>
                  <a:cubicBezTo>
                    <a:pt x="976500" y="1519142"/>
                    <a:pt x="940961" y="1554686"/>
                    <a:pt x="940961" y="1598525"/>
                  </a:cubicBezTo>
                  <a:cubicBezTo>
                    <a:pt x="940961" y="1642369"/>
                    <a:pt x="976505" y="1677913"/>
                    <a:pt x="1020344" y="1677913"/>
                  </a:cubicBezTo>
                  <a:cubicBezTo>
                    <a:pt x="1064188" y="1677913"/>
                    <a:pt x="1099732" y="1642369"/>
                    <a:pt x="1099732" y="1598525"/>
                  </a:cubicBezTo>
                  <a:cubicBezTo>
                    <a:pt x="1099732" y="1554686"/>
                    <a:pt x="1064188" y="1519142"/>
                    <a:pt x="1020344" y="1519142"/>
                  </a:cubicBezTo>
                  <a:close/>
                  <a:moveTo>
                    <a:pt x="4559013" y="1390497"/>
                  </a:moveTo>
                  <a:cubicBezTo>
                    <a:pt x="4613987" y="1390497"/>
                    <a:pt x="4668962" y="1411469"/>
                    <a:pt x="4710906" y="1453414"/>
                  </a:cubicBezTo>
                  <a:cubicBezTo>
                    <a:pt x="4794789" y="1537297"/>
                    <a:pt x="4794789" y="1673305"/>
                    <a:pt x="4710906" y="1757194"/>
                  </a:cubicBezTo>
                  <a:cubicBezTo>
                    <a:pt x="4627017" y="1841077"/>
                    <a:pt x="4491009" y="1841082"/>
                    <a:pt x="4407121" y="1757194"/>
                  </a:cubicBezTo>
                  <a:cubicBezTo>
                    <a:pt x="4323237" y="1673305"/>
                    <a:pt x="4323237" y="1537302"/>
                    <a:pt x="4407121" y="1453414"/>
                  </a:cubicBezTo>
                  <a:cubicBezTo>
                    <a:pt x="4449065" y="1411469"/>
                    <a:pt x="4504039" y="1390497"/>
                    <a:pt x="4559013" y="1390497"/>
                  </a:cubicBezTo>
                  <a:close/>
                  <a:moveTo>
                    <a:pt x="1011256" y="1374632"/>
                  </a:moveTo>
                  <a:cubicBezTo>
                    <a:pt x="1066229" y="1374632"/>
                    <a:pt x="1121203" y="1395604"/>
                    <a:pt x="1163148" y="1437549"/>
                  </a:cubicBezTo>
                  <a:cubicBezTo>
                    <a:pt x="1247031" y="1521432"/>
                    <a:pt x="1247031" y="1657440"/>
                    <a:pt x="1163148" y="1741329"/>
                  </a:cubicBezTo>
                  <a:cubicBezTo>
                    <a:pt x="1079259" y="1825212"/>
                    <a:pt x="943251" y="1825217"/>
                    <a:pt x="859363" y="1741329"/>
                  </a:cubicBezTo>
                  <a:cubicBezTo>
                    <a:pt x="775479" y="1657440"/>
                    <a:pt x="775479" y="1521432"/>
                    <a:pt x="859367" y="1437549"/>
                  </a:cubicBezTo>
                  <a:cubicBezTo>
                    <a:pt x="901309" y="1395604"/>
                    <a:pt x="956282" y="1374632"/>
                    <a:pt x="1011256" y="1374632"/>
                  </a:cubicBezTo>
                  <a:close/>
                  <a:moveTo>
                    <a:pt x="0" y="983067"/>
                  </a:moveTo>
                  <a:cubicBezTo>
                    <a:pt x="9339" y="983067"/>
                    <a:pt x="373578" y="983067"/>
                    <a:pt x="373578" y="983067"/>
                  </a:cubicBezTo>
                  <a:cubicBezTo>
                    <a:pt x="410936" y="983067"/>
                    <a:pt x="424947" y="1043776"/>
                    <a:pt x="401596" y="1081134"/>
                  </a:cubicBezTo>
                  <a:lnTo>
                    <a:pt x="331553" y="1179195"/>
                  </a:lnTo>
                  <a:cubicBezTo>
                    <a:pt x="322209" y="1193207"/>
                    <a:pt x="312869" y="1197874"/>
                    <a:pt x="303535" y="1197874"/>
                  </a:cubicBezTo>
                  <a:lnTo>
                    <a:pt x="56037" y="1197874"/>
                  </a:lnTo>
                  <a:cubicBezTo>
                    <a:pt x="23351" y="1197874"/>
                    <a:pt x="0" y="1174528"/>
                    <a:pt x="0" y="1141838"/>
                  </a:cubicBezTo>
                  <a:cubicBezTo>
                    <a:pt x="0" y="1081134"/>
                    <a:pt x="0" y="1015758"/>
                    <a:pt x="0" y="983067"/>
                  </a:cubicBezTo>
                  <a:close/>
                  <a:moveTo>
                    <a:pt x="2993298" y="707556"/>
                  </a:moveTo>
                  <a:cubicBezTo>
                    <a:pt x="3007305" y="707556"/>
                    <a:pt x="3021316" y="712228"/>
                    <a:pt x="3021316" y="716896"/>
                  </a:cubicBezTo>
                  <a:lnTo>
                    <a:pt x="3021316" y="1323961"/>
                  </a:lnTo>
                  <a:cubicBezTo>
                    <a:pt x="3016649" y="1328628"/>
                    <a:pt x="3007305" y="1333300"/>
                    <a:pt x="2993298" y="1333300"/>
                  </a:cubicBezTo>
                  <a:cubicBezTo>
                    <a:pt x="2979287" y="1333300"/>
                    <a:pt x="2965280" y="1328628"/>
                    <a:pt x="2965280" y="1323961"/>
                  </a:cubicBezTo>
                  <a:lnTo>
                    <a:pt x="2965280" y="716896"/>
                  </a:lnTo>
                  <a:cubicBezTo>
                    <a:pt x="2965280" y="712228"/>
                    <a:pt x="2979287" y="707556"/>
                    <a:pt x="2993298" y="707556"/>
                  </a:cubicBezTo>
                  <a:close/>
                  <a:moveTo>
                    <a:pt x="5390616" y="549368"/>
                  </a:moveTo>
                  <a:cubicBezTo>
                    <a:pt x="5415716" y="554621"/>
                    <a:pt x="5435563" y="572132"/>
                    <a:pt x="5435563" y="600150"/>
                  </a:cubicBezTo>
                  <a:lnTo>
                    <a:pt x="5435563" y="796279"/>
                  </a:lnTo>
                  <a:cubicBezTo>
                    <a:pt x="5435563" y="852315"/>
                    <a:pt x="5407545" y="903685"/>
                    <a:pt x="5346836" y="899013"/>
                  </a:cubicBezTo>
                  <a:lnTo>
                    <a:pt x="5230096" y="899013"/>
                  </a:lnTo>
                  <a:cubicBezTo>
                    <a:pt x="5178731" y="899013"/>
                    <a:pt x="5146041" y="852315"/>
                    <a:pt x="5164720" y="805618"/>
                  </a:cubicBezTo>
                  <a:cubicBezTo>
                    <a:pt x="5197410" y="721563"/>
                    <a:pt x="5230096" y="646847"/>
                    <a:pt x="5314151" y="572132"/>
                  </a:cubicBezTo>
                  <a:cubicBezTo>
                    <a:pt x="5335164" y="551119"/>
                    <a:pt x="5365517" y="544114"/>
                    <a:pt x="5390616" y="549368"/>
                  </a:cubicBezTo>
                  <a:close/>
                  <a:moveTo>
                    <a:pt x="1900577" y="253987"/>
                  </a:moveTo>
                  <a:lnTo>
                    <a:pt x="1900577" y="497421"/>
                  </a:lnTo>
                  <a:lnTo>
                    <a:pt x="1653084" y="497421"/>
                  </a:lnTo>
                  <a:cubicBezTo>
                    <a:pt x="1611054" y="497421"/>
                    <a:pt x="1653084" y="418033"/>
                    <a:pt x="1676430" y="399354"/>
                  </a:cubicBezTo>
                  <a:cubicBezTo>
                    <a:pt x="1733635" y="359662"/>
                    <a:pt x="1796385" y="315591"/>
                    <a:pt x="1866942" y="271813"/>
                  </a:cubicBezTo>
                  <a:close/>
                  <a:moveTo>
                    <a:pt x="4277471" y="112580"/>
                  </a:moveTo>
                  <a:lnTo>
                    <a:pt x="4424716" y="157006"/>
                  </a:lnTo>
                  <a:cubicBezTo>
                    <a:pt x="4535896" y="197446"/>
                    <a:pt x="4631639" y="247882"/>
                    <a:pt x="4702414" y="310632"/>
                  </a:cubicBezTo>
                  <a:cubicBezTo>
                    <a:pt x="4795809" y="394687"/>
                    <a:pt x="4791142" y="497421"/>
                    <a:pt x="4735105" y="497421"/>
                  </a:cubicBezTo>
                  <a:lnTo>
                    <a:pt x="4277471" y="497421"/>
                  </a:lnTo>
                  <a:close/>
                  <a:moveTo>
                    <a:pt x="2965280" y="3576"/>
                  </a:moveTo>
                  <a:lnTo>
                    <a:pt x="2965280" y="497421"/>
                  </a:lnTo>
                  <a:lnTo>
                    <a:pt x="1956613" y="497421"/>
                  </a:lnTo>
                  <a:lnTo>
                    <a:pt x="1956613" y="224290"/>
                  </a:lnTo>
                  <a:lnTo>
                    <a:pt x="2104296" y="146023"/>
                  </a:lnTo>
                  <a:cubicBezTo>
                    <a:pt x="2281163" y="68973"/>
                    <a:pt x="2498305" y="11769"/>
                    <a:pt x="2773819" y="11769"/>
                  </a:cubicBezTo>
                  <a:cubicBezTo>
                    <a:pt x="2773819" y="11769"/>
                    <a:pt x="2825697" y="8157"/>
                    <a:pt x="2912984" y="4936"/>
                  </a:cubicBezTo>
                  <a:close/>
                  <a:moveTo>
                    <a:pt x="3264605" y="441"/>
                  </a:moveTo>
                  <a:cubicBezTo>
                    <a:pt x="3500668" y="3041"/>
                    <a:pt x="3789345" y="17839"/>
                    <a:pt x="4054394" y="63362"/>
                  </a:cubicBezTo>
                  <a:lnTo>
                    <a:pt x="4221435" y="98119"/>
                  </a:lnTo>
                  <a:lnTo>
                    <a:pt x="4221435" y="497421"/>
                  </a:lnTo>
                  <a:lnTo>
                    <a:pt x="3021316" y="497421"/>
                  </a:lnTo>
                  <a:lnTo>
                    <a:pt x="3021316" y="2120"/>
                  </a:lnTo>
                  <a:lnTo>
                    <a:pt x="3068413" y="895"/>
                  </a:lnTo>
                  <a:cubicBezTo>
                    <a:pt x="3127703" y="-20"/>
                    <a:pt x="3193786" y="-338"/>
                    <a:pt x="3264605" y="441"/>
                  </a:cubicBezTo>
                  <a:close/>
                </a:path>
              </a:pathLst>
            </a:custGeom>
            <a:solidFill>
              <a:srgbClr val="FAFAFA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89AA3FD9-DC26-48C2-8AA1-CDDB8A793831}"/>
              </a:ext>
            </a:extLst>
          </p:cNvPr>
          <p:cNvGrpSpPr/>
          <p:nvPr/>
        </p:nvGrpSpPr>
        <p:grpSpPr>
          <a:xfrm flipH="1">
            <a:off x="6960554" y="2319645"/>
            <a:ext cx="899535" cy="346249"/>
            <a:chOff x="8760955" y="-377720"/>
            <a:chExt cx="5693435" cy="2191516"/>
          </a:xfrm>
        </p:grpSpPr>
        <p:sp>
          <p:nvSpPr>
            <p:cNvPr id="68" name="Freeform: Shape 67">
              <a:extLst>
                <a:ext uri="{FF2B5EF4-FFF2-40B4-BE49-F238E27FC236}">
                  <a16:creationId xmlns="" xmlns:a16="http://schemas.microsoft.com/office/drawing/2014/main" id="{AFFA49E2-DF93-49BD-B41C-65E2DF9B0246}"/>
                </a:ext>
              </a:extLst>
            </p:cNvPr>
            <p:cNvSpPr/>
            <p:nvPr/>
          </p:nvSpPr>
          <p:spPr>
            <a:xfrm>
              <a:off x="8760955" y="-377720"/>
              <a:ext cx="5693435" cy="2191516"/>
            </a:xfrm>
            <a:custGeom>
              <a:avLst/>
              <a:gdLst>
                <a:gd name="connsiteX0" fmla="*/ 4600718 w 5693435"/>
                <a:gd name="connsiteY0" fmla="*/ 1294928 h 2191516"/>
                <a:gd name="connsiteX1" fmla="*/ 5049011 w 5693435"/>
                <a:gd name="connsiteY1" fmla="*/ 1743222 h 2191516"/>
                <a:gd name="connsiteX2" fmla="*/ 4600718 w 5693435"/>
                <a:gd name="connsiteY2" fmla="*/ 2191516 h 2191516"/>
                <a:gd name="connsiteX3" fmla="*/ 4152424 w 5693435"/>
                <a:gd name="connsiteY3" fmla="*/ 1743222 h 2191516"/>
                <a:gd name="connsiteX4" fmla="*/ 4600718 w 5693435"/>
                <a:gd name="connsiteY4" fmla="*/ 1294928 h 2191516"/>
                <a:gd name="connsiteX5" fmla="*/ 1056397 w 5693435"/>
                <a:gd name="connsiteY5" fmla="*/ 1285588 h 2191516"/>
                <a:gd name="connsiteX6" fmla="*/ 1504690 w 5693435"/>
                <a:gd name="connsiteY6" fmla="*/ 1733882 h 2191516"/>
                <a:gd name="connsiteX7" fmla="*/ 1504690 w 5693435"/>
                <a:gd name="connsiteY7" fmla="*/ 1743221 h 2191516"/>
                <a:gd name="connsiteX8" fmla="*/ 1056397 w 5693435"/>
                <a:gd name="connsiteY8" fmla="*/ 2177503 h 2191516"/>
                <a:gd name="connsiteX9" fmla="*/ 608103 w 5693435"/>
                <a:gd name="connsiteY9" fmla="*/ 1743221 h 2191516"/>
                <a:gd name="connsiteX10" fmla="*/ 608103 w 5693435"/>
                <a:gd name="connsiteY10" fmla="*/ 1733882 h 2191516"/>
                <a:gd name="connsiteX11" fmla="*/ 1056397 w 5693435"/>
                <a:gd name="connsiteY11" fmla="*/ 1285588 h 2191516"/>
                <a:gd name="connsiteX12" fmla="*/ 3178968 w 5693435"/>
                <a:gd name="connsiteY12" fmla="*/ 1 h 2191516"/>
                <a:gd name="connsiteX13" fmla="*/ 5020993 w 5693435"/>
                <a:gd name="connsiteY13" fmla="*/ 454377 h 2191516"/>
                <a:gd name="connsiteX14" fmla="*/ 5123727 w 5693435"/>
                <a:gd name="connsiteY14" fmla="*/ 491735 h 2191516"/>
                <a:gd name="connsiteX15" fmla="*/ 5459948 w 5693435"/>
                <a:gd name="connsiteY15" fmla="*/ 491735 h 2191516"/>
                <a:gd name="connsiteX16" fmla="*/ 5534663 w 5693435"/>
                <a:gd name="connsiteY16" fmla="*/ 566450 h 2191516"/>
                <a:gd name="connsiteX17" fmla="*/ 5534663 w 5693435"/>
                <a:gd name="connsiteY17" fmla="*/ 1038095 h 2191516"/>
                <a:gd name="connsiteX18" fmla="*/ 5693435 w 5693435"/>
                <a:gd name="connsiteY18" fmla="*/ 1178187 h 2191516"/>
                <a:gd name="connsiteX19" fmla="*/ 5693435 w 5693435"/>
                <a:gd name="connsiteY19" fmla="*/ 1579784 h 2191516"/>
                <a:gd name="connsiteX20" fmla="*/ 5315189 w 5693435"/>
                <a:gd name="connsiteY20" fmla="*/ 1738554 h 2191516"/>
                <a:gd name="connsiteX21" fmla="*/ 5081703 w 5693435"/>
                <a:gd name="connsiteY21" fmla="*/ 1738554 h 2191516"/>
                <a:gd name="connsiteX22" fmla="*/ 4610057 w 5693435"/>
                <a:gd name="connsiteY22" fmla="*/ 1266909 h 2191516"/>
                <a:gd name="connsiteX23" fmla="*/ 4138413 w 5693435"/>
                <a:gd name="connsiteY23" fmla="*/ 1738554 h 2191516"/>
                <a:gd name="connsiteX24" fmla="*/ 1532709 w 5693435"/>
                <a:gd name="connsiteY24" fmla="*/ 1738554 h 2191516"/>
                <a:gd name="connsiteX25" fmla="*/ 1532709 w 5693435"/>
                <a:gd name="connsiteY25" fmla="*/ 1729215 h 2191516"/>
                <a:gd name="connsiteX26" fmla="*/ 1061064 w 5693435"/>
                <a:gd name="connsiteY26" fmla="*/ 1257570 h 2191516"/>
                <a:gd name="connsiteX27" fmla="*/ 589419 w 5693435"/>
                <a:gd name="connsiteY27" fmla="*/ 1729215 h 2191516"/>
                <a:gd name="connsiteX28" fmla="*/ 589419 w 5693435"/>
                <a:gd name="connsiteY28" fmla="*/ 1738554 h 2191516"/>
                <a:gd name="connsiteX29" fmla="*/ 150470 w 5693435"/>
                <a:gd name="connsiteY29" fmla="*/ 1738554 h 2191516"/>
                <a:gd name="connsiteX30" fmla="*/ 1038 w 5693435"/>
                <a:gd name="connsiteY30" fmla="*/ 1593790 h 2191516"/>
                <a:gd name="connsiteX31" fmla="*/ 1038 w 5693435"/>
                <a:gd name="connsiteY31" fmla="*/ 1182854 h 2191516"/>
                <a:gd name="connsiteX32" fmla="*/ 337259 w 5693435"/>
                <a:gd name="connsiteY32" fmla="*/ 888664 h 2191516"/>
                <a:gd name="connsiteX33" fmla="*/ 1327241 w 5693435"/>
                <a:gd name="connsiteY33" fmla="*/ 659845 h 2191516"/>
                <a:gd name="connsiteX34" fmla="*/ 1537377 w 5693435"/>
                <a:gd name="connsiteY34" fmla="*/ 524425 h 2191516"/>
                <a:gd name="connsiteX35" fmla="*/ 2844900 w 5693435"/>
                <a:gd name="connsiteY35" fmla="*/ 1416 h 2191516"/>
                <a:gd name="connsiteX36" fmla="*/ 3178968 w 5693435"/>
                <a:gd name="connsiteY36" fmla="*/ 1 h 219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693435" h="2191516">
                  <a:moveTo>
                    <a:pt x="4600718" y="1294928"/>
                  </a:moveTo>
                  <a:cubicBezTo>
                    <a:pt x="4848304" y="1294928"/>
                    <a:pt x="5049011" y="1495636"/>
                    <a:pt x="5049011" y="1743222"/>
                  </a:cubicBezTo>
                  <a:cubicBezTo>
                    <a:pt x="5049011" y="1990808"/>
                    <a:pt x="4848304" y="2191516"/>
                    <a:pt x="4600718" y="2191516"/>
                  </a:cubicBezTo>
                  <a:cubicBezTo>
                    <a:pt x="4353132" y="2191516"/>
                    <a:pt x="4152424" y="1990808"/>
                    <a:pt x="4152424" y="1743222"/>
                  </a:cubicBezTo>
                  <a:cubicBezTo>
                    <a:pt x="4152424" y="1495636"/>
                    <a:pt x="4353132" y="1294928"/>
                    <a:pt x="4600718" y="1294928"/>
                  </a:cubicBezTo>
                  <a:close/>
                  <a:moveTo>
                    <a:pt x="1056397" y="1285588"/>
                  </a:moveTo>
                  <a:cubicBezTo>
                    <a:pt x="1299223" y="1285588"/>
                    <a:pt x="1500018" y="1486384"/>
                    <a:pt x="1504690" y="1733882"/>
                  </a:cubicBezTo>
                  <a:cubicBezTo>
                    <a:pt x="1504690" y="1733882"/>
                    <a:pt x="1504690" y="1738549"/>
                    <a:pt x="1504690" y="1743221"/>
                  </a:cubicBezTo>
                  <a:cubicBezTo>
                    <a:pt x="1495351" y="1981375"/>
                    <a:pt x="1299223" y="2177503"/>
                    <a:pt x="1056397" y="2177503"/>
                  </a:cubicBezTo>
                  <a:cubicBezTo>
                    <a:pt x="813571" y="2177503"/>
                    <a:pt x="612770" y="1986047"/>
                    <a:pt x="608103" y="1743221"/>
                  </a:cubicBezTo>
                  <a:cubicBezTo>
                    <a:pt x="608103" y="1743221"/>
                    <a:pt x="608103" y="1738549"/>
                    <a:pt x="608103" y="1733882"/>
                  </a:cubicBezTo>
                  <a:cubicBezTo>
                    <a:pt x="608103" y="1486384"/>
                    <a:pt x="808899" y="1285588"/>
                    <a:pt x="1056397" y="1285588"/>
                  </a:cubicBezTo>
                  <a:close/>
                  <a:moveTo>
                    <a:pt x="3178968" y="1"/>
                  </a:moveTo>
                  <a:cubicBezTo>
                    <a:pt x="3937179" y="-192"/>
                    <a:pt x="4547016" y="37604"/>
                    <a:pt x="5020993" y="454377"/>
                  </a:cubicBezTo>
                  <a:cubicBezTo>
                    <a:pt x="5049012" y="477728"/>
                    <a:pt x="5086370" y="491735"/>
                    <a:pt x="5123727" y="491735"/>
                  </a:cubicBezTo>
                  <a:lnTo>
                    <a:pt x="5459948" y="491735"/>
                  </a:lnTo>
                  <a:cubicBezTo>
                    <a:pt x="5501978" y="491735"/>
                    <a:pt x="5534663" y="524425"/>
                    <a:pt x="5534663" y="566450"/>
                  </a:cubicBezTo>
                  <a:lnTo>
                    <a:pt x="5534663" y="1038095"/>
                  </a:lnTo>
                  <a:cubicBezTo>
                    <a:pt x="5618719" y="1038095"/>
                    <a:pt x="5688767" y="1103471"/>
                    <a:pt x="5693435" y="1178187"/>
                  </a:cubicBezTo>
                  <a:lnTo>
                    <a:pt x="5693435" y="1579784"/>
                  </a:lnTo>
                  <a:lnTo>
                    <a:pt x="5315189" y="1738554"/>
                  </a:lnTo>
                  <a:lnTo>
                    <a:pt x="5081703" y="1738554"/>
                  </a:lnTo>
                  <a:cubicBezTo>
                    <a:pt x="5081703" y="1477050"/>
                    <a:pt x="4871563" y="1266909"/>
                    <a:pt x="4610057" y="1266909"/>
                  </a:cubicBezTo>
                  <a:cubicBezTo>
                    <a:pt x="4348553" y="1266909"/>
                    <a:pt x="4138413" y="1477050"/>
                    <a:pt x="4138413" y="1738554"/>
                  </a:cubicBezTo>
                  <a:lnTo>
                    <a:pt x="1532709" y="1738554"/>
                  </a:lnTo>
                  <a:cubicBezTo>
                    <a:pt x="1532709" y="1738554"/>
                    <a:pt x="1532709" y="1733882"/>
                    <a:pt x="1532709" y="1729215"/>
                  </a:cubicBezTo>
                  <a:cubicBezTo>
                    <a:pt x="1532709" y="1467710"/>
                    <a:pt x="1322569" y="1257570"/>
                    <a:pt x="1061064" y="1257570"/>
                  </a:cubicBezTo>
                  <a:cubicBezTo>
                    <a:pt x="799559" y="1257570"/>
                    <a:pt x="589419" y="1467710"/>
                    <a:pt x="589419" y="1729215"/>
                  </a:cubicBezTo>
                  <a:cubicBezTo>
                    <a:pt x="589419" y="1729215"/>
                    <a:pt x="589419" y="1733882"/>
                    <a:pt x="589419" y="1738554"/>
                  </a:cubicBezTo>
                  <a:lnTo>
                    <a:pt x="150470" y="1738554"/>
                  </a:lnTo>
                  <a:cubicBezTo>
                    <a:pt x="71082" y="1738554"/>
                    <a:pt x="1038" y="1673178"/>
                    <a:pt x="1038" y="1593790"/>
                  </a:cubicBezTo>
                  <a:lnTo>
                    <a:pt x="1038" y="1182854"/>
                  </a:lnTo>
                  <a:cubicBezTo>
                    <a:pt x="1038" y="1182854"/>
                    <a:pt x="-36319" y="986726"/>
                    <a:pt x="337259" y="888664"/>
                  </a:cubicBezTo>
                  <a:cubicBezTo>
                    <a:pt x="608103" y="818616"/>
                    <a:pt x="1061064" y="729893"/>
                    <a:pt x="1327241" y="659845"/>
                  </a:cubicBezTo>
                  <a:cubicBezTo>
                    <a:pt x="1439315" y="631827"/>
                    <a:pt x="1476667" y="575790"/>
                    <a:pt x="1537377" y="524425"/>
                  </a:cubicBezTo>
                  <a:cubicBezTo>
                    <a:pt x="1714826" y="370322"/>
                    <a:pt x="2242508" y="6083"/>
                    <a:pt x="2844900" y="1416"/>
                  </a:cubicBezTo>
                  <a:cubicBezTo>
                    <a:pt x="2959308" y="832"/>
                    <a:pt x="3070652" y="29"/>
                    <a:pt x="317896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="" xmlns:a16="http://schemas.microsoft.com/office/drawing/2014/main" id="{F0DE0EBF-A448-4997-AB13-291DCA7ECA65}"/>
                </a:ext>
              </a:extLst>
            </p:cNvPr>
            <p:cNvSpPr/>
            <p:nvPr/>
          </p:nvSpPr>
          <p:spPr>
            <a:xfrm>
              <a:off x="8804018" y="-238642"/>
              <a:ext cx="5435563" cy="1820108"/>
            </a:xfrm>
            <a:custGeom>
              <a:avLst/>
              <a:gdLst>
                <a:gd name="connsiteX0" fmla="*/ 4557655 w 5435563"/>
                <a:gd name="connsiteY0" fmla="*/ 1529428 h 1820108"/>
                <a:gd name="connsiteX1" fmla="*/ 4478272 w 5435563"/>
                <a:gd name="connsiteY1" fmla="*/ 1608811 h 1820108"/>
                <a:gd name="connsiteX2" fmla="*/ 4557655 w 5435563"/>
                <a:gd name="connsiteY2" fmla="*/ 1688199 h 1820108"/>
                <a:gd name="connsiteX3" fmla="*/ 4637043 w 5435563"/>
                <a:gd name="connsiteY3" fmla="*/ 1608811 h 1820108"/>
                <a:gd name="connsiteX4" fmla="*/ 4557655 w 5435563"/>
                <a:gd name="connsiteY4" fmla="*/ 1529428 h 1820108"/>
                <a:gd name="connsiteX5" fmla="*/ 1020344 w 5435563"/>
                <a:gd name="connsiteY5" fmla="*/ 1519142 h 1820108"/>
                <a:gd name="connsiteX6" fmla="*/ 940961 w 5435563"/>
                <a:gd name="connsiteY6" fmla="*/ 1598525 h 1820108"/>
                <a:gd name="connsiteX7" fmla="*/ 1020344 w 5435563"/>
                <a:gd name="connsiteY7" fmla="*/ 1677913 h 1820108"/>
                <a:gd name="connsiteX8" fmla="*/ 1099732 w 5435563"/>
                <a:gd name="connsiteY8" fmla="*/ 1598525 h 1820108"/>
                <a:gd name="connsiteX9" fmla="*/ 1020344 w 5435563"/>
                <a:gd name="connsiteY9" fmla="*/ 1519142 h 1820108"/>
                <a:gd name="connsiteX10" fmla="*/ 4559013 w 5435563"/>
                <a:gd name="connsiteY10" fmla="*/ 1390497 h 1820108"/>
                <a:gd name="connsiteX11" fmla="*/ 4710906 w 5435563"/>
                <a:gd name="connsiteY11" fmla="*/ 1453414 h 1820108"/>
                <a:gd name="connsiteX12" fmla="*/ 4710906 w 5435563"/>
                <a:gd name="connsiteY12" fmla="*/ 1757194 h 1820108"/>
                <a:gd name="connsiteX13" fmla="*/ 4407121 w 5435563"/>
                <a:gd name="connsiteY13" fmla="*/ 1757194 h 1820108"/>
                <a:gd name="connsiteX14" fmla="*/ 4407121 w 5435563"/>
                <a:gd name="connsiteY14" fmla="*/ 1453414 h 1820108"/>
                <a:gd name="connsiteX15" fmla="*/ 4559013 w 5435563"/>
                <a:gd name="connsiteY15" fmla="*/ 1390497 h 1820108"/>
                <a:gd name="connsiteX16" fmla="*/ 1011256 w 5435563"/>
                <a:gd name="connsiteY16" fmla="*/ 1374632 h 1820108"/>
                <a:gd name="connsiteX17" fmla="*/ 1163148 w 5435563"/>
                <a:gd name="connsiteY17" fmla="*/ 1437549 h 1820108"/>
                <a:gd name="connsiteX18" fmla="*/ 1163148 w 5435563"/>
                <a:gd name="connsiteY18" fmla="*/ 1741329 h 1820108"/>
                <a:gd name="connsiteX19" fmla="*/ 859363 w 5435563"/>
                <a:gd name="connsiteY19" fmla="*/ 1741329 h 1820108"/>
                <a:gd name="connsiteX20" fmla="*/ 859367 w 5435563"/>
                <a:gd name="connsiteY20" fmla="*/ 1437549 h 1820108"/>
                <a:gd name="connsiteX21" fmla="*/ 1011256 w 5435563"/>
                <a:gd name="connsiteY21" fmla="*/ 1374632 h 1820108"/>
                <a:gd name="connsiteX22" fmla="*/ 0 w 5435563"/>
                <a:gd name="connsiteY22" fmla="*/ 983067 h 1820108"/>
                <a:gd name="connsiteX23" fmla="*/ 373578 w 5435563"/>
                <a:gd name="connsiteY23" fmla="*/ 983067 h 1820108"/>
                <a:gd name="connsiteX24" fmla="*/ 401596 w 5435563"/>
                <a:gd name="connsiteY24" fmla="*/ 1081134 h 1820108"/>
                <a:gd name="connsiteX25" fmla="*/ 331553 w 5435563"/>
                <a:gd name="connsiteY25" fmla="*/ 1179195 h 1820108"/>
                <a:gd name="connsiteX26" fmla="*/ 303535 w 5435563"/>
                <a:gd name="connsiteY26" fmla="*/ 1197874 h 1820108"/>
                <a:gd name="connsiteX27" fmla="*/ 56037 w 5435563"/>
                <a:gd name="connsiteY27" fmla="*/ 1197874 h 1820108"/>
                <a:gd name="connsiteX28" fmla="*/ 0 w 5435563"/>
                <a:gd name="connsiteY28" fmla="*/ 1141838 h 1820108"/>
                <a:gd name="connsiteX29" fmla="*/ 0 w 5435563"/>
                <a:gd name="connsiteY29" fmla="*/ 983067 h 1820108"/>
                <a:gd name="connsiteX30" fmla="*/ 2993298 w 5435563"/>
                <a:gd name="connsiteY30" fmla="*/ 707556 h 1820108"/>
                <a:gd name="connsiteX31" fmla="*/ 3021316 w 5435563"/>
                <a:gd name="connsiteY31" fmla="*/ 716896 h 1820108"/>
                <a:gd name="connsiteX32" fmla="*/ 3021316 w 5435563"/>
                <a:gd name="connsiteY32" fmla="*/ 1323961 h 1820108"/>
                <a:gd name="connsiteX33" fmla="*/ 2993298 w 5435563"/>
                <a:gd name="connsiteY33" fmla="*/ 1333300 h 1820108"/>
                <a:gd name="connsiteX34" fmla="*/ 2965280 w 5435563"/>
                <a:gd name="connsiteY34" fmla="*/ 1323961 h 1820108"/>
                <a:gd name="connsiteX35" fmla="*/ 2965280 w 5435563"/>
                <a:gd name="connsiteY35" fmla="*/ 716896 h 1820108"/>
                <a:gd name="connsiteX36" fmla="*/ 2993298 w 5435563"/>
                <a:gd name="connsiteY36" fmla="*/ 707556 h 1820108"/>
                <a:gd name="connsiteX37" fmla="*/ 5390616 w 5435563"/>
                <a:gd name="connsiteY37" fmla="*/ 549368 h 1820108"/>
                <a:gd name="connsiteX38" fmla="*/ 5435563 w 5435563"/>
                <a:gd name="connsiteY38" fmla="*/ 600150 h 1820108"/>
                <a:gd name="connsiteX39" fmla="*/ 5435563 w 5435563"/>
                <a:gd name="connsiteY39" fmla="*/ 796279 h 1820108"/>
                <a:gd name="connsiteX40" fmla="*/ 5346836 w 5435563"/>
                <a:gd name="connsiteY40" fmla="*/ 899013 h 1820108"/>
                <a:gd name="connsiteX41" fmla="*/ 5230096 w 5435563"/>
                <a:gd name="connsiteY41" fmla="*/ 899013 h 1820108"/>
                <a:gd name="connsiteX42" fmla="*/ 5164720 w 5435563"/>
                <a:gd name="connsiteY42" fmla="*/ 805618 h 1820108"/>
                <a:gd name="connsiteX43" fmla="*/ 5314151 w 5435563"/>
                <a:gd name="connsiteY43" fmla="*/ 572132 h 1820108"/>
                <a:gd name="connsiteX44" fmla="*/ 5390616 w 5435563"/>
                <a:gd name="connsiteY44" fmla="*/ 549368 h 1820108"/>
                <a:gd name="connsiteX45" fmla="*/ 1900577 w 5435563"/>
                <a:gd name="connsiteY45" fmla="*/ 253987 h 1820108"/>
                <a:gd name="connsiteX46" fmla="*/ 1900577 w 5435563"/>
                <a:gd name="connsiteY46" fmla="*/ 497421 h 1820108"/>
                <a:gd name="connsiteX47" fmla="*/ 1653084 w 5435563"/>
                <a:gd name="connsiteY47" fmla="*/ 497421 h 1820108"/>
                <a:gd name="connsiteX48" fmla="*/ 1676430 w 5435563"/>
                <a:gd name="connsiteY48" fmla="*/ 399354 h 1820108"/>
                <a:gd name="connsiteX49" fmla="*/ 1866942 w 5435563"/>
                <a:gd name="connsiteY49" fmla="*/ 271813 h 1820108"/>
                <a:gd name="connsiteX50" fmla="*/ 4277471 w 5435563"/>
                <a:gd name="connsiteY50" fmla="*/ 112580 h 1820108"/>
                <a:gd name="connsiteX51" fmla="*/ 4424716 w 5435563"/>
                <a:gd name="connsiteY51" fmla="*/ 157006 h 1820108"/>
                <a:gd name="connsiteX52" fmla="*/ 4702414 w 5435563"/>
                <a:gd name="connsiteY52" fmla="*/ 310632 h 1820108"/>
                <a:gd name="connsiteX53" fmla="*/ 4735105 w 5435563"/>
                <a:gd name="connsiteY53" fmla="*/ 497421 h 1820108"/>
                <a:gd name="connsiteX54" fmla="*/ 4277471 w 5435563"/>
                <a:gd name="connsiteY54" fmla="*/ 497421 h 1820108"/>
                <a:gd name="connsiteX55" fmla="*/ 2965280 w 5435563"/>
                <a:gd name="connsiteY55" fmla="*/ 3576 h 1820108"/>
                <a:gd name="connsiteX56" fmla="*/ 2965280 w 5435563"/>
                <a:gd name="connsiteY56" fmla="*/ 497421 h 1820108"/>
                <a:gd name="connsiteX57" fmla="*/ 1956613 w 5435563"/>
                <a:gd name="connsiteY57" fmla="*/ 497421 h 1820108"/>
                <a:gd name="connsiteX58" fmla="*/ 1956613 w 5435563"/>
                <a:gd name="connsiteY58" fmla="*/ 224290 h 1820108"/>
                <a:gd name="connsiteX59" fmla="*/ 2104296 w 5435563"/>
                <a:gd name="connsiteY59" fmla="*/ 146023 h 1820108"/>
                <a:gd name="connsiteX60" fmla="*/ 2773819 w 5435563"/>
                <a:gd name="connsiteY60" fmla="*/ 11769 h 1820108"/>
                <a:gd name="connsiteX61" fmla="*/ 2912984 w 5435563"/>
                <a:gd name="connsiteY61" fmla="*/ 4936 h 1820108"/>
                <a:gd name="connsiteX62" fmla="*/ 3264605 w 5435563"/>
                <a:gd name="connsiteY62" fmla="*/ 441 h 1820108"/>
                <a:gd name="connsiteX63" fmla="*/ 4054394 w 5435563"/>
                <a:gd name="connsiteY63" fmla="*/ 63362 h 1820108"/>
                <a:gd name="connsiteX64" fmla="*/ 4221435 w 5435563"/>
                <a:gd name="connsiteY64" fmla="*/ 98119 h 1820108"/>
                <a:gd name="connsiteX65" fmla="*/ 4221435 w 5435563"/>
                <a:gd name="connsiteY65" fmla="*/ 497421 h 1820108"/>
                <a:gd name="connsiteX66" fmla="*/ 3021316 w 5435563"/>
                <a:gd name="connsiteY66" fmla="*/ 497421 h 1820108"/>
                <a:gd name="connsiteX67" fmla="*/ 3021316 w 5435563"/>
                <a:gd name="connsiteY67" fmla="*/ 2120 h 1820108"/>
                <a:gd name="connsiteX68" fmla="*/ 3068413 w 5435563"/>
                <a:gd name="connsiteY68" fmla="*/ 895 h 1820108"/>
                <a:gd name="connsiteX69" fmla="*/ 3264605 w 5435563"/>
                <a:gd name="connsiteY69" fmla="*/ 441 h 1820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5435563" h="1820108">
                  <a:moveTo>
                    <a:pt x="4557655" y="1529428"/>
                  </a:moveTo>
                  <a:cubicBezTo>
                    <a:pt x="4513811" y="1529428"/>
                    <a:pt x="4478272" y="1564972"/>
                    <a:pt x="4478272" y="1608811"/>
                  </a:cubicBezTo>
                  <a:cubicBezTo>
                    <a:pt x="4478272" y="1652655"/>
                    <a:pt x="4513816" y="1688199"/>
                    <a:pt x="4557655" y="1688199"/>
                  </a:cubicBezTo>
                  <a:cubicBezTo>
                    <a:pt x="4601499" y="1688199"/>
                    <a:pt x="4637043" y="1652655"/>
                    <a:pt x="4637043" y="1608811"/>
                  </a:cubicBezTo>
                  <a:cubicBezTo>
                    <a:pt x="4637043" y="1564972"/>
                    <a:pt x="4601499" y="1529428"/>
                    <a:pt x="4557655" y="1529428"/>
                  </a:cubicBezTo>
                  <a:close/>
                  <a:moveTo>
                    <a:pt x="1020344" y="1519142"/>
                  </a:moveTo>
                  <a:cubicBezTo>
                    <a:pt x="976500" y="1519142"/>
                    <a:pt x="940961" y="1554686"/>
                    <a:pt x="940961" y="1598525"/>
                  </a:cubicBezTo>
                  <a:cubicBezTo>
                    <a:pt x="940961" y="1642369"/>
                    <a:pt x="976505" y="1677913"/>
                    <a:pt x="1020344" y="1677913"/>
                  </a:cubicBezTo>
                  <a:cubicBezTo>
                    <a:pt x="1064188" y="1677913"/>
                    <a:pt x="1099732" y="1642369"/>
                    <a:pt x="1099732" y="1598525"/>
                  </a:cubicBezTo>
                  <a:cubicBezTo>
                    <a:pt x="1099732" y="1554686"/>
                    <a:pt x="1064188" y="1519142"/>
                    <a:pt x="1020344" y="1519142"/>
                  </a:cubicBezTo>
                  <a:close/>
                  <a:moveTo>
                    <a:pt x="4559013" y="1390497"/>
                  </a:moveTo>
                  <a:cubicBezTo>
                    <a:pt x="4613987" y="1390497"/>
                    <a:pt x="4668962" y="1411469"/>
                    <a:pt x="4710906" y="1453414"/>
                  </a:cubicBezTo>
                  <a:cubicBezTo>
                    <a:pt x="4794789" y="1537297"/>
                    <a:pt x="4794789" y="1673305"/>
                    <a:pt x="4710906" y="1757194"/>
                  </a:cubicBezTo>
                  <a:cubicBezTo>
                    <a:pt x="4627017" y="1841077"/>
                    <a:pt x="4491009" y="1841082"/>
                    <a:pt x="4407121" y="1757194"/>
                  </a:cubicBezTo>
                  <a:cubicBezTo>
                    <a:pt x="4323237" y="1673305"/>
                    <a:pt x="4323237" y="1537302"/>
                    <a:pt x="4407121" y="1453414"/>
                  </a:cubicBezTo>
                  <a:cubicBezTo>
                    <a:pt x="4449065" y="1411469"/>
                    <a:pt x="4504039" y="1390497"/>
                    <a:pt x="4559013" y="1390497"/>
                  </a:cubicBezTo>
                  <a:close/>
                  <a:moveTo>
                    <a:pt x="1011256" y="1374632"/>
                  </a:moveTo>
                  <a:cubicBezTo>
                    <a:pt x="1066229" y="1374632"/>
                    <a:pt x="1121203" y="1395604"/>
                    <a:pt x="1163148" y="1437549"/>
                  </a:cubicBezTo>
                  <a:cubicBezTo>
                    <a:pt x="1247031" y="1521432"/>
                    <a:pt x="1247031" y="1657440"/>
                    <a:pt x="1163148" y="1741329"/>
                  </a:cubicBezTo>
                  <a:cubicBezTo>
                    <a:pt x="1079259" y="1825212"/>
                    <a:pt x="943251" y="1825217"/>
                    <a:pt x="859363" y="1741329"/>
                  </a:cubicBezTo>
                  <a:cubicBezTo>
                    <a:pt x="775479" y="1657440"/>
                    <a:pt x="775479" y="1521432"/>
                    <a:pt x="859367" y="1437549"/>
                  </a:cubicBezTo>
                  <a:cubicBezTo>
                    <a:pt x="901309" y="1395604"/>
                    <a:pt x="956282" y="1374632"/>
                    <a:pt x="1011256" y="1374632"/>
                  </a:cubicBezTo>
                  <a:close/>
                  <a:moveTo>
                    <a:pt x="0" y="983067"/>
                  </a:moveTo>
                  <a:cubicBezTo>
                    <a:pt x="9339" y="983067"/>
                    <a:pt x="373578" y="983067"/>
                    <a:pt x="373578" y="983067"/>
                  </a:cubicBezTo>
                  <a:cubicBezTo>
                    <a:pt x="410936" y="983067"/>
                    <a:pt x="424947" y="1043776"/>
                    <a:pt x="401596" y="1081134"/>
                  </a:cubicBezTo>
                  <a:lnTo>
                    <a:pt x="331553" y="1179195"/>
                  </a:lnTo>
                  <a:cubicBezTo>
                    <a:pt x="322209" y="1193207"/>
                    <a:pt x="312869" y="1197874"/>
                    <a:pt x="303535" y="1197874"/>
                  </a:cubicBezTo>
                  <a:lnTo>
                    <a:pt x="56037" y="1197874"/>
                  </a:lnTo>
                  <a:cubicBezTo>
                    <a:pt x="23351" y="1197874"/>
                    <a:pt x="0" y="1174528"/>
                    <a:pt x="0" y="1141838"/>
                  </a:cubicBezTo>
                  <a:cubicBezTo>
                    <a:pt x="0" y="1081134"/>
                    <a:pt x="0" y="1015758"/>
                    <a:pt x="0" y="983067"/>
                  </a:cubicBezTo>
                  <a:close/>
                  <a:moveTo>
                    <a:pt x="2993298" y="707556"/>
                  </a:moveTo>
                  <a:cubicBezTo>
                    <a:pt x="3007305" y="707556"/>
                    <a:pt x="3021316" y="712228"/>
                    <a:pt x="3021316" y="716896"/>
                  </a:cubicBezTo>
                  <a:lnTo>
                    <a:pt x="3021316" y="1323961"/>
                  </a:lnTo>
                  <a:cubicBezTo>
                    <a:pt x="3016649" y="1328628"/>
                    <a:pt x="3007305" y="1333300"/>
                    <a:pt x="2993298" y="1333300"/>
                  </a:cubicBezTo>
                  <a:cubicBezTo>
                    <a:pt x="2979287" y="1333300"/>
                    <a:pt x="2965280" y="1328628"/>
                    <a:pt x="2965280" y="1323961"/>
                  </a:cubicBezTo>
                  <a:lnTo>
                    <a:pt x="2965280" y="716896"/>
                  </a:lnTo>
                  <a:cubicBezTo>
                    <a:pt x="2965280" y="712228"/>
                    <a:pt x="2979287" y="707556"/>
                    <a:pt x="2993298" y="707556"/>
                  </a:cubicBezTo>
                  <a:close/>
                  <a:moveTo>
                    <a:pt x="5390616" y="549368"/>
                  </a:moveTo>
                  <a:cubicBezTo>
                    <a:pt x="5415716" y="554621"/>
                    <a:pt x="5435563" y="572132"/>
                    <a:pt x="5435563" y="600150"/>
                  </a:cubicBezTo>
                  <a:lnTo>
                    <a:pt x="5435563" y="796279"/>
                  </a:lnTo>
                  <a:cubicBezTo>
                    <a:pt x="5435563" y="852315"/>
                    <a:pt x="5407545" y="903685"/>
                    <a:pt x="5346836" y="899013"/>
                  </a:cubicBezTo>
                  <a:lnTo>
                    <a:pt x="5230096" y="899013"/>
                  </a:lnTo>
                  <a:cubicBezTo>
                    <a:pt x="5178731" y="899013"/>
                    <a:pt x="5146041" y="852315"/>
                    <a:pt x="5164720" y="805618"/>
                  </a:cubicBezTo>
                  <a:cubicBezTo>
                    <a:pt x="5197410" y="721563"/>
                    <a:pt x="5230096" y="646847"/>
                    <a:pt x="5314151" y="572132"/>
                  </a:cubicBezTo>
                  <a:cubicBezTo>
                    <a:pt x="5335164" y="551119"/>
                    <a:pt x="5365517" y="544114"/>
                    <a:pt x="5390616" y="549368"/>
                  </a:cubicBezTo>
                  <a:close/>
                  <a:moveTo>
                    <a:pt x="1900577" y="253987"/>
                  </a:moveTo>
                  <a:lnTo>
                    <a:pt x="1900577" y="497421"/>
                  </a:lnTo>
                  <a:lnTo>
                    <a:pt x="1653084" y="497421"/>
                  </a:lnTo>
                  <a:cubicBezTo>
                    <a:pt x="1611054" y="497421"/>
                    <a:pt x="1653084" y="418033"/>
                    <a:pt x="1676430" y="399354"/>
                  </a:cubicBezTo>
                  <a:cubicBezTo>
                    <a:pt x="1733635" y="359662"/>
                    <a:pt x="1796385" y="315591"/>
                    <a:pt x="1866942" y="271813"/>
                  </a:cubicBezTo>
                  <a:close/>
                  <a:moveTo>
                    <a:pt x="4277471" y="112580"/>
                  </a:moveTo>
                  <a:lnTo>
                    <a:pt x="4424716" y="157006"/>
                  </a:lnTo>
                  <a:cubicBezTo>
                    <a:pt x="4535896" y="197446"/>
                    <a:pt x="4631639" y="247882"/>
                    <a:pt x="4702414" y="310632"/>
                  </a:cubicBezTo>
                  <a:cubicBezTo>
                    <a:pt x="4795809" y="394687"/>
                    <a:pt x="4791142" y="497421"/>
                    <a:pt x="4735105" y="497421"/>
                  </a:cubicBezTo>
                  <a:lnTo>
                    <a:pt x="4277471" y="497421"/>
                  </a:lnTo>
                  <a:close/>
                  <a:moveTo>
                    <a:pt x="2965280" y="3576"/>
                  </a:moveTo>
                  <a:lnTo>
                    <a:pt x="2965280" y="497421"/>
                  </a:lnTo>
                  <a:lnTo>
                    <a:pt x="1956613" y="497421"/>
                  </a:lnTo>
                  <a:lnTo>
                    <a:pt x="1956613" y="224290"/>
                  </a:lnTo>
                  <a:lnTo>
                    <a:pt x="2104296" y="146023"/>
                  </a:lnTo>
                  <a:cubicBezTo>
                    <a:pt x="2281163" y="68973"/>
                    <a:pt x="2498305" y="11769"/>
                    <a:pt x="2773819" y="11769"/>
                  </a:cubicBezTo>
                  <a:cubicBezTo>
                    <a:pt x="2773819" y="11769"/>
                    <a:pt x="2825697" y="8157"/>
                    <a:pt x="2912984" y="4936"/>
                  </a:cubicBezTo>
                  <a:close/>
                  <a:moveTo>
                    <a:pt x="3264605" y="441"/>
                  </a:moveTo>
                  <a:cubicBezTo>
                    <a:pt x="3500668" y="3041"/>
                    <a:pt x="3789345" y="17839"/>
                    <a:pt x="4054394" y="63362"/>
                  </a:cubicBezTo>
                  <a:lnTo>
                    <a:pt x="4221435" y="98119"/>
                  </a:lnTo>
                  <a:lnTo>
                    <a:pt x="4221435" y="497421"/>
                  </a:lnTo>
                  <a:lnTo>
                    <a:pt x="3021316" y="497421"/>
                  </a:lnTo>
                  <a:lnTo>
                    <a:pt x="3021316" y="2120"/>
                  </a:lnTo>
                  <a:lnTo>
                    <a:pt x="3068413" y="895"/>
                  </a:lnTo>
                  <a:cubicBezTo>
                    <a:pt x="3127703" y="-20"/>
                    <a:pt x="3193786" y="-338"/>
                    <a:pt x="3264605" y="441"/>
                  </a:cubicBezTo>
                  <a:close/>
                </a:path>
              </a:pathLst>
            </a:custGeom>
            <a:solidFill>
              <a:srgbClr val="FAFAFA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76712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="" xmlns:a16="http://schemas.microsoft.com/office/drawing/2014/main" id="{A0432B65-A4E8-4F8D-891F-5C46349EFE6F}"/>
              </a:ext>
            </a:extLst>
          </p:cNvPr>
          <p:cNvGrpSpPr/>
          <p:nvPr/>
        </p:nvGrpSpPr>
        <p:grpSpPr>
          <a:xfrm>
            <a:off x="2594776" y="1191792"/>
            <a:ext cx="2368331" cy="2505785"/>
            <a:chOff x="7660892" y="3400808"/>
            <a:chExt cx="299886" cy="317291"/>
          </a:xfrm>
          <a:solidFill>
            <a:schemeClr val="accent3">
              <a:alpha val="10000"/>
            </a:schemeClr>
          </a:solidFill>
        </p:grpSpPr>
        <p:sp>
          <p:nvSpPr>
            <p:cNvPr id="90" name="Freeform: Shape 89">
              <a:extLst>
                <a:ext uri="{FF2B5EF4-FFF2-40B4-BE49-F238E27FC236}">
                  <a16:creationId xmlns="" xmlns:a16="http://schemas.microsoft.com/office/drawing/2014/main" id="{484F0E11-FA60-4F13-BD26-0C0EFC8D942C}"/>
                </a:ext>
              </a:extLst>
            </p:cNvPr>
            <p:cNvSpPr/>
            <p:nvPr/>
          </p:nvSpPr>
          <p:spPr>
            <a:xfrm>
              <a:off x="7706009" y="3400808"/>
              <a:ext cx="194702" cy="317291"/>
            </a:xfrm>
            <a:custGeom>
              <a:avLst/>
              <a:gdLst>
                <a:gd name="connsiteX0" fmla="*/ 195423 w 194701"/>
                <a:gd name="connsiteY0" fmla="*/ 1442 h 317291"/>
                <a:gd name="connsiteX1" fmla="*/ 153958 w 194701"/>
                <a:gd name="connsiteY1" fmla="*/ 63819 h 317291"/>
                <a:gd name="connsiteX2" fmla="*/ 127638 w 194701"/>
                <a:gd name="connsiteY2" fmla="*/ 103120 h 317291"/>
                <a:gd name="connsiteX3" fmla="*/ 131964 w 194701"/>
                <a:gd name="connsiteY3" fmla="*/ 111773 h 317291"/>
                <a:gd name="connsiteX4" fmla="*/ 183164 w 194701"/>
                <a:gd name="connsiteY4" fmla="*/ 111773 h 317291"/>
                <a:gd name="connsiteX5" fmla="*/ 190375 w 194701"/>
                <a:gd name="connsiteY5" fmla="*/ 113215 h 317291"/>
                <a:gd name="connsiteX6" fmla="*/ 186769 w 194701"/>
                <a:gd name="connsiteY6" fmla="*/ 119345 h 317291"/>
                <a:gd name="connsiteX7" fmla="*/ 116821 w 194701"/>
                <a:gd name="connsiteY7" fmla="*/ 196865 h 317291"/>
                <a:gd name="connsiteX8" fmla="*/ 7211 w 194701"/>
                <a:gd name="connsiteY8" fmla="*/ 315849 h 317291"/>
                <a:gd name="connsiteX9" fmla="*/ 0 w 194701"/>
                <a:gd name="connsiteY9" fmla="*/ 320537 h 317291"/>
                <a:gd name="connsiteX10" fmla="*/ 13340 w 194701"/>
                <a:gd name="connsiteY10" fmla="*/ 293855 h 317291"/>
                <a:gd name="connsiteX11" fmla="*/ 76078 w 194701"/>
                <a:gd name="connsiteY11" fmla="*/ 171986 h 317291"/>
                <a:gd name="connsiteX12" fmla="*/ 69227 w 194701"/>
                <a:gd name="connsiteY12" fmla="*/ 160809 h 317291"/>
                <a:gd name="connsiteX13" fmla="*/ 35695 w 194701"/>
                <a:gd name="connsiteY13" fmla="*/ 160088 h 317291"/>
                <a:gd name="connsiteX14" fmla="*/ 31008 w 194701"/>
                <a:gd name="connsiteY14" fmla="*/ 151074 h 317291"/>
                <a:gd name="connsiteX15" fmla="*/ 106004 w 194701"/>
                <a:gd name="connsiteY15" fmla="*/ 7572 h 317291"/>
                <a:gd name="connsiteX16" fmla="*/ 115018 w 194701"/>
                <a:gd name="connsiteY16" fmla="*/ 721 h 317291"/>
                <a:gd name="connsiteX17" fmla="*/ 187851 w 194701"/>
                <a:gd name="connsiteY17" fmla="*/ 0 h 317291"/>
                <a:gd name="connsiteX18" fmla="*/ 195423 w 194701"/>
                <a:gd name="connsiteY18" fmla="*/ 1442 h 31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4701" h="317291">
                  <a:moveTo>
                    <a:pt x="195423" y="1442"/>
                  </a:moveTo>
                  <a:cubicBezTo>
                    <a:pt x="181361" y="22715"/>
                    <a:pt x="167660" y="43267"/>
                    <a:pt x="153958" y="63819"/>
                  </a:cubicBezTo>
                  <a:cubicBezTo>
                    <a:pt x="145305" y="76799"/>
                    <a:pt x="136652" y="90140"/>
                    <a:pt x="127638" y="103120"/>
                  </a:cubicBezTo>
                  <a:cubicBezTo>
                    <a:pt x="123311" y="109249"/>
                    <a:pt x="124393" y="111773"/>
                    <a:pt x="131964" y="111773"/>
                  </a:cubicBezTo>
                  <a:cubicBezTo>
                    <a:pt x="148911" y="111773"/>
                    <a:pt x="166217" y="111773"/>
                    <a:pt x="183164" y="111773"/>
                  </a:cubicBezTo>
                  <a:cubicBezTo>
                    <a:pt x="185688" y="111773"/>
                    <a:pt x="188933" y="110691"/>
                    <a:pt x="190375" y="113215"/>
                  </a:cubicBezTo>
                  <a:cubicBezTo>
                    <a:pt x="191817" y="116100"/>
                    <a:pt x="188572" y="117542"/>
                    <a:pt x="186769" y="119345"/>
                  </a:cubicBezTo>
                  <a:cubicBezTo>
                    <a:pt x="163333" y="145305"/>
                    <a:pt x="140257" y="171265"/>
                    <a:pt x="116821" y="196865"/>
                  </a:cubicBezTo>
                  <a:cubicBezTo>
                    <a:pt x="80404" y="236526"/>
                    <a:pt x="43988" y="276188"/>
                    <a:pt x="7211" y="315849"/>
                  </a:cubicBezTo>
                  <a:cubicBezTo>
                    <a:pt x="5769" y="317652"/>
                    <a:pt x="4687" y="319815"/>
                    <a:pt x="0" y="320537"/>
                  </a:cubicBezTo>
                  <a:cubicBezTo>
                    <a:pt x="4687" y="310801"/>
                    <a:pt x="9014" y="302509"/>
                    <a:pt x="13340" y="293855"/>
                  </a:cubicBezTo>
                  <a:cubicBezTo>
                    <a:pt x="34253" y="253112"/>
                    <a:pt x="55165" y="212369"/>
                    <a:pt x="76078" y="171986"/>
                  </a:cubicBezTo>
                  <a:cubicBezTo>
                    <a:pt x="81126" y="161891"/>
                    <a:pt x="80404" y="161170"/>
                    <a:pt x="69227" y="160809"/>
                  </a:cubicBezTo>
                  <a:cubicBezTo>
                    <a:pt x="58050" y="160449"/>
                    <a:pt x="46873" y="160449"/>
                    <a:pt x="35695" y="160088"/>
                  </a:cubicBezTo>
                  <a:cubicBezTo>
                    <a:pt x="29926" y="159727"/>
                    <a:pt x="27402" y="157564"/>
                    <a:pt x="31008" y="151074"/>
                  </a:cubicBezTo>
                  <a:cubicBezTo>
                    <a:pt x="56247" y="103480"/>
                    <a:pt x="81126" y="55526"/>
                    <a:pt x="106004" y="7572"/>
                  </a:cubicBezTo>
                  <a:cubicBezTo>
                    <a:pt x="107807" y="3966"/>
                    <a:pt x="110331" y="1082"/>
                    <a:pt x="115018" y="721"/>
                  </a:cubicBezTo>
                  <a:cubicBezTo>
                    <a:pt x="139175" y="361"/>
                    <a:pt x="163693" y="0"/>
                    <a:pt x="187851" y="0"/>
                  </a:cubicBezTo>
                  <a:cubicBezTo>
                    <a:pt x="190375" y="361"/>
                    <a:pt x="192178" y="1082"/>
                    <a:pt x="195423" y="1442"/>
                  </a:cubicBezTo>
                  <a:close/>
                </a:path>
              </a:pathLst>
            </a:custGeom>
            <a:grpFill/>
            <a:ln w="36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="" xmlns:a16="http://schemas.microsoft.com/office/drawing/2014/main" id="{70C3EB38-F3F4-449F-9E00-5705014883F5}"/>
                </a:ext>
              </a:extLst>
            </p:cNvPr>
            <p:cNvSpPr/>
            <p:nvPr/>
          </p:nvSpPr>
          <p:spPr>
            <a:xfrm>
              <a:off x="7744443" y="3438721"/>
              <a:ext cx="216335" cy="277630"/>
            </a:xfrm>
            <a:custGeom>
              <a:avLst/>
              <a:gdLst>
                <a:gd name="connsiteX0" fmla="*/ 67931 w 216335"/>
                <a:gd name="connsiteY0" fmla="*/ 277937 h 277630"/>
                <a:gd name="connsiteX1" fmla="*/ 4833 w 216335"/>
                <a:gd name="connsiteY1" fmla="*/ 264956 h 277630"/>
                <a:gd name="connsiteX2" fmla="*/ 2670 w 216335"/>
                <a:gd name="connsiteY2" fmla="*/ 255942 h 277630"/>
                <a:gd name="connsiteX3" fmla="*/ 28630 w 216335"/>
                <a:gd name="connsiteY3" fmla="*/ 248371 h 277630"/>
                <a:gd name="connsiteX4" fmla="*/ 191963 w 216335"/>
                <a:gd name="connsiteY4" fmla="*/ 150659 h 277630"/>
                <a:gd name="connsiteX5" fmla="*/ 142206 w 216335"/>
                <a:gd name="connsiteY5" fmla="*/ 24464 h 277630"/>
                <a:gd name="connsiteX6" fmla="*/ 135716 w 216335"/>
                <a:gd name="connsiteY6" fmla="*/ 14729 h 277630"/>
                <a:gd name="connsiteX7" fmla="*/ 145811 w 216335"/>
                <a:gd name="connsiteY7" fmla="*/ 667 h 277630"/>
                <a:gd name="connsiteX8" fmla="*/ 155186 w 216335"/>
                <a:gd name="connsiteY8" fmla="*/ 4273 h 277630"/>
                <a:gd name="connsiteX9" fmla="*/ 216842 w 216335"/>
                <a:gd name="connsiteY9" fmla="*/ 107032 h 277630"/>
                <a:gd name="connsiteX10" fmla="*/ 88843 w 216335"/>
                <a:gd name="connsiteY10" fmla="*/ 276855 h 277630"/>
                <a:gd name="connsiteX11" fmla="*/ 67931 w 216335"/>
                <a:gd name="connsiteY11" fmla="*/ 277937 h 277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335" h="277630">
                  <a:moveTo>
                    <a:pt x="67931" y="277937"/>
                  </a:moveTo>
                  <a:cubicBezTo>
                    <a:pt x="45937" y="278297"/>
                    <a:pt x="24664" y="273970"/>
                    <a:pt x="4833" y="264956"/>
                  </a:cubicBezTo>
                  <a:cubicBezTo>
                    <a:pt x="-575" y="262433"/>
                    <a:pt x="-1657" y="260630"/>
                    <a:pt x="2670" y="255942"/>
                  </a:cubicBezTo>
                  <a:cubicBezTo>
                    <a:pt x="13126" y="244044"/>
                    <a:pt x="13486" y="243683"/>
                    <a:pt x="28630" y="248371"/>
                  </a:cubicBezTo>
                  <a:cubicBezTo>
                    <a:pt x="101823" y="271086"/>
                    <a:pt x="178262" y="226016"/>
                    <a:pt x="191963" y="150659"/>
                  </a:cubicBezTo>
                  <a:cubicBezTo>
                    <a:pt x="200977" y="99460"/>
                    <a:pt x="183670" y="56914"/>
                    <a:pt x="142206" y="24464"/>
                  </a:cubicBezTo>
                  <a:cubicBezTo>
                    <a:pt x="138961" y="21940"/>
                    <a:pt x="133552" y="20137"/>
                    <a:pt x="135716" y="14729"/>
                  </a:cubicBezTo>
                  <a:cubicBezTo>
                    <a:pt x="137879" y="9320"/>
                    <a:pt x="140764" y="3552"/>
                    <a:pt x="145811" y="667"/>
                  </a:cubicBezTo>
                  <a:cubicBezTo>
                    <a:pt x="149417" y="-1496"/>
                    <a:pt x="152662" y="2109"/>
                    <a:pt x="155186" y="4273"/>
                  </a:cubicBezTo>
                  <a:cubicBezTo>
                    <a:pt x="189800" y="30233"/>
                    <a:pt x="210712" y="64125"/>
                    <a:pt x="216842" y="107032"/>
                  </a:cubicBezTo>
                  <a:cubicBezTo>
                    <a:pt x="228019" y="187797"/>
                    <a:pt x="172493" y="263514"/>
                    <a:pt x="88843" y="276855"/>
                  </a:cubicBezTo>
                  <a:cubicBezTo>
                    <a:pt x="81993" y="277576"/>
                    <a:pt x="74781" y="277576"/>
                    <a:pt x="67931" y="277937"/>
                  </a:cubicBezTo>
                  <a:close/>
                </a:path>
              </a:pathLst>
            </a:custGeom>
            <a:grpFill/>
            <a:ln w="36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="" xmlns:a16="http://schemas.microsoft.com/office/drawing/2014/main" id="{2759CE92-1201-46AC-B9AB-08DA24560930}"/>
                </a:ext>
              </a:extLst>
            </p:cNvPr>
            <p:cNvSpPr/>
            <p:nvPr/>
          </p:nvSpPr>
          <p:spPr>
            <a:xfrm>
              <a:off x="7660892" y="3415434"/>
              <a:ext cx="133407" cy="263208"/>
            </a:xfrm>
            <a:custGeom>
              <a:avLst/>
              <a:gdLst>
                <a:gd name="connsiteX0" fmla="*/ 46 w 133406"/>
                <a:gd name="connsiteY0" fmla="*/ 150150 h 263207"/>
                <a:gd name="connsiteX1" fmla="*/ 123357 w 133406"/>
                <a:gd name="connsiteY1" fmla="*/ 1239 h 263207"/>
                <a:gd name="connsiteX2" fmla="*/ 134174 w 133406"/>
                <a:gd name="connsiteY2" fmla="*/ 2321 h 263207"/>
                <a:gd name="connsiteX3" fmla="*/ 131290 w 133406"/>
                <a:gd name="connsiteY3" fmla="*/ 12056 h 263207"/>
                <a:gd name="connsiteX4" fmla="*/ 113262 w 133406"/>
                <a:gd name="connsiteY4" fmla="*/ 28281 h 263207"/>
                <a:gd name="connsiteX5" fmla="*/ 58457 w 133406"/>
                <a:gd name="connsiteY5" fmla="*/ 238126 h 263207"/>
                <a:gd name="connsiteX6" fmla="*/ 56294 w 133406"/>
                <a:gd name="connsiteY6" fmla="*/ 263726 h 263207"/>
                <a:gd name="connsiteX7" fmla="*/ 47640 w 133406"/>
                <a:gd name="connsiteY7" fmla="*/ 260481 h 263207"/>
                <a:gd name="connsiteX8" fmla="*/ 46 w 133406"/>
                <a:gd name="connsiteY8" fmla="*/ 150150 h 263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406" h="263207">
                  <a:moveTo>
                    <a:pt x="46" y="150150"/>
                  </a:moveTo>
                  <a:cubicBezTo>
                    <a:pt x="-1756" y="81644"/>
                    <a:pt x="49082" y="15301"/>
                    <a:pt x="123357" y="1239"/>
                  </a:cubicBezTo>
                  <a:cubicBezTo>
                    <a:pt x="126963" y="518"/>
                    <a:pt x="131650" y="-1645"/>
                    <a:pt x="134174" y="2321"/>
                  </a:cubicBezTo>
                  <a:cubicBezTo>
                    <a:pt x="136338" y="5566"/>
                    <a:pt x="132732" y="8811"/>
                    <a:pt x="131290" y="12056"/>
                  </a:cubicBezTo>
                  <a:cubicBezTo>
                    <a:pt x="128045" y="20709"/>
                    <a:pt x="122276" y="25036"/>
                    <a:pt x="113262" y="28281"/>
                  </a:cubicBezTo>
                  <a:cubicBezTo>
                    <a:pt x="19877" y="59289"/>
                    <a:pt x="-5362" y="169980"/>
                    <a:pt x="58457" y="238126"/>
                  </a:cubicBezTo>
                  <a:cubicBezTo>
                    <a:pt x="64947" y="244977"/>
                    <a:pt x="63865" y="257957"/>
                    <a:pt x="56294" y="263726"/>
                  </a:cubicBezTo>
                  <a:cubicBezTo>
                    <a:pt x="51606" y="267331"/>
                    <a:pt x="49804" y="262644"/>
                    <a:pt x="47640" y="260481"/>
                  </a:cubicBezTo>
                  <a:cubicBezTo>
                    <a:pt x="15911" y="230915"/>
                    <a:pt x="46" y="193777"/>
                    <a:pt x="46" y="150150"/>
                  </a:cubicBezTo>
                  <a:close/>
                </a:path>
              </a:pathLst>
            </a:custGeom>
            <a:grpFill/>
            <a:ln w="36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9A32DF0B-C684-46CA-A5C0-90B41E591F8E}"/>
              </a:ext>
            </a:extLst>
          </p:cNvPr>
          <p:cNvGrpSpPr/>
          <p:nvPr/>
        </p:nvGrpSpPr>
        <p:grpSpPr>
          <a:xfrm flipH="1">
            <a:off x="3760956" y="1635316"/>
            <a:ext cx="4529299" cy="2952633"/>
            <a:chOff x="4390891" y="2875044"/>
            <a:chExt cx="5072854" cy="3306975"/>
          </a:xfrm>
        </p:grpSpPr>
        <p:sp>
          <p:nvSpPr>
            <p:cNvPr id="38" name="Block Arc 37">
              <a:extLst>
                <a:ext uri="{FF2B5EF4-FFF2-40B4-BE49-F238E27FC236}">
                  <a16:creationId xmlns="" xmlns:a16="http://schemas.microsoft.com/office/drawing/2014/main" id="{FAB3C77B-55F5-4B8D-96C4-61BB05AF63A1}"/>
                </a:ext>
              </a:extLst>
            </p:cNvPr>
            <p:cNvSpPr/>
            <p:nvPr/>
          </p:nvSpPr>
          <p:spPr>
            <a:xfrm rot="371117">
              <a:off x="4390891" y="2875044"/>
              <a:ext cx="1919886" cy="1014479"/>
            </a:xfrm>
            <a:custGeom>
              <a:avLst/>
              <a:gdLst>
                <a:gd name="connsiteX0" fmla="*/ 1776926 w 4779331"/>
                <a:gd name="connsiteY0" fmla="*/ 79892 h 4779331"/>
                <a:gd name="connsiteX1" fmla="*/ 3915605 w 4779331"/>
                <a:gd name="connsiteY1" fmla="*/ 550640 h 4779331"/>
                <a:gd name="connsiteX2" fmla="*/ 3865401 w 4779331"/>
                <a:gd name="connsiteY2" fmla="*/ 611145 h 4779331"/>
                <a:gd name="connsiteX3" fmla="*/ 1797085 w 4779331"/>
                <a:gd name="connsiteY3" fmla="*/ 155884 h 4779331"/>
                <a:gd name="connsiteX4" fmla="*/ 1776926 w 4779331"/>
                <a:gd name="connsiteY4" fmla="*/ 79892 h 4779331"/>
                <a:gd name="connsiteX0" fmla="*/ 0 w 2138679"/>
                <a:gd name="connsiteY0" fmla="*/ 79920 h 611173"/>
                <a:gd name="connsiteX1" fmla="*/ 2138679 w 2138679"/>
                <a:gd name="connsiteY1" fmla="*/ 550668 h 611173"/>
                <a:gd name="connsiteX2" fmla="*/ 2062837 w 2138679"/>
                <a:gd name="connsiteY2" fmla="*/ 611173 h 611173"/>
                <a:gd name="connsiteX3" fmla="*/ 20159 w 2138679"/>
                <a:gd name="connsiteY3" fmla="*/ 155912 h 611173"/>
                <a:gd name="connsiteX4" fmla="*/ 0 w 2138679"/>
                <a:gd name="connsiteY4" fmla="*/ 79920 h 611173"/>
                <a:gd name="connsiteX0" fmla="*/ 0 w 2287402"/>
                <a:gd name="connsiteY0" fmla="*/ 79920 h 639087"/>
                <a:gd name="connsiteX1" fmla="*/ 2138679 w 2287402"/>
                <a:gd name="connsiteY1" fmla="*/ 550668 h 639087"/>
                <a:gd name="connsiteX2" fmla="*/ 2100144 w 2287402"/>
                <a:gd name="connsiteY2" fmla="*/ 585238 h 639087"/>
                <a:gd name="connsiteX3" fmla="*/ 2062837 w 2287402"/>
                <a:gd name="connsiteY3" fmla="*/ 611173 h 639087"/>
                <a:gd name="connsiteX4" fmla="*/ 20159 w 2287402"/>
                <a:gd name="connsiteY4" fmla="*/ 155912 h 639087"/>
                <a:gd name="connsiteX5" fmla="*/ 0 w 2287402"/>
                <a:gd name="connsiteY5" fmla="*/ 79920 h 639087"/>
                <a:gd name="connsiteX0" fmla="*/ 0 w 2467780"/>
                <a:gd name="connsiteY0" fmla="*/ 79920 h 893007"/>
                <a:gd name="connsiteX1" fmla="*/ 2138679 w 2467780"/>
                <a:gd name="connsiteY1" fmla="*/ 550668 h 893007"/>
                <a:gd name="connsiteX2" fmla="*/ 2463024 w 2467780"/>
                <a:gd name="connsiteY2" fmla="*/ 892672 h 893007"/>
                <a:gd name="connsiteX3" fmla="*/ 2062837 w 2467780"/>
                <a:gd name="connsiteY3" fmla="*/ 611173 h 893007"/>
                <a:gd name="connsiteX4" fmla="*/ 20159 w 2467780"/>
                <a:gd name="connsiteY4" fmla="*/ 155912 h 893007"/>
                <a:gd name="connsiteX5" fmla="*/ 0 w 2467780"/>
                <a:gd name="connsiteY5" fmla="*/ 79920 h 893007"/>
                <a:gd name="connsiteX0" fmla="*/ 0 w 2480028"/>
                <a:gd name="connsiteY0" fmla="*/ 79920 h 902123"/>
                <a:gd name="connsiteX1" fmla="*/ 2138679 w 2480028"/>
                <a:gd name="connsiteY1" fmla="*/ 550668 h 902123"/>
                <a:gd name="connsiteX2" fmla="*/ 2463024 w 2480028"/>
                <a:gd name="connsiteY2" fmla="*/ 892672 h 902123"/>
                <a:gd name="connsiteX3" fmla="*/ 2395434 w 2480028"/>
                <a:gd name="connsiteY3" fmla="*/ 789605 h 902123"/>
                <a:gd name="connsiteX4" fmla="*/ 2062837 w 2480028"/>
                <a:gd name="connsiteY4" fmla="*/ 611173 h 902123"/>
                <a:gd name="connsiteX5" fmla="*/ 20159 w 2480028"/>
                <a:gd name="connsiteY5" fmla="*/ 155912 h 902123"/>
                <a:gd name="connsiteX6" fmla="*/ 0 w 2480028"/>
                <a:gd name="connsiteY6" fmla="*/ 79920 h 902123"/>
                <a:gd name="connsiteX0" fmla="*/ 0 w 2483748"/>
                <a:gd name="connsiteY0" fmla="*/ 79920 h 969464"/>
                <a:gd name="connsiteX1" fmla="*/ 2138679 w 2483748"/>
                <a:gd name="connsiteY1" fmla="*/ 550668 h 969464"/>
                <a:gd name="connsiteX2" fmla="*/ 2463024 w 2483748"/>
                <a:gd name="connsiteY2" fmla="*/ 892672 h 969464"/>
                <a:gd name="connsiteX3" fmla="*/ 2412431 w 2483748"/>
                <a:gd name="connsiteY3" fmla="*/ 953561 h 969464"/>
                <a:gd name="connsiteX4" fmla="*/ 2062837 w 2483748"/>
                <a:gd name="connsiteY4" fmla="*/ 611173 h 969464"/>
                <a:gd name="connsiteX5" fmla="*/ 20159 w 2483748"/>
                <a:gd name="connsiteY5" fmla="*/ 155912 h 969464"/>
                <a:gd name="connsiteX6" fmla="*/ 0 w 2483748"/>
                <a:gd name="connsiteY6" fmla="*/ 79920 h 969464"/>
                <a:gd name="connsiteX0" fmla="*/ 0 w 2483748"/>
                <a:gd name="connsiteY0" fmla="*/ 79920 h 969464"/>
                <a:gd name="connsiteX1" fmla="*/ 2138679 w 2483748"/>
                <a:gd name="connsiteY1" fmla="*/ 550668 h 969464"/>
                <a:gd name="connsiteX2" fmla="*/ 2463024 w 2483748"/>
                <a:gd name="connsiteY2" fmla="*/ 892672 h 969464"/>
                <a:gd name="connsiteX3" fmla="*/ 2412431 w 2483748"/>
                <a:gd name="connsiteY3" fmla="*/ 953561 h 969464"/>
                <a:gd name="connsiteX4" fmla="*/ 2062837 w 2483748"/>
                <a:gd name="connsiteY4" fmla="*/ 611173 h 969464"/>
                <a:gd name="connsiteX5" fmla="*/ 20159 w 2483748"/>
                <a:gd name="connsiteY5" fmla="*/ 155912 h 969464"/>
                <a:gd name="connsiteX6" fmla="*/ 0 w 2483748"/>
                <a:gd name="connsiteY6" fmla="*/ 79920 h 969464"/>
                <a:gd name="connsiteX0" fmla="*/ 0 w 2483748"/>
                <a:gd name="connsiteY0" fmla="*/ 79920 h 969464"/>
                <a:gd name="connsiteX1" fmla="*/ 2138679 w 2483748"/>
                <a:gd name="connsiteY1" fmla="*/ 550668 h 969464"/>
                <a:gd name="connsiteX2" fmla="*/ 2463024 w 2483748"/>
                <a:gd name="connsiteY2" fmla="*/ 892672 h 969464"/>
                <a:gd name="connsiteX3" fmla="*/ 2412431 w 2483748"/>
                <a:gd name="connsiteY3" fmla="*/ 953561 h 969464"/>
                <a:gd name="connsiteX4" fmla="*/ 2062837 w 2483748"/>
                <a:gd name="connsiteY4" fmla="*/ 611173 h 969464"/>
                <a:gd name="connsiteX5" fmla="*/ 20159 w 2483748"/>
                <a:gd name="connsiteY5" fmla="*/ 155912 h 969464"/>
                <a:gd name="connsiteX6" fmla="*/ 0 w 2483748"/>
                <a:gd name="connsiteY6" fmla="*/ 79920 h 969464"/>
                <a:gd name="connsiteX0" fmla="*/ 0 w 2438325"/>
                <a:gd name="connsiteY0" fmla="*/ 79920 h 962729"/>
                <a:gd name="connsiteX1" fmla="*/ 2138679 w 2438325"/>
                <a:gd name="connsiteY1" fmla="*/ 550668 h 962729"/>
                <a:gd name="connsiteX2" fmla="*/ 2358079 w 2438325"/>
                <a:gd name="connsiteY2" fmla="*/ 814224 h 962729"/>
                <a:gd name="connsiteX3" fmla="*/ 2412431 w 2438325"/>
                <a:gd name="connsiteY3" fmla="*/ 953561 h 962729"/>
                <a:gd name="connsiteX4" fmla="*/ 2062837 w 2438325"/>
                <a:gd name="connsiteY4" fmla="*/ 611173 h 962729"/>
                <a:gd name="connsiteX5" fmla="*/ 20159 w 2438325"/>
                <a:gd name="connsiteY5" fmla="*/ 155912 h 962729"/>
                <a:gd name="connsiteX6" fmla="*/ 0 w 2438325"/>
                <a:gd name="connsiteY6" fmla="*/ 79920 h 962729"/>
                <a:gd name="connsiteX0" fmla="*/ 0 w 2462564"/>
                <a:gd name="connsiteY0" fmla="*/ 79920 h 967083"/>
                <a:gd name="connsiteX1" fmla="*/ 2138679 w 2462564"/>
                <a:gd name="connsiteY1" fmla="*/ 550668 h 967083"/>
                <a:gd name="connsiteX2" fmla="*/ 2430335 w 2462564"/>
                <a:gd name="connsiteY2" fmla="*/ 873569 h 967083"/>
                <a:gd name="connsiteX3" fmla="*/ 2412431 w 2462564"/>
                <a:gd name="connsiteY3" fmla="*/ 953561 h 967083"/>
                <a:gd name="connsiteX4" fmla="*/ 2062837 w 2462564"/>
                <a:gd name="connsiteY4" fmla="*/ 611173 h 967083"/>
                <a:gd name="connsiteX5" fmla="*/ 20159 w 2462564"/>
                <a:gd name="connsiteY5" fmla="*/ 155912 h 967083"/>
                <a:gd name="connsiteX6" fmla="*/ 0 w 2462564"/>
                <a:gd name="connsiteY6" fmla="*/ 79920 h 967083"/>
                <a:gd name="connsiteX0" fmla="*/ 0 w 2462564"/>
                <a:gd name="connsiteY0" fmla="*/ 79920 h 967083"/>
                <a:gd name="connsiteX1" fmla="*/ 2138679 w 2462564"/>
                <a:gd name="connsiteY1" fmla="*/ 550668 h 967083"/>
                <a:gd name="connsiteX2" fmla="*/ 2430335 w 2462564"/>
                <a:gd name="connsiteY2" fmla="*/ 873569 h 967083"/>
                <a:gd name="connsiteX3" fmla="*/ 2412431 w 2462564"/>
                <a:gd name="connsiteY3" fmla="*/ 953561 h 967083"/>
                <a:gd name="connsiteX4" fmla="*/ 2062837 w 2462564"/>
                <a:gd name="connsiteY4" fmla="*/ 611173 h 967083"/>
                <a:gd name="connsiteX5" fmla="*/ 20159 w 2462564"/>
                <a:gd name="connsiteY5" fmla="*/ 155912 h 967083"/>
                <a:gd name="connsiteX6" fmla="*/ 0 w 2462564"/>
                <a:gd name="connsiteY6" fmla="*/ 79920 h 967083"/>
                <a:gd name="connsiteX0" fmla="*/ 0 w 2477565"/>
                <a:gd name="connsiteY0" fmla="*/ 79920 h 968447"/>
                <a:gd name="connsiteX1" fmla="*/ 2138679 w 2477565"/>
                <a:gd name="connsiteY1" fmla="*/ 550668 h 968447"/>
                <a:gd name="connsiteX2" fmla="*/ 2454451 w 2477565"/>
                <a:gd name="connsiteY2" fmla="*/ 885219 h 968447"/>
                <a:gd name="connsiteX3" fmla="*/ 2412431 w 2477565"/>
                <a:gd name="connsiteY3" fmla="*/ 953561 h 968447"/>
                <a:gd name="connsiteX4" fmla="*/ 2062837 w 2477565"/>
                <a:gd name="connsiteY4" fmla="*/ 611173 h 968447"/>
                <a:gd name="connsiteX5" fmla="*/ 20159 w 2477565"/>
                <a:gd name="connsiteY5" fmla="*/ 155912 h 968447"/>
                <a:gd name="connsiteX6" fmla="*/ 0 w 2477565"/>
                <a:gd name="connsiteY6" fmla="*/ 79920 h 968447"/>
                <a:gd name="connsiteX0" fmla="*/ 0 w 2486217"/>
                <a:gd name="connsiteY0" fmla="*/ 79920 h 969044"/>
                <a:gd name="connsiteX1" fmla="*/ 2138679 w 2486217"/>
                <a:gd name="connsiteY1" fmla="*/ 550668 h 969044"/>
                <a:gd name="connsiteX2" fmla="*/ 2466309 w 2486217"/>
                <a:gd name="connsiteY2" fmla="*/ 889705 h 969044"/>
                <a:gd name="connsiteX3" fmla="*/ 2412431 w 2486217"/>
                <a:gd name="connsiteY3" fmla="*/ 953561 h 969044"/>
                <a:gd name="connsiteX4" fmla="*/ 2062837 w 2486217"/>
                <a:gd name="connsiteY4" fmla="*/ 611173 h 969044"/>
                <a:gd name="connsiteX5" fmla="*/ 20159 w 2486217"/>
                <a:gd name="connsiteY5" fmla="*/ 155912 h 969044"/>
                <a:gd name="connsiteX6" fmla="*/ 0 w 2486217"/>
                <a:gd name="connsiteY6" fmla="*/ 79920 h 969044"/>
                <a:gd name="connsiteX0" fmla="*/ 0 w 2466309"/>
                <a:gd name="connsiteY0" fmla="*/ 79920 h 967430"/>
                <a:gd name="connsiteX1" fmla="*/ 2138679 w 2466309"/>
                <a:gd name="connsiteY1" fmla="*/ 550668 h 967430"/>
                <a:gd name="connsiteX2" fmla="*/ 2466309 w 2466309"/>
                <a:gd name="connsiteY2" fmla="*/ 889705 h 967430"/>
                <a:gd name="connsiteX3" fmla="*/ 2412431 w 2466309"/>
                <a:gd name="connsiteY3" fmla="*/ 953561 h 967430"/>
                <a:gd name="connsiteX4" fmla="*/ 2062837 w 2466309"/>
                <a:gd name="connsiteY4" fmla="*/ 611173 h 967430"/>
                <a:gd name="connsiteX5" fmla="*/ 20159 w 2466309"/>
                <a:gd name="connsiteY5" fmla="*/ 155912 h 967430"/>
                <a:gd name="connsiteX6" fmla="*/ 0 w 2466309"/>
                <a:gd name="connsiteY6" fmla="*/ 79920 h 967430"/>
                <a:gd name="connsiteX0" fmla="*/ 0 w 2466309"/>
                <a:gd name="connsiteY0" fmla="*/ 79920 h 953561"/>
                <a:gd name="connsiteX1" fmla="*/ 2138679 w 2466309"/>
                <a:gd name="connsiteY1" fmla="*/ 550668 h 953561"/>
                <a:gd name="connsiteX2" fmla="*/ 2466309 w 2466309"/>
                <a:gd name="connsiteY2" fmla="*/ 889705 h 953561"/>
                <a:gd name="connsiteX3" fmla="*/ 2412431 w 2466309"/>
                <a:gd name="connsiteY3" fmla="*/ 953561 h 953561"/>
                <a:gd name="connsiteX4" fmla="*/ 2062837 w 2466309"/>
                <a:gd name="connsiteY4" fmla="*/ 611173 h 953561"/>
                <a:gd name="connsiteX5" fmla="*/ 20159 w 2466309"/>
                <a:gd name="connsiteY5" fmla="*/ 155912 h 953561"/>
                <a:gd name="connsiteX6" fmla="*/ 0 w 2466309"/>
                <a:gd name="connsiteY6" fmla="*/ 79920 h 953561"/>
                <a:gd name="connsiteX0" fmla="*/ 0 w 2483853"/>
                <a:gd name="connsiteY0" fmla="*/ 79920 h 953561"/>
                <a:gd name="connsiteX1" fmla="*/ 2138679 w 2483853"/>
                <a:gd name="connsiteY1" fmla="*/ 550668 h 953561"/>
                <a:gd name="connsiteX2" fmla="*/ 2483852 w 2483853"/>
                <a:gd name="connsiteY2" fmla="*/ 907292 h 953561"/>
                <a:gd name="connsiteX3" fmla="*/ 2412431 w 2483853"/>
                <a:gd name="connsiteY3" fmla="*/ 953561 h 953561"/>
                <a:gd name="connsiteX4" fmla="*/ 2062837 w 2483853"/>
                <a:gd name="connsiteY4" fmla="*/ 611173 h 953561"/>
                <a:gd name="connsiteX5" fmla="*/ 20159 w 2483853"/>
                <a:gd name="connsiteY5" fmla="*/ 155912 h 953561"/>
                <a:gd name="connsiteX6" fmla="*/ 0 w 2483853"/>
                <a:gd name="connsiteY6" fmla="*/ 79920 h 953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853" h="953561">
                  <a:moveTo>
                    <a:pt x="0" y="79920"/>
                  </a:moveTo>
                  <a:cubicBezTo>
                    <a:pt x="747072" y="-118264"/>
                    <a:pt x="1543865" y="57119"/>
                    <a:pt x="2138679" y="550668"/>
                  </a:cubicBezTo>
                  <a:cubicBezTo>
                    <a:pt x="2321346" y="713099"/>
                    <a:pt x="2403896" y="801529"/>
                    <a:pt x="2483852" y="907292"/>
                  </a:cubicBezTo>
                  <a:cubicBezTo>
                    <a:pt x="2464866" y="933012"/>
                    <a:pt x="2465455" y="933811"/>
                    <a:pt x="2412431" y="953561"/>
                  </a:cubicBezTo>
                  <a:cubicBezTo>
                    <a:pt x="2345733" y="906644"/>
                    <a:pt x="2386749" y="909426"/>
                    <a:pt x="2062837" y="611173"/>
                  </a:cubicBezTo>
                  <a:cubicBezTo>
                    <a:pt x="1487593" y="133862"/>
                    <a:pt x="742652" y="-35752"/>
                    <a:pt x="20159" y="155912"/>
                  </a:cubicBezTo>
                  <a:lnTo>
                    <a:pt x="0" y="7992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BC9060B0-F296-42D8-BEC0-649937CA2486}"/>
                </a:ext>
              </a:extLst>
            </p:cNvPr>
            <p:cNvSpPr/>
            <p:nvPr/>
          </p:nvSpPr>
          <p:spPr>
            <a:xfrm>
              <a:off x="6190831" y="3918076"/>
              <a:ext cx="2955074" cy="2263943"/>
            </a:xfrm>
            <a:custGeom>
              <a:avLst/>
              <a:gdLst>
                <a:gd name="connsiteX0" fmla="*/ 576044 w 1844463"/>
                <a:gd name="connsiteY0" fmla="*/ 0 h 1887562"/>
                <a:gd name="connsiteX1" fmla="*/ 664782 w 1844463"/>
                <a:gd name="connsiteY1" fmla="*/ 0 h 1887562"/>
                <a:gd name="connsiteX2" fmla="*/ 664434 w 1844463"/>
                <a:gd name="connsiteY2" fmla="*/ 30808 h 1887562"/>
                <a:gd name="connsiteX3" fmla="*/ 623283 w 1844463"/>
                <a:gd name="connsiteY3" fmla="*/ 282867 h 1887562"/>
                <a:gd name="connsiteX4" fmla="*/ 462236 w 1844463"/>
                <a:gd name="connsiteY4" fmla="*/ 611535 h 1887562"/>
                <a:gd name="connsiteX5" fmla="*/ 282200 w 1844463"/>
                <a:gd name="connsiteY5" fmla="*/ 884328 h 1887562"/>
                <a:gd name="connsiteX6" fmla="*/ 98511 w 1844463"/>
                <a:gd name="connsiteY6" fmla="*/ 1288588 h 1887562"/>
                <a:gd name="connsiteX7" fmla="*/ 112754 w 1844463"/>
                <a:gd name="connsiteY7" fmla="*/ 1598266 h 1887562"/>
                <a:gd name="connsiteX8" fmla="*/ 243490 w 1844463"/>
                <a:gd name="connsiteY8" fmla="*/ 1765885 h 1887562"/>
                <a:gd name="connsiteX9" fmla="*/ 450186 w 1844463"/>
                <a:gd name="connsiteY9" fmla="*/ 1770998 h 1887562"/>
                <a:gd name="connsiteX10" fmla="*/ 584573 w 1844463"/>
                <a:gd name="connsiteY10" fmla="*/ 1652678 h 1887562"/>
                <a:gd name="connsiteX11" fmla="*/ 723709 w 1844463"/>
                <a:gd name="connsiteY11" fmla="*/ 1488710 h 1887562"/>
                <a:gd name="connsiteX12" fmla="*/ 879278 w 1844463"/>
                <a:gd name="connsiteY12" fmla="*/ 1368929 h 1887562"/>
                <a:gd name="connsiteX13" fmla="*/ 1147690 w 1844463"/>
                <a:gd name="connsiteY13" fmla="*/ 1386458 h 1887562"/>
                <a:gd name="connsiteX14" fmla="*/ 1277330 w 1844463"/>
                <a:gd name="connsiteY14" fmla="*/ 1494553 h 1887562"/>
                <a:gd name="connsiteX15" fmla="*/ 1401129 w 1844463"/>
                <a:gd name="connsiteY15" fmla="*/ 1645009 h 1887562"/>
                <a:gd name="connsiteX16" fmla="*/ 1548663 w 1844463"/>
                <a:gd name="connsiteY16" fmla="*/ 1773189 h 1887562"/>
                <a:gd name="connsiteX17" fmla="*/ 1608188 w 1844463"/>
                <a:gd name="connsiteY17" fmla="*/ 1792909 h 1887562"/>
                <a:gd name="connsiteX18" fmla="*/ 1719935 w 1844463"/>
                <a:gd name="connsiteY18" fmla="*/ 1745070 h 1887562"/>
                <a:gd name="connsiteX19" fmla="*/ 1758645 w 1844463"/>
                <a:gd name="connsiteY19" fmla="*/ 1649026 h 1887562"/>
                <a:gd name="connsiteX20" fmla="*/ 1775809 w 1844463"/>
                <a:gd name="connsiteY20" fmla="*/ 1639166 h 1887562"/>
                <a:gd name="connsiteX21" fmla="*/ 1844463 w 1844463"/>
                <a:gd name="connsiteY21" fmla="*/ 1637705 h 1887562"/>
                <a:gd name="connsiteX22" fmla="*/ 1750611 w 1844463"/>
                <a:gd name="connsiteY22" fmla="*/ 1834541 h 1887562"/>
                <a:gd name="connsiteX23" fmla="*/ 1535516 w 1844463"/>
                <a:gd name="connsiteY23" fmla="*/ 1860468 h 1887562"/>
                <a:gd name="connsiteX24" fmla="*/ 1374469 w 1844463"/>
                <a:gd name="connsiteY24" fmla="*/ 1741418 h 1887562"/>
                <a:gd name="connsiteX25" fmla="*/ 1231317 w 1844463"/>
                <a:gd name="connsiteY25" fmla="*/ 1573433 h 1887562"/>
                <a:gd name="connsiteX26" fmla="*/ 1123222 w 1844463"/>
                <a:gd name="connsiteY26" fmla="*/ 1474833 h 1887562"/>
                <a:gd name="connsiteX27" fmla="*/ 864671 w 1844463"/>
                <a:gd name="connsiteY27" fmla="*/ 1486154 h 1887562"/>
                <a:gd name="connsiteX28" fmla="*/ 729187 w 1844463"/>
                <a:gd name="connsiteY28" fmla="*/ 1627845 h 1887562"/>
                <a:gd name="connsiteX29" fmla="*/ 597355 w 1844463"/>
                <a:gd name="connsiteY29" fmla="*/ 1777206 h 1887562"/>
                <a:gd name="connsiteX30" fmla="*/ 375322 w 1844463"/>
                <a:gd name="connsiteY30" fmla="*/ 1885666 h 1887562"/>
                <a:gd name="connsiteX31" fmla="*/ 94130 w 1844463"/>
                <a:gd name="connsiteY31" fmla="*/ 1756391 h 1887562"/>
                <a:gd name="connsiteX32" fmla="*/ 5024 w 1844463"/>
                <a:gd name="connsiteY32" fmla="*/ 1513908 h 1887562"/>
                <a:gd name="connsiteX33" fmla="*/ 57246 w 1844463"/>
                <a:gd name="connsiteY33" fmla="*/ 1155295 h 1887562"/>
                <a:gd name="connsiteX34" fmla="*/ 251889 w 1844463"/>
                <a:gd name="connsiteY34" fmla="*/ 778424 h 1887562"/>
                <a:gd name="connsiteX35" fmla="*/ 437038 w 1844463"/>
                <a:gd name="connsiteY35" fmla="*/ 486276 h 1887562"/>
                <a:gd name="connsiteX36" fmla="*/ 569236 w 1844463"/>
                <a:gd name="connsiteY36" fmla="*/ 168199 h 1887562"/>
                <a:gd name="connsiteX37" fmla="*/ 578320 w 1844463"/>
                <a:gd name="connsiteY37" fmla="*/ 44401 h 1887562"/>
                <a:gd name="connsiteX0" fmla="*/ 576044 w 1844463"/>
                <a:gd name="connsiteY0" fmla="*/ 131003 h 2018565"/>
                <a:gd name="connsiteX1" fmla="*/ 580940 w 1844463"/>
                <a:gd name="connsiteY1" fmla="*/ 0 h 2018565"/>
                <a:gd name="connsiteX2" fmla="*/ 664434 w 1844463"/>
                <a:gd name="connsiteY2" fmla="*/ 161811 h 2018565"/>
                <a:gd name="connsiteX3" fmla="*/ 623283 w 1844463"/>
                <a:gd name="connsiteY3" fmla="*/ 413870 h 2018565"/>
                <a:gd name="connsiteX4" fmla="*/ 462236 w 1844463"/>
                <a:gd name="connsiteY4" fmla="*/ 742538 h 2018565"/>
                <a:gd name="connsiteX5" fmla="*/ 282200 w 1844463"/>
                <a:gd name="connsiteY5" fmla="*/ 1015331 h 2018565"/>
                <a:gd name="connsiteX6" fmla="*/ 98511 w 1844463"/>
                <a:gd name="connsiteY6" fmla="*/ 1419591 h 2018565"/>
                <a:gd name="connsiteX7" fmla="*/ 112754 w 1844463"/>
                <a:gd name="connsiteY7" fmla="*/ 1729269 h 2018565"/>
                <a:gd name="connsiteX8" fmla="*/ 243490 w 1844463"/>
                <a:gd name="connsiteY8" fmla="*/ 1896888 h 2018565"/>
                <a:gd name="connsiteX9" fmla="*/ 450186 w 1844463"/>
                <a:gd name="connsiteY9" fmla="*/ 1902001 h 2018565"/>
                <a:gd name="connsiteX10" fmla="*/ 584573 w 1844463"/>
                <a:gd name="connsiteY10" fmla="*/ 1783681 h 2018565"/>
                <a:gd name="connsiteX11" fmla="*/ 723709 w 1844463"/>
                <a:gd name="connsiteY11" fmla="*/ 1619713 h 2018565"/>
                <a:gd name="connsiteX12" fmla="*/ 879278 w 1844463"/>
                <a:gd name="connsiteY12" fmla="*/ 1499932 h 2018565"/>
                <a:gd name="connsiteX13" fmla="*/ 1147690 w 1844463"/>
                <a:gd name="connsiteY13" fmla="*/ 1517461 h 2018565"/>
                <a:gd name="connsiteX14" fmla="*/ 1277330 w 1844463"/>
                <a:gd name="connsiteY14" fmla="*/ 1625556 h 2018565"/>
                <a:gd name="connsiteX15" fmla="*/ 1401129 w 1844463"/>
                <a:gd name="connsiteY15" fmla="*/ 1776012 h 2018565"/>
                <a:gd name="connsiteX16" fmla="*/ 1548663 w 1844463"/>
                <a:gd name="connsiteY16" fmla="*/ 1904192 h 2018565"/>
                <a:gd name="connsiteX17" fmla="*/ 1608188 w 1844463"/>
                <a:gd name="connsiteY17" fmla="*/ 1923912 h 2018565"/>
                <a:gd name="connsiteX18" fmla="*/ 1719935 w 1844463"/>
                <a:gd name="connsiteY18" fmla="*/ 1876073 h 2018565"/>
                <a:gd name="connsiteX19" fmla="*/ 1758645 w 1844463"/>
                <a:gd name="connsiteY19" fmla="*/ 1780029 h 2018565"/>
                <a:gd name="connsiteX20" fmla="*/ 1775809 w 1844463"/>
                <a:gd name="connsiteY20" fmla="*/ 1770169 h 2018565"/>
                <a:gd name="connsiteX21" fmla="*/ 1844463 w 1844463"/>
                <a:gd name="connsiteY21" fmla="*/ 1768708 h 2018565"/>
                <a:gd name="connsiteX22" fmla="*/ 1750611 w 1844463"/>
                <a:gd name="connsiteY22" fmla="*/ 1965544 h 2018565"/>
                <a:gd name="connsiteX23" fmla="*/ 1535516 w 1844463"/>
                <a:gd name="connsiteY23" fmla="*/ 1991471 h 2018565"/>
                <a:gd name="connsiteX24" fmla="*/ 1374469 w 1844463"/>
                <a:gd name="connsiteY24" fmla="*/ 1872421 h 2018565"/>
                <a:gd name="connsiteX25" fmla="*/ 1231317 w 1844463"/>
                <a:gd name="connsiteY25" fmla="*/ 1704436 h 2018565"/>
                <a:gd name="connsiteX26" fmla="*/ 1123222 w 1844463"/>
                <a:gd name="connsiteY26" fmla="*/ 1605836 h 2018565"/>
                <a:gd name="connsiteX27" fmla="*/ 864671 w 1844463"/>
                <a:gd name="connsiteY27" fmla="*/ 1617157 h 2018565"/>
                <a:gd name="connsiteX28" fmla="*/ 729187 w 1844463"/>
                <a:gd name="connsiteY28" fmla="*/ 1758848 h 2018565"/>
                <a:gd name="connsiteX29" fmla="*/ 597355 w 1844463"/>
                <a:gd name="connsiteY29" fmla="*/ 1908209 h 2018565"/>
                <a:gd name="connsiteX30" fmla="*/ 375322 w 1844463"/>
                <a:gd name="connsiteY30" fmla="*/ 2016669 h 2018565"/>
                <a:gd name="connsiteX31" fmla="*/ 94130 w 1844463"/>
                <a:gd name="connsiteY31" fmla="*/ 1887394 h 2018565"/>
                <a:gd name="connsiteX32" fmla="*/ 5024 w 1844463"/>
                <a:gd name="connsiteY32" fmla="*/ 1644911 h 2018565"/>
                <a:gd name="connsiteX33" fmla="*/ 57246 w 1844463"/>
                <a:gd name="connsiteY33" fmla="*/ 1286298 h 2018565"/>
                <a:gd name="connsiteX34" fmla="*/ 251889 w 1844463"/>
                <a:gd name="connsiteY34" fmla="*/ 909427 h 2018565"/>
                <a:gd name="connsiteX35" fmla="*/ 437038 w 1844463"/>
                <a:gd name="connsiteY35" fmla="*/ 617279 h 2018565"/>
                <a:gd name="connsiteX36" fmla="*/ 569236 w 1844463"/>
                <a:gd name="connsiteY36" fmla="*/ 299202 h 2018565"/>
                <a:gd name="connsiteX37" fmla="*/ 578320 w 1844463"/>
                <a:gd name="connsiteY37" fmla="*/ 175404 h 2018565"/>
                <a:gd name="connsiteX38" fmla="*/ 576044 w 1844463"/>
                <a:gd name="connsiteY38" fmla="*/ 131003 h 2018565"/>
                <a:gd name="connsiteX0" fmla="*/ 576044 w 1844463"/>
                <a:gd name="connsiteY0" fmla="*/ 117902 h 2005464"/>
                <a:gd name="connsiteX1" fmla="*/ 680502 w 1844463"/>
                <a:gd name="connsiteY1" fmla="*/ 0 h 2005464"/>
                <a:gd name="connsiteX2" fmla="*/ 664434 w 1844463"/>
                <a:gd name="connsiteY2" fmla="*/ 148710 h 2005464"/>
                <a:gd name="connsiteX3" fmla="*/ 623283 w 1844463"/>
                <a:gd name="connsiteY3" fmla="*/ 400769 h 2005464"/>
                <a:gd name="connsiteX4" fmla="*/ 462236 w 1844463"/>
                <a:gd name="connsiteY4" fmla="*/ 729437 h 2005464"/>
                <a:gd name="connsiteX5" fmla="*/ 282200 w 1844463"/>
                <a:gd name="connsiteY5" fmla="*/ 1002230 h 2005464"/>
                <a:gd name="connsiteX6" fmla="*/ 98511 w 1844463"/>
                <a:gd name="connsiteY6" fmla="*/ 1406490 h 2005464"/>
                <a:gd name="connsiteX7" fmla="*/ 112754 w 1844463"/>
                <a:gd name="connsiteY7" fmla="*/ 1716168 h 2005464"/>
                <a:gd name="connsiteX8" fmla="*/ 243490 w 1844463"/>
                <a:gd name="connsiteY8" fmla="*/ 1883787 h 2005464"/>
                <a:gd name="connsiteX9" fmla="*/ 450186 w 1844463"/>
                <a:gd name="connsiteY9" fmla="*/ 1888900 h 2005464"/>
                <a:gd name="connsiteX10" fmla="*/ 584573 w 1844463"/>
                <a:gd name="connsiteY10" fmla="*/ 1770580 h 2005464"/>
                <a:gd name="connsiteX11" fmla="*/ 723709 w 1844463"/>
                <a:gd name="connsiteY11" fmla="*/ 1606612 h 2005464"/>
                <a:gd name="connsiteX12" fmla="*/ 879278 w 1844463"/>
                <a:gd name="connsiteY12" fmla="*/ 1486831 h 2005464"/>
                <a:gd name="connsiteX13" fmla="*/ 1147690 w 1844463"/>
                <a:gd name="connsiteY13" fmla="*/ 1504360 h 2005464"/>
                <a:gd name="connsiteX14" fmla="*/ 1277330 w 1844463"/>
                <a:gd name="connsiteY14" fmla="*/ 1612455 h 2005464"/>
                <a:gd name="connsiteX15" fmla="*/ 1401129 w 1844463"/>
                <a:gd name="connsiteY15" fmla="*/ 1762911 h 2005464"/>
                <a:gd name="connsiteX16" fmla="*/ 1548663 w 1844463"/>
                <a:gd name="connsiteY16" fmla="*/ 1891091 h 2005464"/>
                <a:gd name="connsiteX17" fmla="*/ 1608188 w 1844463"/>
                <a:gd name="connsiteY17" fmla="*/ 1910811 h 2005464"/>
                <a:gd name="connsiteX18" fmla="*/ 1719935 w 1844463"/>
                <a:gd name="connsiteY18" fmla="*/ 1862972 h 2005464"/>
                <a:gd name="connsiteX19" fmla="*/ 1758645 w 1844463"/>
                <a:gd name="connsiteY19" fmla="*/ 1766928 h 2005464"/>
                <a:gd name="connsiteX20" fmla="*/ 1775809 w 1844463"/>
                <a:gd name="connsiteY20" fmla="*/ 1757068 h 2005464"/>
                <a:gd name="connsiteX21" fmla="*/ 1844463 w 1844463"/>
                <a:gd name="connsiteY21" fmla="*/ 1755607 h 2005464"/>
                <a:gd name="connsiteX22" fmla="*/ 1750611 w 1844463"/>
                <a:gd name="connsiteY22" fmla="*/ 1952443 h 2005464"/>
                <a:gd name="connsiteX23" fmla="*/ 1535516 w 1844463"/>
                <a:gd name="connsiteY23" fmla="*/ 1978370 h 2005464"/>
                <a:gd name="connsiteX24" fmla="*/ 1374469 w 1844463"/>
                <a:gd name="connsiteY24" fmla="*/ 1859320 h 2005464"/>
                <a:gd name="connsiteX25" fmla="*/ 1231317 w 1844463"/>
                <a:gd name="connsiteY25" fmla="*/ 1691335 h 2005464"/>
                <a:gd name="connsiteX26" fmla="*/ 1123222 w 1844463"/>
                <a:gd name="connsiteY26" fmla="*/ 1592735 h 2005464"/>
                <a:gd name="connsiteX27" fmla="*/ 864671 w 1844463"/>
                <a:gd name="connsiteY27" fmla="*/ 1604056 h 2005464"/>
                <a:gd name="connsiteX28" fmla="*/ 729187 w 1844463"/>
                <a:gd name="connsiteY28" fmla="*/ 1745747 h 2005464"/>
                <a:gd name="connsiteX29" fmla="*/ 597355 w 1844463"/>
                <a:gd name="connsiteY29" fmla="*/ 1895108 h 2005464"/>
                <a:gd name="connsiteX30" fmla="*/ 375322 w 1844463"/>
                <a:gd name="connsiteY30" fmla="*/ 2003568 h 2005464"/>
                <a:gd name="connsiteX31" fmla="*/ 94130 w 1844463"/>
                <a:gd name="connsiteY31" fmla="*/ 1874293 h 2005464"/>
                <a:gd name="connsiteX32" fmla="*/ 5024 w 1844463"/>
                <a:gd name="connsiteY32" fmla="*/ 1631810 h 2005464"/>
                <a:gd name="connsiteX33" fmla="*/ 57246 w 1844463"/>
                <a:gd name="connsiteY33" fmla="*/ 1273197 h 2005464"/>
                <a:gd name="connsiteX34" fmla="*/ 251889 w 1844463"/>
                <a:gd name="connsiteY34" fmla="*/ 896326 h 2005464"/>
                <a:gd name="connsiteX35" fmla="*/ 437038 w 1844463"/>
                <a:gd name="connsiteY35" fmla="*/ 604178 h 2005464"/>
                <a:gd name="connsiteX36" fmla="*/ 569236 w 1844463"/>
                <a:gd name="connsiteY36" fmla="*/ 286101 h 2005464"/>
                <a:gd name="connsiteX37" fmla="*/ 578320 w 1844463"/>
                <a:gd name="connsiteY37" fmla="*/ 162303 h 2005464"/>
                <a:gd name="connsiteX38" fmla="*/ 576044 w 1844463"/>
                <a:gd name="connsiteY38" fmla="*/ 117902 h 2005464"/>
                <a:gd name="connsiteX0" fmla="*/ 576044 w 1844463"/>
                <a:gd name="connsiteY0" fmla="*/ 138862 h 2026424"/>
                <a:gd name="connsiteX1" fmla="*/ 580940 w 1844463"/>
                <a:gd name="connsiteY1" fmla="*/ 0 h 2026424"/>
                <a:gd name="connsiteX2" fmla="*/ 664434 w 1844463"/>
                <a:gd name="connsiteY2" fmla="*/ 169670 h 2026424"/>
                <a:gd name="connsiteX3" fmla="*/ 623283 w 1844463"/>
                <a:gd name="connsiteY3" fmla="*/ 421729 h 2026424"/>
                <a:gd name="connsiteX4" fmla="*/ 462236 w 1844463"/>
                <a:gd name="connsiteY4" fmla="*/ 750397 h 2026424"/>
                <a:gd name="connsiteX5" fmla="*/ 282200 w 1844463"/>
                <a:gd name="connsiteY5" fmla="*/ 1023190 h 2026424"/>
                <a:gd name="connsiteX6" fmla="*/ 98511 w 1844463"/>
                <a:gd name="connsiteY6" fmla="*/ 1427450 h 2026424"/>
                <a:gd name="connsiteX7" fmla="*/ 112754 w 1844463"/>
                <a:gd name="connsiteY7" fmla="*/ 1737128 h 2026424"/>
                <a:gd name="connsiteX8" fmla="*/ 243490 w 1844463"/>
                <a:gd name="connsiteY8" fmla="*/ 1904747 h 2026424"/>
                <a:gd name="connsiteX9" fmla="*/ 450186 w 1844463"/>
                <a:gd name="connsiteY9" fmla="*/ 1909860 h 2026424"/>
                <a:gd name="connsiteX10" fmla="*/ 584573 w 1844463"/>
                <a:gd name="connsiteY10" fmla="*/ 1791540 h 2026424"/>
                <a:gd name="connsiteX11" fmla="*/ 723709 w 1844463"/>
                <a:gd name="connsiteY11" fmla="*/ 1627572 h 2026424"/>
                <a:gd name="connsiteX12" fmla="*/ 879278 w 1844463"/>
                <a:gd name="connsiteY12" fmla="*/ 1507791 h 2026424"/>
                <a:gd name="connsiteX13" fmla="*/ 1147690 w 1844463"/>
                <a:gd name="connsiteY13" fmla="*/ 1525320 h 2026424"/>
                <a:gd name="connsiteX14" fmla="*/ 1277330 w 1844463"/>
                <a:gd name="connsiteY14" fmla="*/ 1633415 h 2026424"/>
                <a:gd name="connsiteX15" fmla="*/ 1401129 w 1844463"/>
                <a:gd name="connsiteY15" fmla="*/ 1783871 h 2026424"/>
                <a:gd name="connsiteX16" fmla="*/ 1548663 w 1844463"/>
                <a:gd name="connsiteY16" fmla="*/ 1912051 h 2026424"/>
                <a:gd name="connsiteX17" fmla="*/ 1608188 w 1844463"/>
                <a:gd name="connsiteY17" fmla="*/ 1931771 h 2026424"/>
                <a:gd name="connsiteX18" fmla="*/ 1719935 w 1844463"/>
                <a:gd name="connsiteY18" fmla="*/ 1883932 h 2026424"/>
                <a:gd name="connsiteX19" fmla="*/ 1758645 w 1844463"/>
                <a:gd name="connsiteY19" fmla="*/ 1787888 h 2026424"/>
                <a:gd name="connsiteX20" fmla="*/ 1775809 w 1844463"/>
                <a:gd name="connsiteY20" fmla="*/ 1778028 h 2026424"/>
                <a:gd name="connsiteX21" fmla="*/ 1844463 w 1844463"/>
                <a:gd name="connsiteY21" fmla="*/ 1776567 h 2026424"/>
                <a:gd name="connsiteX22" fmla="*/ 1750611 w 1844463"/>
                <a:gd name="connsiteY22" fmla="*/ 1973403 h 2026424"/>
                <a:gd name="connsiteX23" fmla="*/ 1535516 w 1844463"/>
                <a:gd name="connsiteY23" fmla="*/ 1999330 h 2026424"/>
                <a:gd name="connsiteX24" fmla="*/ 1374469 w 1844463"/>
                <a:gd name="connsiteY24" fmla="*/ 1880280 h 2026424"/>
                <a:gd name="connsiteX25" fmla="*/ 1231317 w 1844463"/>
                <a:gd name="connsiteY25" fmla="*/ 1712295 h 2026424"/>
                <a:gd name="connsiteX26" fmla="*/ 1123222 w 1844463"/>
                <a:gd name="connsiteY26" fmla="*/ 1613695 h 2026424"/>
                <a:gd name="connsiteX27" fmla="*/ 864671 w 1844463"/>
                <a:gd name="connsiteY27" fmla="*/ 1625016 h 2026424"/>
                <a:gd name="connsiteX28" fmla="*/ 729187 w 1844463"/>
                <a:gd name="connsiteY28" fmla="*/ 1766707 h 2026424"/>
                <a:gd name="connsiteX29" fmla="*/ 597355 w 1844463"/>
                <a:gd name="connsiteY29" fmla="*/ 1916068 h 2026424"/>
                <a:gd name="connsiteX30" fmla="*/ 375322 w 1844463"/>
                <a:gd name="connsiteY30" fmla="*/ 2024528 h 2026424"/>
                <a:gd name="connsiteX31" fmla="*/ 94130 w 1844463"/>
                <a:gd name="connsiteY31" fmla="*/ 1895253 h 2026424"/>
                <a:gd name="connsiteX32" fmla="*/ 5024 w 1844463"/>
                <a:gd name="connsiteY32" fmla="*/ 1652770 h 2026424"/>
                <a:gd name="connsiteX33" fmla="*/ 57246 w 1844463"/>
                <a:gd name="connsiteY33" fmla="*/ 1294157 h 2026424"/>
                <a:gd name="connsiteX34" fmla="*/ 251889 w 1844463"/>
                <a:gd name="connsiteY34" fmla="*/ 917286 h 2026424"/>
                <a:gd name="connsiteX35" fmla="*/ 437038 w 1844463"/>
                <a:gd name="connsiteY35" fmla="*/ 625138 h 2026424"/>
                <a:gd name="connsiteX36" fmla="*/ 569236 w 1844463"/>
                <a:gd name="connsiteY36" fmla="*/ 307061 h 2026424"/>
                <a:gd name="connsiteX37" fmla="*/ 578320 w 1844463"/>
                <a:gd name="connsiteY37" fmla="*/ 183263 h 2026424"/>
                <a:gd name="connsiteX38" fmla="*/ 576044 w 1844463"/>
                <a:gd name="connsiteY38" fmla="*/ 138862 h 2026424"/>
                <a:gd name="connsiteX0" fmla="*/ 576044 w 1844463"/>
                <a:gd name="connsiteY0" fmla="*/ 138862 h 2026424"/>
                <a:gd name="connsiteX1" fmla="*/ 580940 w 1844463"/>
                <a:gd name="connsiteY1" fmla="*/ 0 h 2026424"/>
                <a:gd name="connsiteX2" fmla="*/ 664434 w 1844463"/>
                <a:gd name="connsiteY2" fmla="*/ 169670 h 2026424"/>
                <a:gd name="connsiteX3" fmla="*/ 623283 w 1844463"/>
                <a:gd name="connsiteY3" fmla="*/ 421729 h 2026424"/>
                <a:gd name="connsiteX4" fmla="*/ 462236 w 1844463"/>
                <a:gd name="connsiteY4" fmla="*/ 750397 h 2026424"/>
                <a:gd name="connsiteX5" fmla="*/ 282200 w 1844463"/>
                <a:gd name="connsiteY5" fmla="*/ 1023190 h 2026424"/>
                <a:gd name="connsiteX6" fmla="*/ 98511 w 1844463"/>
                <a:gd name="connsiteY6" fmla="*/ 1427450 h 2026424"/>
                <a:gd name="connsiteX7" fmla="*/ 112754 w 1844463"/>
                <a:gd name="connsiteY7" fmla="*/ 1737128 h 2026424"/>
                <a:gd name="connsiteX8" fmla="*/ 243490 w 1844463"/>
                <a:gd name="connsiteY8" fmla="*/ 1904747 h 2026424"/>
                <a:gd name="connsiteX9" fmla="*/ 450186 w 1844463"/>
                <a:gd name="connsiteY9" fmla="*/ 1909860 h 2026424"/>
                <a:gd name="connsiteX10" fmla="*/ 584573 w 1844463"/>
                <a:gd name="connsiteY10" fmla="*/ 1791540 h 2026424"/>
                <a:gd name="connsiteX11" fmla="*/ 723709 w 1844463"/>
                <a:gd name="connsiteY11" fmla="*/ 1627572 h 2026424"/>
                <a:gd name="connsiteX12" fmla="*/ 879278 w 1844463"/>
                <a:gd name="connsiteY12" fmla="*/ 1507791 h 2026424"/>
                <a:gd name="connsiteX13" fmla="*/ 1147690 w 1844463"/>
                <a:gd name="connsiteY13" fmla="*/ 1525320 h 2026424"/>
                <a:gd name="connsiteX14" fmla="*/ 1277330 w 1844463"/>
                <a:gd name="connsiteY14" fmla="*/ 1633415 h 2026424"/>
                <a:gd name="connsiteX15" fmla="*/ 1401129 w 1844463"/>
                <a:gd name="connsiteY15" fmla="*/ 1783871 h 2026424"/>
                <a:gd name="connsiteX16" fmla="*/ 1548663 w 1844463"/>
                <a:gd name="connsiteY16" fmla="*/ 1912051 h 2026424"/>
                <a:gd name="connsiteX17" fmla="*/ 1608188 w 1844463"/>
                <a:gd name="connsiteY17" fmla="*/ 1931771 h 2026424"/>
                <a:gd name="connsiteX18" fmla="*/ 1719935 w 1844463"/>
                <a:gd name="connsiteY18" fmla="*/ 1883932 h 2026424"/>
                <a:gd name="connsiteX19" fmla="*/ 1758645 w 1844463"/>
                <a:gd name="connsiteY19" fmla="*/ 1787888 h 2026424"/>
                <a:gd name="connsiteX20" fmla="*/ 1775809 w 1844463"/>
                <a:gd name="connsiteY20" fmla="*/ 1778028 h 2026424"/>
                <a:gd name="connsiteX21" fmla="*/ 1844463 w 1844463"/>
                <a:gd name="connsiteY21" fmla="*/ 1776567 h 2026424"/>
                <a:gd name="connsiteX22" fmla="*/ 1750611 w 1844463"/>
                <a:gd name="connsiteY22" fmla="*/ 1973403 h 2026424"/>
                <a:gd name="connsiteX23" fmla="*/ 1535516 w 1844463"/>
                <a:gd name="connsiteY23" fmla="*/ 1999330 h 2026424"/>
                <a:gd name="connsiteX24" fmla="*/ 1374469 w 1844463"/>
                <a:gd name="connsiteY24" fmla="*/ 1880280 h 2026424"/>
                <a:gd name="connsiteX25" fmla="*/ 1231317 w 1844463"/>
                <a:gd name="connsiteY25" fmla="*/ 1712295 h 2026424"/>
                <a:gd name="connsiteX26" fmla="*/ 1123222 w 1844463"/>
                <a:gd name="connsiteY26" fmla="*/ 1613695 h 2026424"/>
                <a:gd name="connsiteX27" fmla="*/ 864671 w 1844463"/>
                <a:gd name="connsiteY27" fmla="*/ 1625016 h 2026424"/>
                <a:gd name="connsiteX28" fmla="*/ 729187 w 1844463"/>
                <a:gd name="connsiteY28" fmla="*/ 1766707 h 2026424"/>
                <a:gd name="connsiteX29" fmla="*/ 597355 w 1844463"/>
                <a:gd name="connsiteY29" fmla="*/ 1916068 h 2026424"/>
                <a:gd name="connsiteX30" fmla="*/ 375322 w 1844463"/>
                <a:gd name="connsiteY30" fmla="*/ 2024528 h 2026424"/>
                <a:gd name="connsiteX31" fmla="*/ 94130 w 1844463"/>
                <a:gd name="connsiteY31" fmla="*/ 1895253 h 2026424"/>
                <a:gd name="connsiteX32" fmla="*/ 5024 w 1844463"/>
                <a:gd name="connsiteY32" fmla="*/ 1652770 h 2026424"/>
                <a:gd name="connsiteX33" fmla="*/ 57246 w 1844463"/>
                <a:gd name="connsiteY33" fmla="*/ 1294157 h 2026424"/>
                <a:gd name="connsiteX34" fmla="*/ 251889 w 1844463"/>
                <a:gd name="connsiteY34" fmla="*/ 917286 h 2026424"/>
                <a:gd name="connsiteX35" fmla="*/ 437038 w 1844463"/>
                <a:gd name="connsiteY35" fmla="*/ 625138 h 2026424"/>
                <a:gd name="connsiteX36" fmla="*/ 569236 w 1844463"/>
                <a:gd name="connsiteY36" fmla="*/ 307061 h 2026424"/>
                <a:gd name="connsiteX37" fmla="*/ 578320 w 1844463"/>
                <a:gd name="connsiteY37" fmla="*/ 183263 h 2026424"/>
                <a:gd name="connsiteX38" fmla="*/ 576044 w 1844463"/>
                <a:gd name="connsiteY38" fmla="*/ 138862 h 2026424"/>
                <a:gd name="connsiteX0" fmla="*/ 576044 w 1844463"/>
                <a:gd name="connsiteY0" fmla="*/ 161722 h 2049284"/>
                <a:gd name="connsiteX1" fmla="*/ 492766 w 1844463"/>
                <a:gd name="connsiteY1" fmla="*/ 0 h 2049284"/>
                <a:gd name="connsiteX2" fmla="*/ 664434 w 1844463"/>
                <a:gd name="connsiteY2" fmla="*/ 192530 h 2049284"/>
                <a:gd name="connsiteX3" fmla="*/ 623283 w 1844463"/>
                <a:gd name="connsiteY3" fmla="*/ 444589 h 2049284"/>
                <a:gd name="connsiteX4" fmla="*/ 462236 w 1844463"/>
                <a:gd name="connsiteY4" fmla="*/ 773257 h 2049284"/>
                <a:gd name="connsiteX5" fmla="*/ 282200 w 1844463"/>
                <a:gd name="connsiteY5" fmla="*/ 1046050 h 2049284"/>
                <a:gd name="connsiteX6" fmla="*/ 98511 w 1844463"/>
                <a:gd name="connsiteY6" fmla="*/ 1450310 h 2049284"/>
                <a:gd name="connsiteX7" fmla="*/ 112754 w 1844463"/>
                <a:gd name="connsiteY7" fmla="*/ 1759988 h 2049284"/>
                <a:gd name="connsiteX8" fmla="*/ 243490 w 1844463"/>
                <a:gd name="connsiteY8" fmla="*/ 1927607 h 2049284"/>
                <a:gd name="connsiteX9" fmla="*/ 450186 w 1844463"/>
                <a:gd name="connsiteY9" fmla="*/ 1932720 h 2049284"/>
                <a:gd name="connsiteX10" fmla="*/ 584573 w 1844463"/>
                <a:gd name="connsiteY10" fmla="*/ 1814400 h 2049284"/>
                <a:gd name="connsiteX11" fmla="*/ 723709 w 1844463"/>
                <a:gd name="connsiteY11" fmla="*/ 1650432 h 2049284"/>
                <a:gd name="connsiteX12" fmla="*/ 879278 w 1844463"/>
                <a:gd name="connsiteY12" fmla="*/ 1530651 h 2049284"/>
                <a:gd name="connsiteX13" fmla="*/ 1147690 w 1844463"/>
                <a:gd name="connsiteY13" fmla="*/ 1548180 h 2049284"/>
                <a:gd name="connsiteX14" fmla="*/ 1277330 w 1844463"/>
                <a:gd name="connsiteY14" fmla="*/ 1656275 h 2049284"/>
                <a:gd name="connsiteX15" fmla="*/ 1401129 w 1844463"/>
                <a:gd name="connsiteY15" fmla="*/ 1806731 h 2049284"/>
                <a:gd name="connsiteX16" fmla="*/ 1548663 w 1844463"/>
                <a:gd name="connsiteY16" fmla="*/ 1934911 h 2049284"/>
                <a:gd name="connsiteX17" fmla="*/ 1608188 w 1844463"/>
                <a:gd name="connsiteY17" fmla="*/ 1954631 h 2049284"/>
                <a:gd name="connsiteX18" fmla="*/ 1719935 w 1844463"/>
                <a:gd name="connsiteY18" fmla="*/ 1906792 h 2049284"/>
                <a:gd name="connsiteX19" fmla="*/ 1758645 w 1844463"/>
                <a:gd name="connsiteY19" fmla="*/ 1810748 h 2049284"/>
                <a:gd name="connsiteX20" fmla="*/ 1775809 w 1844463"/>
                <a:gd name="connsiteY20" fmla="*/ 1800888 h 2049284"/>
                <a:gd name="connsiteX21" fmla="*/ 1844463 w 1844463"/>
                <a:gd name="connsiteY21" fmla="*/ 1799427 h 2049284"/>
                <a:gd name="connsiteX22" fmla="*/ 1750611 w 1844463"/>
                <a:gd name="connsiteY22" fmla="*/ 1996263 h 2049284"/>
                <a:gd name="connsiteX23" fmla="*/ 1535516 w 1844463"/>
                <a:gd name="connsiteY23" fmla="*/ 2022190 h 2049284"/>
                <a:gd name="connsiteX24" fmla="*/ 1374469 w 1844463"/>
                <a:gd name="connsiteY24" fmla="*/ 1903140 h 2049284"/>
                <a:gd name="connsiteX25" fmla="*/ 1231317 w 1844463"/>
                <a:gd name="connsiteY25" fmla="*/ 1735155 h 2049284"/>
                <a:gd name="connsiteX26" fmla="*/ 1123222 w 1844463"/>
                <a:gd name="connsiteY26" fmla="*/ 1636555 h 2049284"/>
                <a:gd name="connsiteX27" fmla="*/ 864671 w 1844463"/>
                <a:gd name="connsiteY27" fmla="*/ 1647876 h 2049284"/>
                <a:gd name="connsiteX28" fmla="*/ 729187 w 1844463"/>
                <a:gd name="connsiteY28" fmla="*/ 1789567 h 2049284"/>
                <a:gd name="connsiteX29" fmla="*/ 597355 w 1844463"/>
                <a:gd name="connsiteY29" fmla="*/ 1938928 h 2049284"/>
                <a:gd name="connsiteX30" fmla="*/ 375322 w 1844463"/>
                <a:gd name="connsiteY30" fmla="*/ 2047388 h 2049284"/>
                <a:gd name="connsiteX31" fmla="*/ 94130 w 1844463"/>
                <a:gd name="connsiteY31" fmla="*/ 1918113 h 2049284"/>
                <a:gd name="connsiteX32" fmla="*/ 5024 w 1844463"/>
                <a:gd name="connsiteY32" fmla="*/ 1675630 h 2049284"/>
                <a:gd name="connsiteX33" fmla="*/ 57246 w 1844463"/>
                <a:gd name="connsiteY33" fmla="*/ 1317017 h 2049284"/>
                <a:gd name="connsiteX34" fmla="*/ 251889 w 1844463"/>
                <a:gd name="connsiteY34" fmla="*/ 940146 h 2049284"/>
                <a:gd name="connsiteX35" fmla="*/ 437038 w 1844463"/>
                <a:gd name="connsiteY35" fmla="*/ 647998 h 2049284"/>
                <a:gd name="connsiteX36" fmla="*/ 569236 w 1844463"/>
                <a:gd name="connsiteY36" fmla="*/ 329921 h 2049284"/>
                <a:gd name="connsiteX37" fmla="*/ 578320 w 1844463"/>
                <a:gd name="connsiteY37" fmla="*/ 206123 h 2049284"/>
                <a:gd name="connsiteX38" fmla="*/ 576044 w 1844463"/>
                <a:gd name="connsiteY38" fmla="*/ 161722 h 2049284"/>
                <a:gd name="connsiteX0" fmla="*/ 576044 w 1844463"/>
                <a:gd name="connsiteY0" fmla="*/ 161724 h 2049286"/>
                <a:gd name="connsiteX1" fmla="*/ 492766 w 1844463"/>
                <a:gd name="connsiteY1" fmla="*/ 2 h 2049286"/>
                <a:gd name="connsiteX2" fmla="*/ 664434 w 1844463"/>
                <a:gd name="connsiteY2" fmla="*/ 192532 h 2049286"/>
                <a:gd name="connsiteX3" fmla="*/ 623283 w 1844463"/>
                <a:gd name="connsiteY3" fmla="*/ 444591 h 2049286"/>
                <a:gd name="connsiteX4" fmla="*/ 462236 w 1844463"/>
                <a:gd name="connsiteY4" fmla="*/ 773259 h 2049286"/>
                <a:gd name="connsiteX5" fmla="*/ 282200 w 1844463"/>
                <a:gd name="connsiteY5" fmla="*/ 1046052 h 2049286"/>
                <a:gd name="connsiteX6" fmla="*/ 98511 w 1844463"/>
                <a:gd name="connsiteY6" fmla="*/ 1450312 h 2049286"/>
                <a:gd name="connsiteX7" fmla="*/ 112754 w 1844463"/>
                <a:gd name="connsiteY7" fmla="*/ 1759990 h 2049286"/>
                <a:gd name="connsiteX8" fmla="*/ 243490 w 1844463"/>
                <a:gd name="connsiteY8" fmla="*/ 1927609 h 2049286"/>
                <a:gd name="connsiteX9" fmla="*/ 450186 w 1844463"/>
                <a:gd name="connsiteY9" fmla="*/ 1932722 h 2049286"/>
                <a:gd name="connsiteX10" fmla="*/ 584573 w 1844463"/>
                <a:gd name="connsiteY10" fmla="*/ 1814402 h 2049286"/>
                <a:gd name="connsiteX11" fmla="*/ 723709 w 1844463"/>
                <a:gd name="connsiteY11" fmla="*/ 1650434 h 2049286"/>
                <a:gd name="connsiteX12" fmla="*/ 879278 w 1844463"/>
                <a:gd name="connsiteY12" fmla="*/ 1530653 h 2049286"/>
                <a:gd name="connsiteX13" fmla="*/ 1147690 w 1844463"/>
                <a:gd name="connsiteY13" fmla="*/ 1548182 h 2049286"/>
                <a:gd name="connsiteX14" fmla="*/ 1277330 w 1844463"/>
                <a:gd name="connsiteY14" fmla="*/ 1656277 h 2049286"/>
                <a:gd name="connsiteX15" fmla="*/ 1401129 w 1844463"/>
                <a:gd name="connsiteY15" fmla="*/ 1806733 h 2049286"/>
                <a:gd name="connsiteX16" fmla="*/ 1548663 w 1844463"/>
                <a:gd name="connsiteY16" fmla="*/ 1934913 h 2049286"/>
                <a:gd name="connsiteX17" fmla="*/ 1608188 w 1844463"/>
                <a:gd name="connsiteY17" fmla="*/ 1954633 h 2049286"/>
                <a:gd name="connsiteX18" fmla="*/ 1719935 w 1844463"/>
                <a:gd name="connsiteY18" fmla="*/ 1906794 h 2049286"/>
                <a:gd name="connsiteX19" fmla="*/ 1758645 w 1844463"/>
                <a:gd name="connsiteY19" fmla="*/ 1810750 h 2049286"/>
                <a:gd name="connsiteX20" fmla="*/ 1775809 w 1844463"/>
                <a:gd name="connsiteY20" fmla="*/ 1800890 h 2049286"/>
                <a:gd name="connsiteX21" fmla="*/ 1844463 w 1844463"/>
                <a:gd name="connsiteY21" fmla="*/ 1799429 h 2049286"/>
                <a:gd name="connsiteX22" fmla="*/ 1750611 w 1844463"/>
                <a:gd name="connsiteY22" fmla="*/ 1996265 h 2049286"/>
                <a:gd name="connsiteX23" fmla="*/ 1535516 w 1844463"/>
                <a:gd name="connsiteY23" fmla="*/ 2022192 h 2049286"/>
                <a:gd name="connsiteX24" fmla="*/ 1374469 w 1844463"/>
                <a:gd name="connsiteY24" fmla="*/ 1903142 h 2049286"/>
                <a:gd name="connsiteX25" fmla="*/ 1231317 w 1844463"/>
                <a:gd name="connsiteY25" fmla="*/ 1735157 h 2049286"/>
                <a:gd name="connsiteX26" fmla="*/ 1123222 w 1844463"/>
                <a:gd name="connsiteY26" fmla="*/ 1636557 h 2049286"/>
                <a:gd name="connsiteX27" fmla="*/ 864671 w 1844463"/>
                <a:gd name="connsiteY27" fmla="*/ 1647878 h 2049286"/>
                <a:gd name="connsiteX28" fmla="*/ 729187 w 1844463"/>
                <a:gd name="connsiteY28" fmla="*/ 1789569 h 2049286"/>
                <a:gd name="connsiteX29" fmla="*/ 597355 w 1844463"/>
                <a:gd name="connsiteY29" fmla="*/ 1938930 h 2049286"/>
                <a:gd name="connsiteX30" fmla="*/ 375322 w 1844463"/>
                <a:gd name="connsiteY30" fmla="*/ 2047390 h 2049286"/>
                <a:gd name="connsiteX31" fmla="*/ 94130 w 1844463"/>
                <a:gd name="connsiteY31" fmla="*/ 1918115 h 2049286"/>
                <a:gd name="connsiteX32" fmla="*/ 5024 w 1844463"/>
                <a:gd name="connsiteY32" fmla="*/ 1675632 h 2049286"/>
                <a:gd name="connsiteX33" fmla="*/ 57246 w 1844463"/>
                <a:gd name="connsiteY33" fmla="*/ 1317019 h 2049286"/>
                <a:gd name="connsiteX34" fmla="*/ 251889 w 1844463"/>
                <a:gd name="connsiteY34" fmla="*/ 940148 h 2049286"/>
                <a:gd name="connsiteX35" fmla="*/ 437038 w 1844463"/>
                <a:gd name="connsiteY35" fmla="*/ 648000 h 2049286"/>
                <a:gd name="connsiteX36" fmla="*/ 569236 w 1844463"/>
                <a:gd name="connsiteY36" fmla="*/ 329923 h 2049286"/>
                <a:gd name="connsiteX37" fmla="*/ 578320 w 1844463"/>
                <a:gd name="connsiteY37" fmla="*/ 206125 h 2049286"/>
                <a:gd name="connsiteX38" fmla="*/ 576044 w 1844463"/>
                <a:gd name="connsiteY38" fmla="*/ 161724 h 2049286"/>
                <a:gd name="connsiteX0" fmla="*/ 576044 w 1844463"/>
                <a:gd name="connsiteY0" fmla="*/ 161724 h 2049286"/>
                <a:gd name="connsiteX1" fmla="*/ 492766 w 1844463"/>
                <a:gd name="connsiteY1" fmla="*/ 2 h 2049286"/>
                <a:gd name="connsiteX2" fmla="*/ 664434 w 1844463"/>
                <a:gd name="connsiteY2" fmla="*/ 192532 h 2049286"/>
                <a:gd name="connsiteX3" fmla="*/ 623283 w 1844463"/>
                <a:gd name="connsiteY3" fmla="*/ 444591 h 2049286"/>
                <a:gd name="connsiteX4" fmla="*/ 462236 w 1844463"/>
                <a:gd name="connsiteY4" fmla="*/ 773259 h 2049286"/>
                <a:gd name="connsiteX5" fmla="*/ 282200 w 1844463"/>
                <a:gd name="connsiteY5" fmla="*/ 1046052 h 2049286"/>
                <a:gd name="connsiteX6" fmla="*/ 98511 w 1844463"/>
                <a:gd name="connsiteY6" fmla="*/ 1450312 h 2049286"/>
                <a:gd name="connsiteX7" fmla="*/ 112754 w 1844463"/>
                <a:gd name="connsiteY7" fmla="*/ 1759990 h 2049286"/>
                <a:gd name="connsiteX8" fmla="*/ 243490 w 1844463"/>
                <a:gd name="connsiteY8" fmla="*/ 1927609 h 2049286"/>
                <a:gd name="connsiteX9" fmla="*/ 450186 w 1844463"/>
                <a:gd name="connsiteY9" fmla="*/ 1932722 h 2049286"/>
                <a:gd name="connsiteX10" fmla="*/ 584573 w 1844463"/>
                <a:gd name="connsiteY10" fmla="*/ 1814402 h 2049286"/>
                <a:gd name="connsiteX11" fmla="*/ 723709 w 1844463"/>
                <a:gd name="connsiteY11" fmla="*/ 1650434 h 2049286"/>
                <a:gd name="connsiteX12" fmla="*/ 879278 w 1844463"/>
                <a:gd name="connsiteY12" fmla="*/ 1530653 h 2049286"/>
                <a:gd name="connsiteX13" fmla="*/ 1147690 w 1844463"/>
                <a:gd name="connsiteY13" fmla="*/ 1548182 h 2049286"/>
                <a:gd name="connsiteX14" fmla="*/ 1277330 w 1844463"/>
                <a:gd name="connsiteY14" fmla="*/ 1656277 h 2049286"/>
                <a:gd name="connsiteX15" fmla="*/ 1401129 w 1844463"/>
                <a:gd name="connsiteY15" fmla="*/ 1806733 h 2049286"/>
                <a:gd name="connsiteX16" fmla="*/ 1548663 w 1844463"/>
                <a:gd name="connsiteY16" fmla="*/ 1934913 h 2049286"/>
                <a:gd name="connsiteX17" fmla="*/ 1608188 w 1844463"/>
                <a:gd name="connsiteY17" fmla="*/ 1954633 h 2049286"/>
                <a:gd name="connsiteX18" fmla="*/ 1719935 w 1844463"/>
                <a:gd name="connsiteY18" fmla="*/ 1906794 h 2049286"/>
                <a:gd name="connsiteX19" fmla="*/ 1758645 w 1844463"/>
                <a:gd name="connsiteY19" fmla="*/ 1810750 h 2049286"/>
                <a:gd name="connsiteX20" fmla="*/ 1775809 w 1844463"/>
                <a:gd name="connsiteY20" fmla="*/ 1800890 h 2049286"/>
                <a:gd name="connsiteX21" fmla="*/ 1844463 w 1844463"/>
                <a:gd name="connsiteY21" fmla="*/ 1799429 h 2049286"/>
                <a:gd name="connsiteX22" fmla="*/ 1750611 w 1844463"/>
                <a:gd name="connsiteY22" fmla="*/ 1996265 h 2049286"/>
                <a:gd name="connsiteX23" fmla="*/ 1535516 w 1844463"/>
                <a:gd name="connsiteY23" fmla="*/ 2022192 h 2049286"/>
                <a:gd name="connsiteX24" fmla="*/ 1374469 w 1844463"/>
                <a:gd name="connsiteY24" fmla="*/ 1903142 h 2049286"/>
                <a:gd name="connsiteX25" fmla="*/ 1231317 w 1844463"/>
                <a:gd name="connsiteY25" fmla="*/ 1735157 h 2049286"/>
                <a:gd name="connsiteX26" fmla="*/ 1123222 w 1844463"/>
                <a:gd name="connsiteY26" fmla="*/ 1636557 h 2049286"/>
                <a:gd name="connsiteX27" fmla="*/ 864671 w 1844463"/>
                <a:gd name="connsiteY27" fmla="*/ 1647878 h 2049286"/>
                <a:gd name="connsiteX28" fmla="*/ 729187 w 1844463"/>
                <a:gd name="connsiteY28" fmla="*/ 1789569 h 2049286"/>
                <a:gd name="connsiteX29" fmla="*/ 597355 w 1844463"/>
                <a:gd name="connsiteY29" fmla="*/ 1938930 h 2049286"/>
                <a:gd name="connsiteX30" fmla="*/ 375322 w 1844463"/>
                <a:gd name="connsiteY30" fmla="*/ 2047390 h 2049286"/>
                <a:gd name="connsiteX31" fmla="*/ 94130 w 1844463"/>
                <a:gd name="connsiteY31" fmla="*/ 1918115 h 2049286"/>
                <a:gd name="connsiteX32" fmla="*/ 5024 w 1844463"/>
                <a:gd name="connsiteY32" fmla="*/ 1675632 h 2049286"/>
                <a:gd name="connsiteX33" fmla="*/ 57246 w 1844463"/>
                <a:gd name="connsiteY33" fmla="*/ 1317019 h 2049286"/>
                <a:gd name="connsiteX34" fmla="*/ 251889 w 1844463"/>
                <a:gd name="connsiteY34" fmla="*/ 940148 h 2049286"/>
                <a:gd name="connsiteX35" fmla="*/ 437038 w 1844463"/>
                <a:gd name="connsiteY35" fmla="*/ 648000 h 2049286"/>
                <a:gd name="connsiteX36" fmla="*/ 569236 w 1844463"/>
                <a:gd name="connsiteY36" fmla="*/ 329923 h 2049286"/>
                <a:gd name="connsiteX37" fmla="*/ 578320 w 1844463"/>
                <a:gd name="connsiteY37" fmla="*/ 206125 h 2049286"/>
                <a:gd name="connsiteX38" fmla="*/ 576044 w 1844463"/>
                <a:gd name="connsiteY38" fmla="*/ 161724 h 2049286"/>
                <a:gd name="connsiteX0" fmla="*/ 504199 w 1844463"/>
                <a:gd name="connsiteY0" fmla="*/ 119270 h 2049286"/>
                <a:gd name="connsiteX1" fmla="*/ 492766 w 1844463"/>
                <a:gd name="connsiteY1" fmla="*/ 2 h 2049286"/>
                <a:gd name="connsiteX2" fmla="*/ 664434 w 1844463"/>
                <a:gd name="connsiteY2" fmla="*/ 192532 h 2049286"/>
                <a:gd name="connsiteX3" fmla="*/ 623283 w 1844463"/>
                <a:gd name="connsiteY3" fmla="*/ 444591 h 2049286"/>
                <a:gd name="connsiteX4" fmla="*/ 462236 w 1844463"/>
                <a:gd name="connsiteY4" fmla="*/ 773259 h 2049286"/>
                <a:gd name="connsiteX5" fmla="*/ 282200 w 1844463"/>
                <a:gd name="connsiteY5" fmla="*/ 1046052 h 2049286"/>
                <a:gd name="connsiteX6" fmla="*/ 98511 w 1844463"/>
                <a:gd name="connsiteY6" fmla="*/ 1450312 h 2049286"/>
                <a:gd name="connsiteX7" fmla="*/ 112754 w 1844463"/>
                <a:gd name="connsiteY7" fmla="*/ 1759990 h 2049286"/>
                <a:gd name="connsiteX8" fmla="*/ 243490 w 1844463"/>
                <a:gd name="connsiteY8" fmla="*/ 1927609 h 2049286"/>
                <a:gd name="connsiteX9" fmla="*/ 450186 w 1844463"/>
                <a:gd name="connsiteY9" fmla="*/ 1932722 h 2049286"/>
                <a:gd name="connsiteX10" fmla="*/ 584573 w 1844463"/>
                <a:gd name="connsiteY10" fmla="*/ 1814402 h 2049286"/>
                <a:gd name="connsiteX11" fmla="*/ 723709 w 1844463"/>
                <a:gd name="connsiteY11" fmla="*/ 1650434 h 2049286"/>
                <a:gd name="connsiteX12" fmla="*/ 879278 w 1844463"/>
                <a:gd name="connsiteY12" fmla="*/ 1530653 h 2049286"/>
                <a:gd name="connsiteX13" fmla="*/ 1147690 w 1844463"/>
                <a:gd name="connsiteY13" fmla="*/ 1548182 h 2049286"/>
                <a:gd name="connsiteX14" fmla="*/ 1277330 w 1844463"/>
                <a:gd name="connsiteY14" fmla="*/ 1656277 h 2049286"/>
                <a:gd name="connsiteX15" fmla="*/ 1401129 w 1844463"/>
                <a:gd name="connsiteY15" fmla="*/ 1806733 h 2049286"/>
                <a:gd name="connsiteX16" fmla="*/ 1548663 w 1844463"/>
                <a:gd name="connsiteY16" fmla="*/ 1934913 h 2049286"/>
                <a:gd name="connsiteX17" fmla="*/ 1608188 w 1844463"/>
                <a:gd name="connsiteY17" fmla="*/ 1954633 h 2049286"/>
                <a:gd name="connsiteX18" fmla="*/ 1719935 w 1844463"/>
                <a:gd name="connsiteY18" fmla="*/ 1906794 h 2049286"/>
                <a:gd name="connsiteX19" fmla="*/ 1758645 w 1844463"/>
                <a:gd name="connsiteY19" fmla="*/ 1810750 h 2049286"/>
                <a:gd name="connsiteX20" fmla="*/ 1775809 w 1844463"/>
                <a:gd name="connsiteY20" fmla="*/ 1800890 h 2049286"/>
                <a:gd name="connsiteX21" fmla="*/ 1844463 w 1844463"/>
                <a:gd name="connsiteY21" fmla="*/ 1799429 h 2049286"/>
                <a:gd name="connsiteX22" fmla="*/ 1750611 w 1844463"/>
                <a:gd name="connsiteY22" fmla="*/ 1996265 h 2049286"/>
                <a:gd name="connsiteX23" fmla="*/ 1535516 w 1844463"/>
                <a:gd name="connsiteY23" fmla="*/ 2022192 h 2049286"/>
                <a:gd name="connsiteX24" fmla="*/ 1374469 w 1844463"/>
                <a:gd name="connsiteY24" fmla="*/ 1903142 h 2049286"/>
                <a:gd name="connsiteX25" fmla="*/ 1231317 w 1844463"/>
                <a:gd name="connsiteY25" fmla="*/ 1735157 h 2049286"/>
                <a:gd name="connsiteX26" fmla="*/ 1123222 w 1844463"/>
                <a:gd name="connsiteY26" fmla="*/ 1636557 h 2049286"/>
                <a:gd name="connsiteX27" fmla="*/ 864671 w 1844463"/>
                <a:gd name="connsiteY27" fmla="*/ 1647878 h 2049286"/>
                <a:gd name="connsiteX28" fmla="*/ 729187 w 1844463"/>
                <a:gd name="connsiteY28" fmla="*/ 1789569 h 2049286"/>
                <a:gd name="connsiteX29" fmla="*/ 597355 w 1844463"/>
                <a:gd name="connsiteY29" fmla="*/ 1938930 h 2049286"/>
                <a:gd name="connsiteX30" fmla="*/ 375322 w 1844463"/>
                <a:gd name="connsiteY30" fmla="*/ 2047390 h 2049286"/>
                <a:gd name="connsiteX31" fmla="*/ 94130 w 1844463"/>
                <a:gd name="connsiteY31" fmla="*/ 1918115 h 2049286"/>
                <a:gd name="connsiteX32" fmla="*/ 5024 w 1844463"/>
                <a:gd name="connsiteY32" fmla="*/ 1675632 h 2049286"/>
                <a:gd name="connsiteX33" fmla="*/ 57246 w 1844463"/>
                <a:gd name="connsiteY33" fmla="*/ 1317019 h 2049286"/>
                <a:gd name="connsiteX34" fmla="*/ 251889 w 1844463"/>
                <a:gd name="connsiteY34" fmla="*/ 940148 h 2049286"/>
                <a:gd name="connsiteX35" fmla="*/ 437038 w 1844463"/>
                <a:gd name="connsiteY35" fmla="*/ 648000 h 2049286"/>
                <a:gd name="connsiteX36" fmla="*/ 569236 w 1844463"/>
                <a:gd name="connsiteY36" fmla="*/ 329923 h 2049286"/>
                <a:gd name="connsiteX37" fmla="*/ 578320 w 1844463"/>
                <a:gd name="connsiteY37" fmla="*/ 206125 h 2049286"/>
                <a:gd name="connsiteX38" fmla="*/ 504199 w 1844463"/>
                <a:gd name="connsiteY38" fmla="*/ 119270 h 2049286"/>
                <a:gd name="connsiteX0" fmla="*/ 504199 w 1844463"/>
                <a:gd name="connsiteY0" fmla="*/ 119270 h 2049286"/>
                <a:gd name="connsiteX1" fmla="*/ 492766 w 1844463"/>
                <a:gd name="connsiteY1" fmla="*/ 2 h 2049286"/>
                <a:gd name="connsiteX2" fmla="*/ 664434 w 1844463"/>
                <a:gd name="connsiteY2" fmla="*/ 192532 h 2049286"/>
                <a:gd name="connsiteX3" fmla="*/ 623283 w 1844463"/>
                <a:gd name="connsiteY3" fmla="*/ 444591 h 2049286"/>
                <a:gd name="connsiteX4" fmla="*/ 462236 w 1844463"/>
                <a:gd name="connsiteY4" fmla="*/ 773259 h 2049286"/>
                <a:gd name="connsiteX5" fmla="*/ 282200 w 1844463"/>
                <a:gd name="connsiteY5" fmla="*/ 1046052 h 2049286"/>
                <a:gd name="connsiteX6" fmla="*/ 98511 w 1844463"/>
                <a:gd name="connsiteY6" fmla="*/ 1450312 h 2049286"/>
                <a:gd name="connsiteX7" fmla="*/ 112754 w 1844463"/>
                <a:gd name="connsiteY7" fmla="*/ 1759990 h 2049286"/>
                <a:gd name="connsiteX8" fmla="*/ 243490 w 1844463"/>
                <a:gd name="connsiteY8" fmla="*/ 1927609 h 2049286"/>
                <a:gd name="connsiteX9" fmla="*/ 450186 w 1844463"/>
                <a:gd name="connsiteY9" fmla="*/ 1932722 h 2049286"/>
                <a:gd name="connsiteX10" fmla="*/ 584573 w 1844463"/>
                <a:gd name="connsiteY10" fmla="*/ 1814402 h 2049286"/>
                <a:gd name="connsiteX11" fmla="*/ 723709 w 1844463"/>
                <a:gd name="connsiteY11" fmla="*/ 1650434 h 2049286"/>
                <a:gd name="connsiteX12" fmla="*/ 879278 w 1844463"/>
                <a:gd name="connsiteY12" fmla="*/ 1530653 h 2049286"/>
                <a:gd name="connsiteX13" fmla="*/ 1147690 w 1844463"/>
                <a:gd name="connsiteY13" fmla="*/ 1548182 h 2049286"/>
                <a:gd name="connsiteX14" fmla="*/ 1277330 w 1844463"/>
                <a:gd name="connsiteY14" fmla="*/ 1656277 h 2049286"/>
                <a:gd name="connsiteX15" fmla="*/ 1401129 w 1844463"/>
                <a:gd name="connsiteY15" fmla="*/ 1806733 h 2049286"/>
                <a:gd name="connsiteX16" fmla="*/ 1548663 w 1844463"/>
                <a:gd name="connsiteY16" fmla="*/ 1934913 h 2049286"/>
                <a:gd name="connsiteX17" fmla="*/ 1608188 w 1844463"/>
                <a:gd name="connsiteY17" fmla="*/ 1954633 h 2049286"/>
                <a:gd name="connsiteX18" fmla="*/ 1719935 w 1844463"/>
                <a:gd name="connsiteY18" fmla="*/ 1906794 h 2049286"/>
                <a:gd name="connsiteX19" fmla="*/ 1758645 w 1844463"/>
                <a:gd name="connsiteY19" fmla="*/ 1810750 h 2049286"/>
                <a:gd name="connsiteX20" fmla="*/ 1775809 w 1844463"/>
                <a:gd name="connsiteY20" fmla="*/ 1800890 h 2049286"/>
                <a:gd name="connsiteX21" fmla="*/ 1844463 w 1844463"/>
                <a:gd name="connsiteY21" fmla="*/ 1799429 h 2049286"/>
                <a:gd name="connsiteX22" fmla="*/ 1750611 w 1844463"/>
                <a:gd name="connsiteY22" fmla="*/ 1996265 h 2049286"/>
                <a:gd name="connsiteX23" fmla="*/ 1535516 w 1844463"/>
                <a:gd name="connsiteY23" fmla="*/ 2022192 h 2049286"/>
                <a:gd name="connsiteX24" fmla="*/ 1374469 w 1844463"/>
                <a:gd name="connsiteY24" fmla="*/ 1903142 h 2049286"/>
                <a:gd name="connsiteX25" fmla="*/ 1231317 w 1844463"/>
                <a:gd name="connsiteY25" fmla="*/ 1735157 h 2049286"/>
                <a:gd name="connsiteX26" fmla="*/ 1123222 w 1844463"/>
                <a:gd name="connsiteY26" fmla="*/ 1636557 h 2049286"/>
                <a:gd name="connsiteX27" fmla="*/ 864671 w 1844463"/>
                <a:gd name="connsiteY27" fmla="*/ 1647878 h 2049286"/>
                <a:gd name="connsiteX28" fmla="*/ 729187 w 1844463"/>
                <a:gd name="connsiteY28" fmla="*/ 1789569 h 2049286"/>
                <a:gd name="connsiteX29" fmla="*/ 597355 w 1844463"/>
                <a:gd name="connsiteY29" fmla="*/ 1938930 h 2049286"/>
                <a:gd name="connsiteX30" fmla="*/ 375322 w 1844463"/>
                <a:gd name="connsiteY30" fmla="*/ 2047390 h 2049286"/>
                <a:gd name="connsiteX31" fmla="*/ 94130 w 1844463"/>
                <a:gd name="connsiteY31" fmla="*/ 1918115 h 2049286"/>
                <a:gd name="connsiteX32" fmla="*/ 5024 w 1844463"/>
                <a:gd name="connsiteY32" fmla="*/ 1675632 h 2049286"/>
                <a:gd name="connsiteX33" fmla="*/ 57246 w 1844463"/>
                <a:gd name="connsiteY33" fmla="*/ 1317019 h 2049286"/>
                <a:gd name="connsiteX34" fmla="*/ 251889 w 1844463"/>
                <a:gd name="connsiteY34" fmla="*/ 940148 h 2049286"/>
                <a:gd name="connsiteX35" fmla="*/ 437038 w 1844463"/>
                <a:gd name="connsiteY35" fmla="*/ 648000 h 2049286"/>
                <a:gd name="connsiteX36" fmla="*/ 569236 w 1844463"/>
                <a:gd name="connsiteY36" fmla="*/ 329923 h 2049286"/>
                <a:gd name="connsiteX37" fmla="*/ 578320 w 1844463"/>
                <a:gd name="connsiteY37" fmla="*/ 206125 h 2049286"/>
                <a:gd name="connsiteX38" fmla="*/ 504199 w 1844463"/>
                <a:gd name="connsiteY38" fmla="*/ 119270 h 2049286"/>
                <a:gd name="connsiteX0" fmla="*/ 504199 w 1844463"/>
                <a:gd name="connsiteY0" fmla="*/ 119270 h 2049286"/>
                <a:gd name="connsiteX1" fmla="*/ 492766 w 1844463"/>
                <a:gd name="connsiteY1" fmla="*/ 2 h 2049286"/>
                <a:gd name="connsiteX2" fmla="*/ 664434 w 1844463"/>
                <a:gd name="connsiteY2" fmla="*/ 192532 h 2049286"/>
                <a:gd name="connsiteX3" fmla="*/ 623283 w 1844463"/>
                <a:gd name="connsiteY3" fmla="*/ 444591 h 2049286"/>
                <a:gd name="connsiteX4" fmla="*/ 462236 w 1844463"/>
                <a:gd name="connsiteY4" fmla="*/ 773259 h 2049286"/>
                <a:gd name="connsiteX5" fmla="*/ 282200 w 1844463"/>
                <a:gd name="connsiteY5" fmla="*/ 1046052 h 2049286"/>
                <a:gd name="connsiteX6" fmla="*/ 98511 w 1844463"/>
                <a:gd name="connsiteY6" fmla="*/ 1450312 h 2049286"/>
                <a:gd name="connsiteX7" fmla="*/ 112754 w 1844463"/>
                <a:gd name="connsiteY7" fmla="*/ 1759990 h 2049286"/>
                <a:gd name="connsiteX8" fmla="*/ 243490 w 1844463"/>
                <a:gd name="connsiteY8" fmla="*/ 1927609 h 2049286"/>
                <a:gd name="connsiteX9" fmla="*/ 450186 w 1844463"/>
                <a:gd name="connsiteY9" fmla="*/ 1932722 h 2049286"/>
                <a:gd name="connsiteX10" fmla="*/ 584573 w 1844463"/>
                <a:gd name="connsiteY10" fmla="*/ 1814402 h 2049286"/>
                <a:gd name="connsiteX11" fmla="*/ 723709 w 1844463"/>
                <a:gd name="connsiteY11" fmla="*/ 1650434 h 2049286"/>
                <a:gd name="connsiteX12" fmla="*/ 879278 w 1844463"/>
                <a:gd name="connsiteY12" fmla="*/ 1530653 h 2049286"/>
                <a:gd name="connsiteX13" fmla="*/ 1147690 w 1844463"/>
                <a:gd name="connsiteY13" fmla="*/ 1548182 h 2049286"/>
                <a:gd name="connsiteX14" fmla="*/ 1277330 w 1844463"/>
                <a:gd name="connsiteY14" fmla="*/ 1656277 h 2049286"/>
                <a:gd name="connsiteX15" fmla="*/ 1401129 w 1844463"/>
                <a:gd name="connsiteY15" fmla="*/ 1806733 h 2049286"/>
                <a:gd name="connsiteX16" fmla="*/ 1548663 w 1844463"/>
                <a:gd name="connsiteY16" fmla="*/ 1934913 h 2049286"/>
                <a:gd name="connsiteX17" fmla="*/ 1608188 w 1844463"/>
                <a:gd name="connsiteY17" fmla="*/ 1954633 h 2049286"/>
                <a:gd name="connsiteX18" fmla="*/ 1719935 w 1844463"/>
                <a:gd name="connsiteY18" fmla="*/ 1906794 h 2049286"/>
                <a:gd name="connsiteX19" fmla="*/ 1758645 w 1844463"/>
                <a:gd name="connsiteY19" fmla="*/ 1810750 h 2049286"/>
                <a:gd name="connsiteX20" fmla="*/ 1775809 w 1844463"/>
                <a:gd name="connsiteY20" fmla="*/ 1800890 h 2049286"/>
                <a:gd name="connsiteX21" fmla="*/ 1844463 w 1844463"/>
                <a:gd name="connsiteY21" fmla="*/ 1799429 h 2049286"/>
                <a:gd name="connsiteX22" fmla="*/ 1750611 w 1844463"/>
                <a:gd name="connsiteY22" fmla="*/ 1996265 h 2049286"/>
                <a:gd name="connsiteX23" fmla="*/ 1535516 w 1844463"/>
                <a:gd name="connsiteY23" fmla="*/ 2022192 h 2049286"/>
                <a:gd name="connsiteX24" fmla="*/ 1374469 w 1844463"/>
                <a:gd name="connsiteY24" fmla="*/ 1903142 h 2049286"/>
                <a:gd name="connsiteX25" fmla="*/ 1231317 w 1844463"/>
                <a:gd name="connsiteY25" fmla="*/ 1735157 h 2049286"/>
                <a:gd name="connsiteX26" fmla="*/ 1123222 w 1844463"/>
                <a:gd name="connsiteY26" fmla="*/ 1636557 h 2049286"/>
                <a:gd name="connsiteX27" fmla="*/ 864671 w 1844463"/>
                <a:gd name="connsiteY27" fmla="*/ 1647878 h 2049286"/>
                <a:gd name="connsiteX28" fmla="*/ 729187 w 1844463"/>
                <a:gd name="connsiteY28" fmla="*/ 1789569 h 2049286"/>
                <a:gd name="connsiteX29" fmla="*/ 597355 w 1844463"/>
                <a:gd name="connsiteY29" fmla="*/ 1938930 h 2049286"/>
                <a:gd name="connsiteX30" fmla="*/ 375322 w 1844463"/>
                <a:gd name="connsiteY30" fmla="*/ 2047390 h 2049286"/>
                <a:gd name="connsiteX31" fmla="*/ 94130 w 1844463"/>
                <a:gd name="connsiteY31" fmla="*/ 1918115 h 2049286"/>
                <a:gd name="connsiteX32" fmla="*/ 5024 w 1844463"/>
                <a:gd name="connsiteY32" fmla="*/ 1675632 h 2049286"/>
                <a:gd name="connsiteX33" fmla="*/ 57246 w 1844463"/>
                <a:gd name="connsiteY33" fmla="*/ 1317019 h 2049286"/>
                <a:gd name="connsiteX34" fmla="*/ 251889 w 1844463"/>
                <a:gd name="connsiteY34" fmla="*/ 940148 h 2049286"/>
                <a:gd name="connsiteX35" fmla="*/ 437038 w 1844463"/>
                <a:gd name="connsiteY35" fmla="*/ 648000 h 2049286"/>
                <a:gd name="connsiteX36" fmla="*/ 569236 w 1844463"/>
                <a:gd name="connsiteY36" fmla="*/ 329923 h 2049286"/>
                <a:gd name="connsiteX37" fmla="*/ 578320 w 1844463"/>
                <a:gd name="connsiteY37" fmla="*/ 206125 h 2049286"/>
                <a:gd name="connsiteX38" fmla="*/ 504199 w 1844463"/>
                <a:gd name="connsiteY38" fmla="*/ 119270 h 2049286"/>
                <a:gd name="connsiteX0" fmla="*/ 494402 w 1844463"/>
                <a:gd name="connsiteY0" fmla="*/ 119270 h 2049286"/>
                <a:gd name="connsiteX1" fmla="*/ 492766 w 1844463"/>
                <a:gd name="connsiteY1" fmla="*/ 2 h 2049286"/>
                <a:gd name="connsiteX2" fmla="*/ 664434 w 1844463"/>
                <a:gd name="connsiteY2" fmla="*/ 192532 h 2049286"/>
                <a:gd name="connsiteX3" fmla="*/ 623283 w 1844463"/>
                <a:gd name="connsiteY3" fmla="*/ 444591 h 2049286"/>
                <a:gd name="connsiteX4" fmla="*/ 462236 w 1844463"/>
                <a:gd name="connsiteY4" fmla="*/ 773259 h 2049286"/>
                <a:gd name="connsiteX5" fmla="*/ 282200 w 1844463"/>
                <a:gd name="connsiteY5" fmla="*/ 1046052 h 2049286"/>
                <a:gd name="connsiteX6" fmla="*/ 98511 w 1844463"/>
                <a:gd name="connsiteY6" fmla="*/ 1450312 h 2049286"/>
                <a:gd name="connsiteX7" fmla="*/ 112754 w 1844463"/>
                <a:gd name="connsiteY7" fmla="*/ 1759990 h 2049286"/>
                <a:gd name="connsiteX8" fmla="*/ 243490 w 1844463"/>
                <a:gd name="connsiteY8" fmla="*/ 1927609 h 2049286"/>
                <a:gd name="connsiteX9" fmla="*/ 450186 w 1844463"/>
                <a:gd name="connsiteY9" fmla="*/ 1932722 h 2049286"/>
                <a:gd name="connsiteX10" fmla="*/ 584573 w 1844463"/>
                <a:gd name="connsiteY10" fmla="*/ 1814402 h 2049286"/>
                <a:gd name="connsiteX11" fmla="*/ 723709 w 1844463"/>
                <a:gd name="connsiteY11" fmla="*/ 1650434 h 2049286"/>
                <a:gd name="connsiteX12" fmla="*/ 879278 w 1844463"/>
                <a:gd name="connsiteY12" fmla="*/ 1530653 h 2049286"/>
                <a:gd name="connsiteX13" fmla="*/ 1147690 w 1844463"/>
                <a:gd name="connsiteY13" fmla="*/ 1548182 h 2049286"/>
                <a:gd name="connsiteX14" fmla="*/ 1277330 w 1844463"/>
                <a:gd name="connsiteY14" fmla="*/ 1656277 h 2049286"/>
                <a:gd name="connsiteX15" fmla="*/ 1401129 w 1844463"/>
                <a:gd name="connsiteY15" fmla="*/ 1806733 h 2049286"/>
                <a:gd name="connsiteX16" fmla="*/ 1548663 w 1844463"/>
                <a:gd name="connsiteY16" fmla="*/ 1934913 h 2049286"/>
                <a:gd name="connsiteX17" fmla="*/ 1608188 w 1844463"/>
                <a:gd name="connsiteY17" fmla="*/ 1954633 h 2049286"/>
                <a:gd name="connsiteX18" fmla="*/ 1719935 w 1844463"/>
                <a:gd name="connsiteY18" fmla="*/ 1906794 h 2049286"/>
                <a:gd name="connsiteX19" fmla="*/ 1758645 w 1844463"/>
                <a:gd name="connsiteY19" fmla="*/ 1810750 h 2049286"/>
                <a:gd name="connsiteX20" fmla="*/ 1775809 w 1844463"/>
                <a:gd name="connsiteY20" fmla="*/ 1800890 h 2049286"/>
                <a:gd name="connsiteX21" fmla="*/ 1844463 w 1844463"/>
                <a:gd name="connsiteY21" fmla="*/ 1799429 h 2049286"/>
                <a:gd name="connsiteX22" fmla="*/ 1750611 w 1844463"/>
                <a:gd name="connsiteY22" fmla="*/ 1996265 h 2049286"/>
                <a:gd name="connsiteX23" fmla="*/ 1535516 w 1844463"/>
                <a:gd name="connsiteY23" fmla="*/ 2022192 h 2049286"/>
                <a:gd name="connsiteX24" fmla="*/ 1374469 w 1844463"/>
                <a:gd name="connsiteY24" fmla="*/ 1903142 h 2049286"/>
                <a:gd name="connsiteX25" fmla="*/ 1231317 w 1844463"/>
                <a:gd name="connsiteY25" fmla="*/ 1735157 h 2049286"/>
                <a:gd name="connsiteX26" fmla="*/ 1123222 w 1844463"/>
                <a:gd name="connsiteY26" fmla="*/ 1636557 h 2049286"/>
                <a:gd name="connsiteX27" fmla="*/ 864671 w 1844463"/>
                <a:gd name="connsiteY27" fmla="*/ 1647878 h 2049286"/>
                <a:gd name="connsiteX28" fmla="*/ 729187 w 1844463"/>
                <a:gd name="connsiteY28" fmla="*/ 1789569 h 2049286"/>
                <a:gd name="connsiteX29" fmla="*/ 597355 w 1844463"/>
                <a:gd name="connsiteY29" fmla="*/ 1938930 h 2049286"/>
                <a:gd name="connsiteX30" fmla="*/ 375322 w 1844463"/>
                <a:gd name="connsiteY30" fmla="*/ 2047390 h 2049286"/>
                <a:gd name="connsiteX31" fmla="*/ 94130 w 1844463"/>
                <a:gd name="connsiteY31" fmla="*/ 1918115 h 2049286"/>
                <a:gd name="connsiteX32" fmla="*/ 5024 w 1844463"/>
                <a:gd name="connsiteY32" fmla="*/ 1675632 h 2049286"/>
                <a:gd name="connsiteX33" fmla="*/ 57246 w 1844463"/>
                <a:gd name="connsiteY33" fmla="*/ 1317019 h 2049286"/>
                <a:gd name="connsiteX34" fmla="*/ 251889 w 1844463"/>
                <a:gd name="connsiteY34" fmla="*/ 940148 h 2049286"/>
                <a:gd name="connsiteX35" fmla="*/ 437038 w 1844463"/>
                <a:gd name="connsiteY35" fmla="*/ 648000 h 2049286"/>
                <a:gd name="connsiteX36" fmla="*/ 569236 w 1844463"/>
                <a:gd name="connsiteY36" fmla="*/ 329923 h 2049286"/>
                <a:gd name="connsiteX37" fmla="*/ 578320 w 1844463"/>
                <a:gd name="connsiteY37" fmla="*/ 206125 h 2049286"/>
                <a:gd name="connsiteX38" fmla="*/ 494402 w 1844463"/>
                <a:gd name="connsiteY38" fmla="*/ 119270 h 2049286"/>
                <a:gd name="connsiteX0" fmla="*/ 494402 w 1844463"/>
                <a:gd name="connsiteY0" fmla="*/ 119270 h 2049286"/>
                <a:gd name="connsiteX1" fmla="*/ 492766 w 1844463"/>
                <a:gd name="connsiteY1" fmla="*/ 2 h 2049286"/>
                <a:gd name="connsiteX2" fmla="*/ 664434 w 1844463"/>
                <a:gd name="connsiteY2" fmla="*/ 192532 h 2049286"/>
                <a:gd name="connsiteX3" fmla="*/ 623283 w 1844463"/>
                <a:gd name="connsiteY3" fmla="*/ 444591 h 2049286"/>
                <a:gd name="connsiteX4" fmla="*/ 462236 w 1844463"/>
                <a:gd name="connsiteY4" fmla="*/ 773259 h 2049286"/>
                <a:gd name="connsiteX5" fmla="*/ 282200 w 1844463"/>
                <a:gd name="connsiteY5" fmla="*/ 1046052 h 2049286"/>
                <a:gd name="connsiteX6" fmla="*/ 98511 w 1844463"/>
                <a:gd name="connsiteY6" fmla="*/ 1450312 h 2049286"/>
                <a:gd name="connsiteX7" fmla="*/ 112754 w 1844463"/>
                <a:gd name="connsiteY7" fmla="*/ 1759990 h 2049286"/>
                <a:gd name="connsiteX8" fmla="*/ 243490 w 1844463"/>
                <a:gd name="connsiteY8" fmla="*/ 1927609 h 2049286"/>
                <a:gd name="connsiteX9" fmla="*/ 450186 w 1844463"/>
                <a:gd name="connsiteY9" fmla="*/ 1932722 h 2049286"/>
                <a:gd name="connsiteX10" fmla="*/ 584573 w 1844463"/>
                <a:gd name="connsiteY10" fmla="*/ 1814402 h 2049286"/>
                <a:gd name="connsiteX11" fmla="*/ 723709 w 1844463"/>
                <a:gd name="connsiteY11" fmla="*/ 1650434 h 2049286"/>
                <a:gd name="connsiteX12" fmla="*/ 879278 w 1844463"/>
                <a:gd name="connsiteY12" fmla="*/ 1530653 h 2049286"/>
                <a:gd name="connsiteX13" fmla="*/ 1147690 w 1844463"/>
                <a:gd name="connsiteY13" fmla="*/ 1548182 h 2049286"/>
                <a:gd name="connsiteX14" fmla="*/ 1277330 w 1844463"/>
                <a:gd name="connsiteY14" fmla="*/ 1656277 h 2049286"/>
                <a:gd name="connsiteX15" fmla="*/ 1401129 w 1844463"/>
                <a:gd name="connsiteY15" fmla="*/ 1806733 h 2049286"/>
                <a:gd name="connsiteX16" fmla="*/ 1548663 w 1844463"/>
                <a:gd name="connsiteY16" fmla="*/ 1934913 h 2049286"/>
                <a:gd name="connsiteX17" fmla="*/ 1608188 w 1844463"/>
                <a:gd name="connsiteY17" fmla="*/ 1954633 h 2049286"/>
                <a:gd name="connsiteX18" fmla="*/ 1719935 w 1844463"/>
                <a:gd name="connsiteY18" fmla="*/ 1906794 h 2049286"/>
                <a:gd name="connsiteX19" fmla="*/ 1758645 w 1844463"/>
                <a:gd name="connsiteY19" fmla="*/ 1810750 h 2049286"/>
                <a:gd name="connsiteX20" fmla="*/ 1775809 w 1844463"/>
                <a:gd name="connsiteY20" fmla="*/ 1800890 h 2049286"/>
                <a:gd name="connsiteX21" fmla="*/ 1844463 w 1844463"/>
                <a:gd name="connsiteY21" fmla="*/ 1799429 h 2049286"/>
                <a:gd name="connsiteX22" fmla="*/ 1750611 w 1844463"/>
                <a:gd name="connsiteY22" fmla="*/ 1996265 h 2049286"/>
                <a:gd name="connsiteX23" fmla="*/ 1535516 w 1844463"/>
                <a:gd name="connsiteY23" fmla="*/ 2022192 h 2049286"/>
                <a:gd name="connsiteX24" fmla="*/ 1374469 w 1844463"/>
                <a:gd name="connsiteY24" fmla="*/ 1903142 h 2049286"/>
                <a:gd name="connsiteX25" fmla="*/ 1231317 w 1844463"/>
                <a:gd name="connsiteY25" fmla="*/ 1735157 h 2049286"/>
                <a:gd name="connsiteX26" fmla="*/ 1123222 w 1844463"/>
                <a:gd name="connsiteY26" fmla="*/ 1636557 h 2049286"/>
                <a:gd name="connsiteX27" fmla="*/ 864671 w 1844463"/>
                <a:gd name="connsiteY27" fmla="*/ 1647878 h 2049286"/>
                <a:gd name="connsiteX28" fmla="*/ 729187 w 1844463"/>
                <a:gd name="connsiteY28" fmla="*/ 1789569 h 2049286"/>
                <a:gd name="connsiteX29" fmla="*/ 597355 w 1844463"/>
                <a:gd name="connsiteY29" fmla="*/ 1938930 h 2049286"/>
                <a:gd name="connsiteX30" fmla="*/ 375322 w 1844463"/>
                <a:gd name="connsiteY30" fmla="*/ 2047390 h 2049286"/>
                <a:gd name="connsiteX31" fmla="*/ 94130 w 1844463"/>
                <a:gd name="connsiteY31" fmla="*/ 1918115 h 2049286"/>
                <a:gd name="connsiteX32" fmla="*/ 5024 w 1844463"/>
                <a:gd name="connsiteY32" fmla="*/ 1675632 h 2049286"/>
                <a:gd name="connsiteX33" fmla="*/ 57246 w 1844463"/>
                <a:gd name="connsiteY33" fmla="*/ 1317019 h 2049286"/>
                <a:gd name="connsiteX34" fmla="*/ 251889 w 1844463"/>
                <a:gd name="connsiteY34" fmla="*/ 940148 h 2049286"/>
                <a:gd name="connsiteX35" fmla="*/ 437038 w 1844463"/>
                <a:gd name="connsiteY35" fmla="*/ 648000 h 2049286"/>
                <a:gd name="connsiteX36" fmla="*/ 569236 w 1844463"/>
                <a:gd name="connsiteY36" fmla="*/ 329923 h 2049286"/>
                <a:gd name="connsiteX37" fmla="*/ 578320 w 1844463"/>
                <a:gd name="connsiteY37" fmla="*/ 206125 h 2049286"/>
                <a:gd name="connsiteX38" fmla="*/ 494402 w 1844463"/>
                <a:gd name="connsiteY38" fmla="*/ 119270 h 2049286"/>
                <a:gd name="connsiteX0" fmla="*/ 500933 w 1844463"/>
                <a:gd name="connsiteY0" fmla="*/ 99676 h 2049286"/>
                <a:gd name="connsiteX1" fmla="*/ 492766 w 1844463"/>
                <a:gd name="connsiteY1" fmla="*/ 2 h 2049286"/>
                <a:gd name="connsiteX2" fmla="*/ 664434 w 1844463"/>
                <a:gd name="connsiteY2" fmla="*/ 192532 h 2049286"/>
                <a:gd name="connsiteX3" fmla="*/ 623283 w 1844463"/>
                <a:gd name="connsiteY3" fmla="*/ 444591 h 2049286"/>
                <a:gd name="connsiteX4" fmla="*/ 462236 w 1844463"/>
                <a:gd name="connsiteY4" fmla="*/ 773259 h 2049286"/>
                <a:gd name="connsiteX5" fmla="*/ 282200 w 1844463"/>
                <a:gd name="connsiteY5" fmla="*/ 1046052 h 2049286"/>
                <a:gd name="connsiteX6" fmla="*/ 98511 w 1844463"/>
                <a:gd name="connsiteY6" fmla="*/ 1450312 h 2049286"/>
                <a:gd name="connsiteX7" fmla="*/ 112754 w 1844463"/>
                <a:gd name="connsiteY7" fmla="*/ 1759990 h 2049286"/>
                <a:gd name="connsiteX8" fmla="*/ 243490 w 1844463"/>
                <a:gd name="connsiteY8" fmla="*/ 1927609 h 2049286"/>
                <a:gd name="connsiteX9" fmla="*/ 450186 w 1844463"/>
                <a:gd name="connsiteY9" fmla="*/ 1932722 h 2049286"/>
                <a:gd name="connsiteX10" fmla="*/ 584573 w 1844463"/>
                <a:gd name="connsiteY10" fmla="*/ 1814402 h 2049286"/>
                <a:gd name="connsiteX11" fmla="*/ 723709 w 1844463"/>
                <a:gd name="connsiteY11" fmla="*/ 1650434 h 2049286"/>
                <a:gd name="connsiteX12" fmla="*/ 879278 w 1844463"/>
                <a:gd name="connsiteY12" fmla="*/ 1530653 h 2049286"/>
                <a:gd name="connsiteX13" fmla="*/ 1147690 w 1844463"/>
                <a:gd name="connsiteY13" fmla="*/ 1548182 h 2049286"/>
                <a:gd name="connsiteX14" fmla="*/ 1277330 w 1844463"/>
                <a:gd name="connsiteY14" fmla="*/ 1656277 h 2049286"/>
                <a:gd name="connsiteX15" fmla="*/ 1401129 w 1844463"/>
                <a:gd name="connsiteY15" fmla="*/ 1806733 h 2049286"/>
                <a:gd name="connsiteX16" fmla="*/ 1548663 w 1844463"/>
                <a:gd name="connsiteY16" fmla="*/ 1934913 h 2049286"/>
                <a:gd name="connsiteX17" fmla="*/ 1608188 w 1844463"/>
                <a:gd name="connsiteY17" fmla="*/ 1954633 h 2049286"/>
                <a:gd name="connsiteX18" fmla="*/ 1719935 w 1844463"/>
                <a:gd name="connsiteY18" fmla="*/ 1906794 h 2049286"/>
                <a:gd name="connsiteX19" fmla="*/ 1758645 w 1844463"/>
                <a:gd name="connsiteY19" fmla="*/ 1810750 h 2049286"/>
                <a:gd name="connsiteX20" fmla="*/ 1775809 w 1844463"/>
                <a:gd name="connsiteY20" fmla="*/ 1800890 h 2049286"/>
                <a:gd name="connsiteX21" fmla="*/ 1844463 w 1844463"/>
                <a:gd name="connsiteY21" fmla="*/ 1799429 h 2049286"/>
                <a:gd name="connsiteX22" fmla="*/ 1750611 w 1844463"/>
                <a:gd name="connsiteY22" fmla="*/ 1996265 h 2049286"/>
                <a:gd name="connsiteX23" fmla="*/ 1535516 w 1844463"/>
                <a:gd name="connsiteY23" fmla="*/ 2022192 h 2049286"/>
                <a:gd name="connsiteX24" fmla="*/ 1374469 w 1844463"/>
                <a:gd name="connsiteY24" fmla="*/ 1903142 h 2049286"/>
                <a:gd name="connsiteX25" fmla="*/ 1231317 w 1844463"/>
                <a:gd name="connsiteY25" fmla="*/ 1735157 h 2049286"/>
                <a:gd name="connsiteX26" fmla="*/ 1123222 w 1844463"/>
                <a:gd name="connsiteY26" fmla="*/ 1636557 h 2049286"/>
                <a:gd name="connsiteX27" fmla="*/ 864671 w 1844463"/>
                <a:gd name="connsiteY27" fmla="*/ 1647878 h 2049286"/>
                <a:gd name="connsiteX28" fmla="*/ 729187 w 1844463"/>
                <a:gd name="connsiteY28" fmla="*/ 1789569 h 2049286"/>
                <a:gd name="connsiteX29" fmla="*/ 597355 w 1844463"/>
                <a:gd name="connsiteY29" fmla="*/ 1938930 h 2049286"/>
                <a:gd name="connsiteX30" fmla="*/ 375322 w 1844463"/>
                <a:gd name="connsiteY30" fmla="*/ 2047390 h 2049286"/>
                <a:gd name="connsiteX31" fmla="*/ 94130 w 1844463"/>
                <a:gd name="connsiteY31" fmla="*/ 1918115 h 2049286"/>
                <a:gd name="connsiteX32" fmla="*/ 5024 w 1844463"/>
                <a:gd name="connsiteY32" fmla="*/ 1675632 h 2049286"/>
                <a:gd name="connsiteX33" fmla="*/ 57246 w 1844463"/>
                <a:gd name="connsiteY33" fmla="*/ 1317019 h 2049286"/>
                <a:gd name="connsiteX34" fmla="*/ 251889 w 1844463"/>
                <a:gd name="connsiteY34" fmla="*/ 940148 h 2049286"/>
                <a:gd name="connsiteX35" fmla="*/ 437038 w 1844463"/>
                <a:gd name="connsiteY35" fmla="*/ 648000 h 2049286"/>
                <a:gd name="connsiteX36" fmla="*/ 569236 w 1844463"/>
                <a:gd name="connsiteY36" fmla="*/ 329923 h 2049286"/>
                <a:gd name="connsiteX37" fmla="*/ 578320 w 1844463"/>
                <a:gd name="connsiteY37" fmla="*/ 206125 h 2049286"/>
                <a:gd name="connsiteX38" fmla="*/ 500933 w 1844463"/>
                <a:gd name="connsiteY38" fmla="*/ 99676 h 2049286"/>
                <a:gd name="connsiteX0" fmla="*/ 500933 w 1844463"/>
                <a:gd name="connsiteY0" fmla="*/ 99676 h 2049286"/>
                <a:gd name="connsiteX1" fmla="*/ 492766 w 1844463"/>
                <a:gd name="connsiteY1" fmla="*/ 2 h 2049286"/>
                <a:gd name="connsiteX2" fmla="*/ 664434 w 1844463"/>
                <a:gd name="connsiteY2" fmla="*/ 192532 h 2049286"/>
                <a:gd name="connsiteX3" fmla="*/ 623283 w 1844463"/>
                <a:gd name="connsiteY3" fmla="*/ 444591 h 2049286"/>
                <a:gd name="connsiteX4" fmla="*/ 462236 w 1844463"/>
                <a:gd name="connsiteY4" fmla="*/ 773259 h 2049286"/>
                <a:gd name="connsiteX5" fmla="*/ 282200 w 1844463"/>
                <a:gd name="connsiteY5" fmla="*/ 1046052 h 2049286"/>
                <a:gd name="connsiteX6" fmla="*/ 98511 w 1844463"/>
                <a:gd name="connsiteY6" fmla="*/ 1450312 h 2049286"/>
                <a:gd name="connsiteX7" fmla="*/ 112754 w 1844463"/>
                <a:gd name="connsiteY7" fmla="*/ 1759990 h 2049286"/>
                <a:gd name="connsiteX8" fmla="*/ 243490 w 1844463"/>
                <a:gd name="connsiteY8" fmla="*/ 1927609 h 2049286"/>
                <a:gd name="connsiteX9" fmla="*/ 450186 w 1844463"/>
                <a:gd name="connsiteY9" fmla="*/ 1932722 h 2049286"/>
                <a:gd name="connsiteX10" fmla="*/ 584573 w 1844463"/>
                <a:gd name="connsiteY10" fmla="*/ 1814402 h 2049286"/>
                <a:gd name="connsiteX11" fmla="*/ 723709 w 1844463"/>
                <a:gd name="connsiteY11" fmla="*/ 1650434 h 2049286"/>
                <a:gd name="connsiteX12" fmla="*/ 879278 w 1844463"/>
                <a:gd name="connsiteY12" fmla="*/ 1530653 h 2049286"/>
                <a:gd name="connsiteX13" fmla="*/ 1147690 w 1844463"/>
                <a:gd name="connsiteY13" fmla="*/ 1548182 h 2049286"/>
                <a:gd name="connsiteX14" fmla="*/ 1277330 w 1844463"/>
                <a:gd name="connsiteY14" fmla="*/ 1656277 h 2049286"/>
                <a:gd name="connsiteX15" fmla="*/ 1401129 w 1844463"/>
                <a:gd name="connsiteY15" fmla="*/ 1806733 h 2049286"/>
                <a:gd name="connsiteX16" fmla="*/ 1548663 w 1844463"/>
                <a:gd name="connsiteY16" fmla="*/ 1934913 h 2049286"/>
                <a:gd name="connsiteX17" fmla="*/ 1608188 w 1844463"/>
                <a:gd name="connsiteY17" fmla="*/ 1954633 h 2049286"/>
                <a:gd name="connsiteX18" fmla="*/ 1719935 w 1844463"/>
                <a:gd name="connsiteY18" fmla="*/ 1906794 h 2049286"/>
                <a:gd name="connsiteX19" fmla="*/ 1758645 w 1844463"/>
                <a:gd name="connsiteY19" fmla="*/ 1810750 h 2049286"/>
                <a:gd name="connsiteX20" fmla="*/ 1775809 w 1844463"/>
                <a:gd name="connsiteY20" fmla="*/ 1800890 h 2049286"/>
                <a:gd name="connsiteX21" fmla="*/ 1844463 w 1844463"/>
                <a:gd name="connsiteY21" fmla="*/ 1799429 h 2049286"/>
                <a:gd name="connsiteX22" fmla="*/ 1750611 w 1844463"/>
                <a:gd name="connsiteY22" fmla="*/ 1996265 h 2049286"/>
                <a:gd name="connsiteX23" fmla="*/ 1535516 w 1844463"/>
                <a:gd name="connsiteY23" fmla="*/ 2022192 h 2049286"/>
                <a:gd name="connsiteX24" fmla="*/ 1374469 w 1844463"/>
                <a:gd name="connsiteY24" fmla="*/ 1903142 h 2049286"/>
                <a:gd name="connsiteX25" fmla="*/ 1231317 w 1844463"/>
                <a:gd name="connsiteY25" fmla="*/ 1735157 h 2049286"/>
                <a:gd name="connsiteX26" fmla="*/ 1123222 w 1844463"/>
                <a:gd name="connsiteY26" fmla="*/ 1636557 h 2049286"/>
                <a:gd name="connsiteX27" fmla="*/ 864671 w 1844463"/>
                <a:gd name="connsiteY27" fmla="*/ 1647878 h 2049286"/>
                <a:gd name="connsiteX28" fmla="*/ 729187 w 1844463"/>
                <a:gd name="connsiteY28" fmla="*/ 1789569 h 2049286"/>
                <a:gd name="connsiteX29" fmla="*/ 597355 w 1844463"/>
                <a:gd name="connsiteY29" fmla="*/ 1938930 h 2049286"/>
                <a:gd name="connsiteX30" fmla="*/ 375322 w 1844463"/>
                <a:gd name="connsiteY30" fmla="*/ 2047390 h 2049286"/>
                <a:gd name="connsiteX31" fmla="*/ 94130 w 1844463"/>
                <a:gd name="connsiteY31" fmla="*/ 1918115 h 2049286"/>
                <a:gd name="connsiteX32" fmla="*/ 5024 w 1844463"/>
                <a:gd name="connsiteY32" fmla="*/ 1675632 h 2049286"/>
                <a:gd name="connsiteX33" fmla="*/ 57246 w 1844463"/>
                <a:gd name="connsiteY33" fmla="*/ 1317019 h 2049286"/>
                <a:gd name="connsiteX34" fmla="*/ 251889 w 1844463"/>
                <a:gd name="connsiteY34" fmla="*/ 940148 h 2049286"/>
                <a:gd name="connsiteX35" fmla="*/ 437038 w 1844463"/>
                <a:gd name="connsiteY35" fmla="*/ 648000 h 2049286"/>
                <a:gd name="connsiteX36" fmla="*/ 569236 w 1844463"/>
                <a:gd name="connsiteY36" fmla="*/ 329923 h 2049286"/>
                <a:gd name="connsiteX37" fmla="*/ 578320 w 1844463"/>
                <a:gd name="connsiteY37" fmla="*/ 206125 h 2049286"/>
                <a:gd name="connsiteX38" fmla="*/ 500933 w 1844463"/>
                <a:gd name="connsiteY38" fmla="*/ 99676 h 2049286"/>
                <a:gd name="connsiteX0" fmla="*/ 500933 w 1844463"/>
                <a:gd name="connsiteY0" fmla="*/ 99677 h 2049287"/>
                <a:gd name="connsiteX1" fmla="*/ 492766 w 1844463"/>
                <a:gd name="connsiteY1" fmla="*/ 3 h 2049287"/>
                <a:gd name="connsiteX2" fmla="*/ 664434 w 1844463"/>
                <a:gd name="connsiteY2" fmla="*/ 192533 h 2049287"/>
                <a:gd name="connsiteX3" fmla="*/ 623283 w 1844463"/>
                <a:gd name="connsiteY3" fmla="*/ 444592 h 2049287"/>
                <a:gd name="connsiteX4" fmla="*/ 462236 w 1844463"/>
                <a:gd name="connsiteY4" fmla="*/ 773260 h 2049287"/>
                <a:gd name="connsiteX5" fmla="*/ 282200 w 1844463"/>
                <a:gd name="connsiteY5" fmla="*/ 1046053 h 2049287"/>
                <a:gd name="connsiteX6" fmla="*/ 98511 w 1844463"/>
                <a:gd name="connsiteY6" fmla="*/ 1450313 h 2049287"/>
                <a:gd name="connsiteX7" fmla="*/ 112754 w 1844463"/>
                <a:gd name="connsiteY7" fmla="*/ 1759991 h 2049287"/>
                <a:gd name="connsiteX8" fmla="*/ 243490 w 1844463"/>
                <a:gd name="connsiteY8" fmla="*/ 1927610 h 2049287"/>
                <a:gd name="connsiteX9" fmla="*/ 450186 w 1844463"/>
                <a:gd name="connsiteY9" fmla="*/ 1932723 h 2049287"/>
                <a:gd name="connsiteX10" fmla="*/ 584573 w 1844463"/>
                <a:gd name="connsiteY10" fmla="*/ 1814403 h 2049287"/>
                <a:gd name="connsiteX11" fmla="*/ 723709 w 1844463"/>
                <a:gd name="connsiteY11" fmla="*/ 1650435 h 2049287"/>
                <a:gd name="connsiteX12" fmla="*/ 879278 w 1844463"/>
                <a:gd name="connsiteY12" fmla="*/ 1530654 h 2049287"/>
                <a:gd name="connsiteX13" fmla="*/ 1147690 w 1844463"/>
                <a:gd name="connsiteY13" fmla="*/ 1548183 h 2049287"/>
                <a:gd name="connsiteX14" fmla="*/ 1277330 w 1844463"/>
                <a:gd name="connsiteY14" fmla="*/ 1656278 h 2049287"/>
                <a:gd name="connsiteX15" fmla="*/ 1401129 w 1844463"/>
                <a:gd name="connsiteY15" fmla="*/ 1806734 h 2049287"/>
                <a:gd name="connsiteX16" fmla="*/ 1548663 w 1844463"/>
                <a:gd name="connsiteY16" fmla="*/ 1934914 h 2049287"/>
                <a:gd name="connsiteX17" fmla="*/ 1608188 w 1844463"/>
                <a:gd name="connsiteY17" fmla="*/ 1954634 h 2049287"/>
                <a:gd name="connsiteX18" fmla="*/ 1719935 w 1844463"/>
                <a:gd name="connsiteY18" fmla="*/ 1906795 h 2049287"/>
                <a:gd name="connsiteX19" fmla="*/ 1758645 w 1844463"/>
                <a:gd name="connsiteY19" fmla="*/ 1810751 h 2049287"/>
                <a:gd name="connsiteX20" fmla="*/ 1775809 w 1844463"/>
                <a:gd name="connsiteY20" fmla="*/ 1800891 h 2049287"/>
                <a:gd name="connsiteX21" fmla="*/ 1844463 w 1844463"/>
                <a:gd name="connsiteY21" fmla="*/ 1799430 h 2049287"/>
                <a:gd name="connsiteX22" fmla="*/ 1750611 w 1844463"/>
                <a:gd name="connsiteY22" fmla="*/ 1996266 h 2049287"/>
                <a:gd name="connsiteX23" fmla="*/ 1535516 w 1844463"/>
                <a:gd name="connsiteY23" fmla="*/ 2022193 h 2049287"/>
                <a:gd name="connsiteX24" fmla="*/ 1374469 w 1844463"/>
                <a:gd name="connsiteY24" fmla="*/ 1903143 h 2049287"/>
                <a:gd name="connsiteX25" fmla="*/ 1231317 w 1844463"/>
                <a:gd name="connsiteY25" fmla="*/ 1735158 h 2049287"/>
                <a:gd name="connsiteX26" fmla="*/ 1123222 w 1844463"/>
                <a:gd name="connsiteY26" fmla="*/ 1636558 h 2049287"/>
                <a:gd name="connsiteX27" fmla="*/ 864671 w 1844463"/>
                <a:gd name="connsiteY27" fmla="*/ 1647879 h 2049287"/>
                <a:gd name="connsiteX28" fmla="*/ 729187 w 1844463"/>
                <a:gd name="connsiteY28" fmla="*/ 1789570 h 2049287"/>
                <a:gd name="connsiteX29" fmla="*/ 597355 w 1844463"/>
                <a:gd name="connsiteY29" fmla="*/ 1938931 h 2049287"/>
                <a:gd name="connsiteX30" fmla="*/ 375322 w 1844463"/>
                <a:gd name="connsiteY30" fmla="*/ 2047391 h 2049287"/>
                <a:gd name="connsiteX31" fmla="*/ 94130 w 1844463"/>
                <a:gd name="connsiteY31" fmla="*/ 1918116 h 2049287"/>
                <a:gd name="connsiteX32" fmla="*/ 5024 w 1844463"/>
                <a:gd name="connsiteY32" fmla="*/ 1675633 h 2049287"/>
                <a:gd name="connsiteX33" fmla="*/ 57246 w 1844463"/>
                <a:gd name="connsiteY33" fmla="*/ 1317020 h 2049287"/>
                <a:gd name="connsiteX34" fmla="*/ 251889 w 1844463"/>
                <a:gd name="connsiteY34" fmla="*/ 940149 h 2049287"/>
                <a:gd name="connsiteX35" fmla="*/ 437038 w 1844463"/>
                <a:gd name="connsiteY35" fmla="*/ 648001 h 2049287"/>
                <a:gd name="connsiteX36" fmla="*/ 569236 w 1844463"/>
                <a:gd name="connsiteY36" fmla="*/ 329924 h 2049287"/>
                <a:gd name="connsiteX37" fmla="*/ 578320 w 1844463"/>
                <a:gd name="connsiteY37" fmla="*/ 206126 h 2049287"/>
                <a:gd name="connsiteX38" fmla="*/ 500933 w 1844463"/>
                <a:gd name="connsiteY38" fmla="*/ 99677 h 2049287"/>
                <a:gd name="connsiteX0" fmla="*/ 494402 w 1844463"/>
                <a:gd name="connsiteY0" fmla="*/ 89880 h 2049287"/>
                <a:gd name="connsiteX1" fmla="*/ 492766 w 1844463"/>
                <a:gd name="connsiteY1" fmla="*/ 3 h 2049287"/>
                <a:gd name="connsiteX2" fmla="*/ 664434 w 1844463"/>
                <a:gd name="connsiteY2" fmla="*/ 192533 h 2049287"/>
                <a:gd name="connsiteX3" fmla="*/ 623283 w 1844463"/>
                <a:gd name="connsiteY3" fmla="*/ 444592 h 2049287"/>
                <a:gd name="connsiteX4" fmla="*/ 462236 w 1844463"/>
                <a:gd name="connsiteY4" fmla="*/ 773260 h 2049287"/>
                <a:gd name="connsiteX5" fmla="*/ 282200 w 1844463"/>
                <a:gd name="connsiteY5" fmla="*/ 1046053 h 2049287"/>
                <a:gd name="connsiteX6" fmla="*/ 98511 w 1844463"/>
                <a:gd name="connsiteY6" fmla="*/ 1450313 h 2049287"/>
                <a:gd name="connsiteX7" fmla="*/ 112754 w 1844463"/>
                <a:gd name="connsiteY7" fmla="*/ 1759991 h 2049287"/>
                <a:gd name="connsiteX8" fmla="*/ 243490 w 1844463"/>
                <a:gd name="connsiteY8" fmla="*/ 1927610 h 2049287"/>
                <a:gd name="connsiteX9" fmla="*/ 450186 w 1844463"/>
                <a:gd name="connsiteY9" fmla="*/ 1932723 h 2049287"/>
                <a:gd name="connsiteX10" fmla="*/ 584573 w 1844463"/>
                <a:gd name="connsiteY10" fmla="*/ 1814403 h 2049287"/>
                <a:gd name="connsiteX11" fmla="*/ 723709 w 1844463"/>
                <a:gd name="connsiteY11" fmla="*/ 1650435 h 2049287"/>
                <a:gd name="connsiteX12" fmla="*/ 879278 w 1844463"/>
                <a:gd name="connsiteY12" fmla="*/ 1530654 h 2049287"/>
                <a:gd name="connsiteX13" fmla="*/ 1147690 w 1844463"/>
                <a:gd name="connsiteY13" fmla="*/ 1548183 h 2049287"/>
                <a:gd name="connsiteX14" fmla="*/ 1277330 w 1844463"/>
                <a:gd name="connsiteY14" fmla="*/ 1656278 h 2049287"/>
                <a:gd name="connsiteX15" fmla="*/ 1401129 w 1844463"/>
                <a:gd name="connsiteY15" fmla="*/ 1806734 h 2049287"/>
                <a:gd name="connsiteX16" fmla="*/ 1548663 w 1844463"/>
                <a:gd name="connsiteY16" fmla="*/ 1934914 h 2049287"/>
                <a:gd name="connsiteX17" fmla="*/ 1608188 w 1844463"/>
                <a:gd name="connsiteY17" fmla="*/ 1954634 h 2049287"/>
                <a:gd name="connsiteX18" fmla="*/ 1719935 w 1844463"/>
                <a:gd name="connsiteY18" fmla="*/ 1906795 h 2049287"/>
                <a:gd name="connsiteX19" fmla="*/ 1758645 w 1844463"/>
                <a:gd name="connsiteY19" fmla="*/ 1810751 h 2049287"/>
                <a:gd name="connsiteX20" fmla="*/ 1775809 w 1844463"/>
                <a:gd name="connsiteY20" fmla="*/ 1800891 h 2049287"/>
                <a:gd name="connsiteX21" fmla="*/ 1844463 w 1844463"/>
                <a:gd name="connsiteY21" fmla="*/ 1799430 h 2049287"/>
                <a:gd name="connsiteX22" fmla="*/ 1750611 w 1844463"/>
                <a:gd name="connsiteY22" fmla="*/ 1996266 h 2049287"/>
                <a:gd name="connsiteX23" fmla="*/ 1535516 w 1844463"/>
                <a:gd name="connsiteY23" fmla="*/ 2022193 h 2049287"/>
                <a:gd name="connsiteX24" fmla="*/ 1374469 w 1844463"/>
                <a:gd name="connsiteY24" fmla="*/ 1903143 h 2049287"/>
                <a:gd name="connsiteX25" fmla="*/ 1231317 w 1844463"/>
                <a:gd name="connsiteY25" fmla="*/ 1735158 h 2049287"/>
                <a:gd name="connsiteX26" fmla="*/ 1123222 w 1844463"/>
                <a:gd name="connsiteY26" fmla="*/ 1636558 h 2049287"/>
                <a:gd name="connsiteX27" fmla="*/ 864671 w 1844463"/>
                <a:gd name="connsiteY27" fmla="*/ 1647879 h 2049287"/>
                <a:gd name="connsiteX28" fmla="*/ 729187 w 1844463"/>
                <a:gd name="connsiteY28" fmla="*/ 1789570 h 2049287"/>
                <a:gd name="connsiteX29" fmla="*/ 597355 w 1844463"/>
                <a:gd name="connsiteY29" fmla="*/ 1938931 h 2049287"/>
                <a:gd name="connsiteX30" fmla="*/ 375322 w 1844463"/>
                <a:gd name="connsiteY30" fmla="*/ 2047391 h 2049287"/>
                <a:gd name="connsiteX31" fmla="*/ 94130 w 1844463"/>
                <a:gd name="connsiteY31" fmla="*/ 1918116 h 2049287"/>
                <a:gd name="connsiteX32" fmla="*/ 5024 w 1844463"/>
                <a:gd name="connsiteY32" fmla="*/ 1675633 h 2049287"/>
                <a:gd name="connsiteX33" fmla="*/ 57246 w 1844463"/>
                <a:gd name="connsiteY33" fmla="*/ 1317020 h 2049287"/>
                <a:gd name="connsiteX34" fmla="*/ 251889 w 1844463"/>
                <a:gd name="connsiteY34" fmla="*/ 940149 h 2049287"/>
                <a:gd name="connsiteX35" fmla="*/ 437038 w 1844463"/>
                <a:gd name="connsiteY35" fmla="*/ 648001 h 2049287"/>
                <a:gd name="connsiteX36" fmla="*/ 569236 w 1844463"/>
                <a:gd name="connsiteY36" fmla="*/ 329924 h 2049287"/>
                <a:gd name="connsiteX37" fmla="*/ 578320 w 1844463"/>
                <a:gd name="connsiteY37" fmla="*/ 206126 h 2049287"/>
                <a:gd name="connsiteX38" fmla="*/ 494402 w 1844463"/>
                <a:gd name="connsiteY38" fmla="*/ 89880 h 2049287"/>
                <a:gd name="connsiteX0" fmla="*/ 1124964 w 2475025"/>
                <a:gd name="connsiteY0" fmla="*/ 252679 h 2212086"/>
                <a:gd name="connsiteX1" fmla="*/ 0 w 2475025"/>
                <a:gd name="connsiteY1" fmla="*/ 1 h 2212086"/>
                <a:gd name="connsiteX2" fmla="*/ 1294996 w 2475025"/>
                <a:gd name="connsiteY2" fmla="*/ 355332 h 2212086"/>
                <a:gd name="connsiteX3" fmla="*/ 1253845 w 2475025"/>
                <a:gd name="connsiteY3" fmla="*/ 607391 h 2212086"/>
                <a:gd name="connsiteX4" fmla="*/ 1092798 w 2475025"/>
                <a:gd name="connsiteY4" fmla="*/ 936059 h 2212086"/>
                <a:gd name="connsiteX5" fmla="*/ 912762 w 2475025"/>
                <a:gd name="connsiteY5" fmla="*/ 1208852 h 2212086"/>
                <a:gd name="connsiteX6" fmla="*/ 729073 w 2475025"/>
                <a:gd name="connsiteY6" fmla="*/ 1613112 h 2212086"/>
                <a:gd name="connsiteX7" fmla="*/ 743316 w 2475025"/>
                <a:gd name="connsiteY7" fmla="*/ 1922790 h 2212086"/>
                <a:gd name="connsiteX8" fmla="*/ 874052 w 2475025"/>
                <a:gd name="connsiteY8" fmla="*/ 2090409 h 2212086"/>
                <a:gd name="connsiteX9" fmla="*/ 1080748 w 2475025"/>
                <a:gd name="connsiteY9" fmla="*/ 2095522 h 2212086"/>
                <a:gd name="connsiteX10" fmla="*/ 1215135 w 2475025"/>
                <a:gd name="connsiteY10" fmla="*/ 1977202 h 2212086"/>
                <a:gd name="connsiteX11" fmla="*/ 1354271 w 2475025"/>
                <a:gd name="connsiteY11" fmla="*/ 1813234 h 2212086"/>
                <a:gd name="connsiteX12" fmla="*/ 1509840 w 2475025"/>
                <a:gd name="connsiteY12" fmla="*/ 1693453 h 2212086"/>
                <a:gd name="connsiteX13" fmla="*/ 1778252 w 2475025"/>
                <a:gd name="connsiteY13" fmla="*/ 1710982 h 2212086"/>
                <a:gd name="connsiteX14" fmla="*/ 1907892 w 2475025"/>
                <a:gd name="connsiteY14" fmla="*/ 1819077 h 2212086"/>
                <a:gd name="connsiteX15" fmla="*/ 2031691 w 2475025"/>
                <a:gd name="connsiteY15" fmla="*/ 1969533 h 2212086"/>
                <a:gd name="connsiteX16" fmla="*/ 2179225 w 2475025"/>
                <a:gd name="connsiteY16" fmla="*/ 2097713 h 2212086"/>
                <a:gd name="connsiteX17" fmla="*/ 2238750 w 2475025"/>
                <a:gd name="connsiteY17" fmla="*/ 2117433 h 2212086"/>
                <a:gd name="connsiteX18" fmla="*/ 2350497 w 2475025"/>
                <a:gd name="connsiteY18" fmla="*/ 2069594 h 2212086"/>
                <a:gd name="connsiteX19" fmla="*/ 2389207 w 2475025"/>
                <a:gd name="connsiteY19" fmla="*/ 1973550 h 2212086"/>
                <a:gd name="connsiteX20" fmla="*/ 2406371 w 2475025"/>
                <a:gd name="connsiteY20" fmla="*/ 1963690 h 2212086"/>
                <a:gd name="connsiteX21" fmla="*/ 2475025 w 2475025"/>
                <a:gd name="connsiteY21" fmla="*/ 1962229 h 2212086"/>
                <a:gd name="connsiteX22" fmla="*/ 2381173 w 2475025"/>
                <a:gd name="connsiteY22" fmla="*/ 2159065 h 2212086"/>
                <a:gd name="connsiteX23" fmla="*/ 2166078 w 2475025"/>
                <a:gd name="connsiteY23" fmla="*/ 2184992 h 2212086"/>
                <a:gd name="connsiteX24" fmla="*/ 2005031 w 2475025"/>
                <a:gd name="connsiteY24" fmla="*/ 2065942 h 2212086"/>
                <a:gd name="connsiteX25" fmla="*/ 1861879 w 2475025"/>
                <a:gd name="connsiteY25" fmla="*/ 1897957 h 2212086"/>
                <a:gd name="connsiteX26" fmla="*/ 1753784 w 2475025"/>
                <a:gd name="connsiteY26" fmla="*/ 1799357 h 2212086"/>
                <a:gd name="connsiteX27" fmla="*/ 1495233 w 2475025"/>
                <a:gd name="connsiteY27" fmla="*/ 1810678 h 2212086"/>
                <a:gd name="connsiteX28" fmla="*/ 1359749 w 2475025"/>
                <a:gd name="connsiteY28" fmla="*/ 1952369 h 2212086"/>
                <a:gd name="connsiteX29" fmla="*/ 1227917 w 2475025"/>
                <a:gd name="connsiteY29" fmla="*/ 2101730 h 2212086"/>
                <a:gd name="connsiteX30" fmla="*/ 1005884 w 2475025"/>
                <a:gd name="connsiteY30" fmla="*/ 2210190 h 2212086"/>
                <a:gd name="connsiteX31" fmla="*/ 724692 w 2475025"/>
                <a:gd name="connsiteY31" fmla="*/ 2080915 h 2212086"/>
                <a:gd name="connsiteX32" fmla="*/ 635586 w 2475025"/>
                <a:gd name="connsiteY32" fmla="*/ 1838432 h 2212086"/>
                <a:gd name="connsiteX33" fmla="*/ 687808 w 2475025"/>
                <a:gd name="connsiteY33" fmla="*/ 1479819 h 2212086"/>
                <a:gd name="connsiteX34" fmla="*/ 882451 w 2475025"/>
                <a:gd name="connsiteY34" fmla="*/ 1102948 h 2212086"/>
                <a:gd name="connsiteX35" fmla="*/ 1067600 w 2475025"/>
                <a:gd name="connsiteY35" fmla="*/ 810800 h 2212086"/>
                <a:gd name="connsiteX36" fmla="*/ 1199798 w 2475025"/>
                <a:gd name="connsiteY36" fmla="*/ 492723 h 2212086"/>
                <a:gd name="connsiteX37" fmla="*/ 1208882 w 2475025"/>
                <a:gd name="connsiteY37" fmla="*/ 368925 h 2212086"/>
                <a:gd name="connsiteX38" fmla="*/ 1124964 w 2475025"/>
                <a:gd name="connsiteY38" fmla="*/ 252679 h 2212086"/>
                <a:gd name="connsiteX0" fmla="*/ 298 w 2522528"/>
                <a:gd name="connsiteY0" fmla="*/ 60031 h 2212086"/>
                <a:gd name="connsiteX1" fmla="*/ 47503 w 2522528"/>
                <a:gd name="connsiteY1" fmla="*/ 1 h 2212086"/>
                <a:gd name="connsiteX2" fmla="*/ 1342499 w 2522528"/>
                <a:gd name="connsiteY2" fmla="*/ 355332 h 2212086"/>
                <a:gd name="connsiteX3" fmla="*/ 1301348 w 2522528"/>
                <a:gd name="connsiteY3" fmla="*/ 607391 h 2212086"/>
                <a:gd name="connsiteX4" fmla="*/ 1140301 w 2522528"/>
                <a:gd name="connsiteY4" fmla="*/ 936059 h 2212086"/>
                <a:gd name="connsiteX5" fmla="*/ 960265 w 2522528"/>
                <a:gd name="connsiteY5" fmla="*/ 1208852 h 2212086"/>
                <a:gd name="connsiteX6" fmla="*/ 776576 w 2522528"/>
                <a:gd name="connsiteY6" fmla="*/ 1613112 h 2212086"/>
                <a:gd name="connsiteX7" fmla="*/ 790819 w 2522528"/>
                <a:gd name="connsiteY7" fmla="*/ 1922790 h 2212086"/>
                <a:gd name="connsiteX8" fmla="*/ 921555 w 2522528"/>
                <a:gd name="connsiteY8" fmla="*/ 2090409 h 2212086"/>
                <a:gd name="connsiteX9" fmla="*/ 1128251 w 2522528"/>
                <a:gd name="connsiteY9" fmla="*/ 2095522 h 2212086"/>
                <a:gd name="connsiteX10" fmla="*/ 1262638 w 2522528"/>
                <a:gd name="connsiteY10" fmla="*/ 1977202 h 2212086"/>
                <a:gd name="connsiteX11" fmla="*/ 1401774 w 2522528"/>
                <a:gd name="connsiteY11" fmla="*/ 1813234 h 2212086"/>
                <a:gd name="connsiteX12" fmla="*/ 1557343 w 2522528"/>
                <a:gd name="connsiteY12" fmla="*/ 1693453 h 2212086"/>
                <a:gd name="connsiteX13" fmla="*/ 1825755 w 2522528"/>
                <a:gd name="connsiteY13" fmla="*/ 1710982 h 2212086"/>
                <a:gd name="connsiteX14" fmla="*/ 1955395 w 2522528"/>
                <a:gd name="connsiteY14" fmla="*/ 1819077 h 2212086"/>
                <a:gd name="connsiteX15" fmla="*/ 2079194 w 2522528"/>
                <a:gd name="connsiteY15" fmla="*/ 1969533 h 2212086"/>
                <a:gd name="connsiteX16" fmla="*/ 2226728 w 2522528"/>
                <a:gd name="connsiteY16" fmla="*/ 2097713 h 2212086"/>
                <a:gd name="connsiteX17" fmla="*/ 2286253 w 2522528"/>
                <a:gd name="connsiteY17" fmla="*/ 2117433 h 2212086"/>
                <a:gd name="connsiteX18" fmla="*/ 2398000 w 2522528"/>
                <a:gd name="connsiteY18" fmla="*/ 2069594 h 2212086"/>
                <a:gd name="connsiteX19" fmla="*/ 2436710 w 2522528"/>
                <a:gd name="connsiteY19" fmla="*/ 1973550 h 2212086"/>
                <a:gd name="connsiteX20" fmla="*/ 2453874 w 2522528"/>
                <a:gd name="connsiteY20" fmla="*/ 1963690 h 2212086"/>
                <a:gd name="connsiteX21" fmla="*/ 2522528 w 2522528"/>
                <a:gd name="connsiteY21" fmla="*/ 1962229 h 2212086"/>
                <a:gd name="connsiteX22" fmla="*/ 2428676 w 2522528"/>
                <a:gd name="connsiteY22" fmla="*/ 2159065 h 2212086"/>
                <a:gd name="connsiteX23" fmla="*/ 2213581 w 2522528"/>
                <a:gd name="connsiteY23" fmla="*/ 2184992 h 2212086"/>
                <a:gd name="connsiteX24" fmla="*/ 2052534 w 2522528"/>
                <a:gd name="connsiteY24" fmla="*/ 2065942 h 2212086"/>
                <a:gd name="connsiteX25" fmla="*/ 1909382 w 2522528"/>
                <a:gd name="connsiteY25" fmla="*/ 1897957 h 2212086"/>
                <a:gd name="connsiteX26" fmla="*/ 1801287 w 2522528"/>
                <a:gd name="connsiteY26" fmla="*/ 1799357 h 2212086"/>
                <a:gd name="connsiteX27" fmla="*/ 1542736 w 2522528"/>
                <a:gd name="connsiteY27" fmla="*/ 1810678 h 2212086"/>
                <a:gd name="connsiteX28" fmla="*/ 1407252 w 2522528"/>
                <a:gd name="connsiteY28" fmla="*/ 1952369 h 2212086"/>
                <a:gd name="connsiteX29" fmla="*/ 1275420 w 2522528"/>
                <a:gd name="connsiteY29" fmla="*/ 2101730 h 2212086"/>
                <a:gd name="connsiteX30" fmla="*/ 1053387 w 2522528"/>
                <a:gd name="connsiteY30" fmla="*/ 2210190 h 2212086"/>
                <a:gd name="connsiteX31" fmla="*/ 772195 w 2522528"/>
                <a:gd name="connsiteY31" fmla="*/ 2080915 h 2212086"/>
                <a:gd name="connsiteX32" fmla="*/ 683089 w 2522528"/>
                <a:gd name="connsiteY32" fmla="*/ 1838432 h 2212086"/>
                <a:gd name="connsiteX33" fmla="*/ 735311 w 2522528"/>
                <a:gd name="connsiteY33" fmla="*/ 1479819 h 2212086"/>
                <a:gd name="connsiteX34" fmla="*/ 929954 w 2522528"/>
                <a:gd name="connsiteY34" fmla="*/ 1102948 h 2212086"/>
                <a:gd name="connsiteX35" fmla="*/ 1115103 w 2522528"/>
                <a:gd name="connsiteY35" fmla="*/ 810800 h 2212086"/>
                <a:gd name="connsiteX36" fmla="*/ 1247301 w 2522528"/>
                <a:gd name="connsiteY36" fmla="*/ 492723 h 2212086"/>
                <a:gd name="connsiteX37" fmla="*/ 1256385 w 2522528"/>
                <a:gd name="connsiteY37" fmla="*/ 368925 h 2212086"/>
                <a:gd name="connsiteX38" fmla="*/ 298 w 2522528"/>
                <a:gd name="connsiteY38" fmla="*/ 60031 h 2212086"/>
                <a:gd name="connsiteX0" fmla="*/ 0 w 2522230"/>
                <a:gd name="connsiteY0" fmla="*/ 60031 h 2212086"/>
                <a:gd name="connsiteX1" fmla="*/ 47205 w 2522230"/>
                <a:gd name="connsiteY1" fmla="*/ 1 h 2212086"/>
                <a:gd name="connsiteX2" fmla="*/ 1342201 w 2522230"/>
                <a:gd name="connsiteY2" fmla="*/ 355332 h 2212086"/>
                <a:gd name="connsiteX3" fmla="*/ 1301050 w 2522230"/>
                <a:gd name="connsiteY3" fmla="*/ 607391 h 2212086"/>
                <a:gd name="connsiteX4" fmla="*/ 1140003 w 2522230"/>
                <a:gd name="connsiteY4" fmla="*/ 936059 h 2212086"/>
                <a:gd name="connsiteX5" fmla="*/ 959967 w 2522230"/>
                <a:gd name="connsiteY5" fmla="*/ 1208852 h 2212086"/>
                <a:gd name="connsiteX6" fmla="*/ 776278 w 2522230"/>
                <a:gd name="connsiteY6" fmla="*/ 1613112 h 2212086"/>
                <a:gd name="connsiteX7" fmla="*/ 790521 w 2522230"/>
                <a:gd name="connsiteY7" fmla="*/ 1922790 h 2212086"/>
                <a:gd name="connsiteX8" fmla="*/ 921257 w 2522230"/>
                <a:gd name="connsiteY8" fmla="*/ 2090409 h 2212086"/>
                <a:gd name="connsiteX9" fmla="*/ 1127953 w 2522230"/>
                <a:gd name="connsiteY9" fmla="*/ 2095522 h 2212086"/>
                <a:gd name="connsiteX10" fmla="*/ 1262340 w 2522230"/>
                <a:gd name="connsiteY10" fmla="*/ 1977202 h 2212086"/>
                <a:gd name="connsiteX11" fmla="*/ 1401476 w 2522230"/>
                <a:gd name="connsiteY11" fmla="*/ 1813234 h 2212086"/>
                <a:gd name="connsiteX12" fmla="*/ 1557045 w 2522230"/>
                <a:gd name="connsiteY12" fmla="*/ 1693453 h 2212086"/>
                <a:gd name="connsiteX13" fmla="*/ 1825457 w 2522230"/>
                <a:gd name="connsiteY13" fmla="*/ 1710982 h 2212086"/>
                <a:gd name="connsiteX14" fmla="*/ 1955097 w 2522230"/>
                <a:gd name="connsiteY14" fmla="*/ 1819077 h 2212086"/>
                <a:gd name="connsiteX15" fmla="*/ 2078896 w 2522230"/>
                <a:gd name="connsiteY15" fmla="*/ 1969533 h 2212086"/>
                <a:gd name="connsiteX16" fmla="*/ 2226430 w 2522230"/>
                <a:gd name="connsiteY16" fmla="*/ 2097713 h 2212086"/>
                <a:gd name="connsiteX17" fmla="*/ 2285955 w 2522230"/>
                <a:gd name="connsiteY17" fmla="*/ 2117433 h 2212086"/>
                <a:gd name="connsiteX18" fmla="*/ 2397702 w 2522230"/>
                <a:gd name="connsiteY18" fmla="*/ 2069594 h 2212086"/>
                <a:gd name="connsiteX19" fmla="*/ 2436412 w 2522230"/>
                <a:gd name="connsiteY19" fmla="*/ 1973550 h 2212086"/>
                <a:gd name="connsiteX20" fmla="*/ 2453576 w 2522230"/>
                <a:gd name="connsiteY20" fmla="*/ 1963690 h 2212086"/>
                <a:gd name="connsiteX21" fmla="*/ 2522230 w 2522230"/>
                <a:gd name="connsiteY21" fmla="*/ 1962229 h 2212086"/>
                <a:gd name="connsiteX22" fmla="*/ 2428378 w 2522230"/>
                <a:gd name="connsiteY22" fmla="*/ 2159065 h 2212086"/>
                <a:gd name="connsiteX23" fmla="*/ 2213283 w 2522230"/>
                <a:gd name="connsiteY23" fmla="*/ 2184992 h 2212086"/>
                <a:gd name="connsiteX24" fmla="*/ 2052236 w 2522230"/>
                <a:gd name="connsiteY24" fmla="*/ 2065942 h 2212086"/>
                <a:gd name="connsiteX25" fmla="*/ 1909084 w 2522230"/>
                <a:gd name="connsiteY25" fmla="*/ 1897957 h 2212086"/>
                <a:gd name="connsiteX26" fmla="*/ 1800989 w 2522230"/>
                <a:gd name="connsiteY26" fmla="*/ 1799357 h 2212086"/>
                <a:gd name="connsiteX27" fmla="*/ 1542438 w 2522230"/>
                <a:gd name="connsiteY27" fmla="*/ 1810678 h 2212086"/>
                <a:gd name="connsiteX28" fmla="*/ 1406954 w 2522230"/>
                <a:gd name="connsiteY28" fmla="*/ 1952369 h 2212086"/>
                <a:gd name="connsiteX29" fmla="*/ 1275122 w 2522230"/>
                <a:gd name="connsiteY29" fmla="*/ 2101730 h 2212086"/>
                <a:gd name="connsiteX30" fmla="*/ 1053089 w 2522230"/>
                <a:gd name="connsiteY30" fmla="*/ 2210190 h 2212086"/>
                <a:gd name="connsiteX31" fmla="*/ 771897 w 2522230"/>
                <a:gd name="connsiteY31" fmla="*/ 2080915 h 2212086"/>
                <a:gd name="connsiteX32" fmla="*/ 682791 w 2522230"/>
                <a:gd name="connsiteY32" fmla="*/ 1838432 h 2212086"/>
                <a:gd name="connsiteX33" fmla="*/ 735013 w 2522230"/>
                <a:gd name="connsiteY33" fmla="*/ 1479819 h 2212086"/>
                <a:gd name="connsiteX34" fmla="*/ 929656 w 2522230"/>
                <a:gd name="connsiteY34" fmla="*/ 1102948 h 2212086"/>
                <a:gd name="connsiteX35" fmla="*/ 1114805 w 2522230"/>
                <a:gd name="connsiteY35" fmla="*/ 810800 h 2212086"/>
                <a:gd name="connsiteX36" fmla="*/ 1247003 w 2522230"/>
                <a:gd name="connsiteY36" fmla="*/ 492723 h 2212086"/>
                <a:gd name="connsiteX37" fmla="*/ 1256087 w 2522230"/>
                <a:gd name="connsiteY37" fmla="*/ 368925 h 2212086"/>
                <a:gd name="connsiteX38" fmla="*/ 0 w 2522230"/>
                <a:gd name="connsiteY38" fmla="*/ 60031 h 2212086"/>
                <a:gd name="connsiteX0" fmla="*/ 0 w 2522230"/>
                <a:gd name="connsiteY0" fmla="*/ 60031 h 2212086"/>
                <a:gd name="connsiteX1" fmla="*/ 47205 w 2522230"/>
                <a:gd name="connsiteY1" fmla="*/ 1 h 2212086"/>
                <a:gd name="connsiteX2" fmla="*/ 1342201 w 2522230"/>
                <a:gd name="connsiteY2" fmla="*/ 355332 h 2212086"/>
                <a:gd name="connsiteX3" fmla="*/ 1301050 w 2522230"/>
                <a:gd name="connsiteY3" fmla="*/ 607391 h 2212086"/>
                <a:gd name="connsiteX4" fmla="*/ 1140003 w 2522230"/>
                <a:gd name="connsiteY4" fmla="*/ 936059 h 2212086"/>
                <a:gd name="connsiteX5" fmla="*/ 959967 w 2522230"/>
                <a:gd name="connsiteY5" fmla="*/ 1208852 h 2212086"/>
                <a:gd name="connsiteX6" fmla="*/ 776278 w 2522230"/>
                <a:gd name="connsiteY6" fmla="*/ 1613112 h 2212086"/>
                <a:gd name="connsiteX7" fmla="*/ 790521 w 2522230"/>
                <a:gd name="connsiteY7" fmla="*/ 1922790 h 2212086"/>
                <a:gd name="connsiteX8" fmla="*/ 921257 w 2522230"/>
                <a:gd name="connsiteY8" fmla="*/ 2090409 h 2212086"/>
                <a:gd name="connsiteX9" fmla="*/ 1127953 w 2522230"/>
                <a:gd name="connsiteY9" fmla="*/ 2095522 h 2212086"/>
                <a:gd name="connsiteX10" fmla="*/ 1262340 w 2522230"/>
                <a:gd name="connsiteY10" fmla="*/ 1977202 h 2212086"/>
                <a:gd name="connsiteX11" fmla="*/ 1401476 w 2522230"/>
                <a:gd name="connsiteY11" fmla="*/ 1813234 h 2212086"/>
                <a:gd name="connsiteX12" fmla="*/ 1557045 w 2522230"/>
                <a:gd name="connsiteY12" fmla="*/ 1693453 h 2212086"/>
                <a:gd name="connsiteX13" fmla="*/ 1825457 w 2522230"/>
                <a:gd name="connsiteY13" fmla="*/ 1710982 h 2212086"/>
                <a:gd name="connsiteX14" fmla="*/ 1955097 w 2522230"/>
                <a:gd name="connsiteY14" fmla="*/ 1819077 h 2212086"/>
                <a:gd name="connsiteX15" fmla="*/ 2078896 w 2522230"/>
                <a:gd name="connsiteY15" fmla="*/ 1969533 h 2212086"/>
                <a:gd name="connsiteX16" fmla="*/ 2226430 w 2522230"/>
                <a:gd name="connsiteY16" fmla="*/ 2097713 h 2212086"/>
                <a:gd name="connsiteX17" fmla="*/ 2285955 w 2522230"/>
                <a:gd name="connsiteY17" fmla="*/ 2117433 h 2212086"/>
                <a:gd name="connsiteX18" fmla="*/ 2397702 w 2522230"/>
                <a:gd name="connsiteY18" fmla="*/ 2069594 h 2212086"/>
                <a:gd name="connsiteX19" fmla="*/ 2436412 w 2522230"/>
                <a:gd name="connsiteY19" fmla="*/ 1973550 h 2212086"/>
                <a:gd name="connsiteX20" fmla="*/ 2453576 w 2522230"/>
                <a:gd name="connsiteY20" fmla="*/ 1963690 h 2212086"/>
                <a:gd name="connsiteX21" fmla="*/ 2522230 w 2522230"/>
                <a:gd name="connsiteY21" fmla="*/ 1962229 h 2212086"/>
                <a:gd name="connsiteX22" fmla="*/ 2428378 w 2522230"/>
                <a:gd name="connsiteY22" fmla="*/ 2159065 h 2212086"/>
                <a:gd name="connsiteX23" fmla="*/ 2213283 w 2522230"/>
                <a:gd name="connsiteY23" fmla="*/ 2184992 h 2212086"/>
                <a:gd name="connsiteX24" fmla="*/ 2052236 w 2522230"/>
                <a:gd name="connsiteY24" fmla="*/ 2065942 h 2212086"/>
                <a:gd name="connsiteX25" fmla="*/ 1909084 w 2522230"/>
                <a:gd name="connsiteY25" fmla="*/ 1897957 h 2212086"/>
                <a:gd name="connsiteX26" fmla="*/ 1800989 w 2522230"/>
                <a:gd name="connsiteY26" fmla="*/ 1799357 h 2212086"/>
                <a:gd name="connsiteX27" fmla="*/ 1542438 w 2522230"/>
                <a:gd name="connsiteY27" fmla="*/ 1810678 h 2212086"/>
                <a:gd name="connsiteX28" fmla="*/ 1406954 w 2522230"/>
                <a:gd name="connsiteY28" fmla="*/ 1952369 h 2212086"/>
                <a:gd name="connsiteX29" fmla="*/ 1275122 w 2522230"/>
                <a:gd name="connsiteY29" fmla="*/ 2101730 h 2212086"/>
                <a:gd name="connsiteX30" fmla="*/ 1053089 w 2522230"/>
                <a:gd name="connsiteY30" fmla="*/ 2210190 h 2212086"/>
                <a:gd name="connsiteX31" fmla="*/ 771897 w 2522230"/>
                <a:gd name="connsiteY31" fmla="*/ 2080915 h 2212086"/>
                <a:gd name="connsiteX32" fmla="*/ 682791 w 2522230"/>
                <a:gd name="connsiteY32" fmla="*/ 1838432 h 2212086"/>
                <a:gd name="connsiteX33" fmla="*/ 735013 w 2522230"/>
                <a:gd name="connsiteY33" fmla="*/ 1479819 h 2212086"/>
                <a:gd name="connsiteX34" fmla="*/ 929656 w 2522230"/>
                <a:gd name="connsiteY34" fmla="*/ 1102948 h 2212086"/>
                <a:gd name="connsiteX35" fmla="*/ 1114805 w 2522230"/>
                <a:gd name="connsiteY35" fmla="*/ 810800 h 2212086"/>
                <a:gd name="connsiteX36" fmla="*/ 1247003 w 2522230"/>
                <a:gd name="connsiteY36" fmla="*/ 492723 h 2212086"/>
                <a:gd name="connsiteX37" fmla="*/ 1256087 w 2522230"/>
                <a:gd name="connsiteY37" fmla="*/ 368925 h 2212086"/>
                <a:gd name="connsiteX38" fmla="*/ 0 w 2522230"/>
                <a:gd name="connsiteY38" fmla="*/ 60031 h 2212086"/>
                <a:gd name="connsiteX0" fmla="*/ 0 w 2522230"/>
                <a:gd name="connsiteY0" fmla="*/ 60031 h 2212086"/>
                <a:gd name="connsiteX1" fmla="*/ 47205 w 2522230"/>
                <a:gd name="connsiteY1" fmla="*/ 1 h 2212086"/>
                <a:gd name="connsiteX2" fmla="*/ 1342201 w 2522230"/>
                <a:gd name="connsiteY2" fmla="*/ 355332 h 2212086"/>
                <a:gd name="connsiteX3" fmla="*/ 1301050 w 2522230"/>
                <a:gd name="connsiteY3" fmla="*/ 607391 h 2212086"/>
                <a:gd name="connsiteX4" fmla="*/ 1140003 w 2522230"/>
                <a:gd name="connsiteY4" fmla="*/ 936059 h 2212086"/>
                <a:gd name="connsiteX5" fmla="*/ 959967 w 2522230"/>
                <a:gd name="connsiteY5" fmla="*/ 1208852 h 2212086"/>
                <a:gd name="connsiteX6" fmla="*/ 776278 w 2522230"/>
                <a:gd name="connsiteY6" fmla="*/ 1613112 h 2212086"/>
                <a:gd name="connsiteX7" fmla="*/ 790521 w 2522230"/>
                <a:gd name="connsiteY7" fmla="*/ 1922790 h 2212086"/>
                <a:gd name="connsiteX8" fmla="*/ 921257 w 2522230"/>
                <a:gd name="connsiteY8" fmla="*/ 2090409 h 2212086"/>
                <a:gd name="connsiteX9" fmla="*/ 1127953 w 2522230"/>
                <a:gd name="connsiteY9" fmla="*/ 2095522 h 2212086"/>
                <a:gd name="connsiteX10" fmla="*/ 1262340 w 2522230"/>
                <a:gd name="connsiteY10" fmla="*/ 1977202 h 2212086"/>
                <a:gd name="connsiteX11" fmla="*/ 1401476 w 2522230"/>
                <a:gd name="connsiteY11" fmla="*/ 1813234 h 2212086"/>
                <a:gd name="connsiteX12" fmla="*/ 1557045 w 2522230"/>
                <a:gd name="connsiteY12" fmla="*/ 1693453 h 2212086"/>
                <a:gd name="connsiteX13" fmla="*/ 1825457 w 2522230"/>
                <a:gd name="connsiteY13" fmla="*/ 1710982 h 2212086"/>
                <a:gd name="connsiteX14" fmla="*/ 1955097 w 2522230"/>
                <a:gd name="connsiteY14" fmla="*/ 1819077 h 2212086"/>
                <a:gd name="connsiteX15" fmla="*/ 2078896 w 2522230"/>
                <a:gd name="connsiteY15" fmla="*/ 1969533 h 2212086"/>
                <a:gd name="connsiteX16" fmla="*/ 2226430 w 2522230"/>
                <a:gd name="connsiteY16" fmla="*/ 2097713 h 2212086"/>
                <a:gd name="connsiteX17" fmla="*/ 2285955 w 2522230"/>
                <a:gd name="connsiteY17" fmla="*/ 2117433 h 2212086"/>
                <a:gd name="connsiteX18" fmla="*/ 2397702 w 2522230"/>
                <a:gd name="connsiteY18" fmla="*/ 2069594 h 2212086"/>
                <a:gd name="connsiteX19" fmla="*/ 2436412 w 2522230"/>
                <a:gd name="connsiteY19" fmla="*/ 1973550 h 2212086"/>
                <a:gd name="connsiteX20" fmla="*/ 2453576 w 2522230"/>
                <a:gd name="connsiteY20" fmla="*/ 1963690 h 2212086"/>
                <a:gd name="connsiteX21" fmla="*/ 2522230 w 2522230"/>
                <a:gd name="connsiteY21" fmla="*/ 1962229 h 2212086"/>
                <a:gd name="connsiteX22" fmla="*/ 2428378 w 2522230"/>
                <a:gd name="connsiteY22" fmla="*/ 2159065 h 2212086"/>
                <a:gd name="connsiteX23" fmla="*/ 2213283 w 2522230"/>
                <a:gd name="connsiteY23" fmla="*/ 2184992 h 2212086"/>
                <a:gd name="connsiteX24" fmla="*/ 2052236 w 2522230"/>
                <a:gd name="connsiteY24" fmla="*/ 2065942 h 2212086"/>
                <a:gd name="connsiteX25" fmla="*/ 1909084 w 2522230"/>
                <a:gd name="connsiteY25" fmla="*/ 1897957 h 2212086"/>
                <a:gd name="connsiteX26" fmla="*/ 1800989 w 2522230"/>
                <a:gd name="connsiteY26" fmla="*/ 1799357 h 2212086"/>
                <a:gd name="connsiteX27" fmla="*/ 1542438 w 2522230"/>
                <a:gd name="connsiteY27" fmla="*/ 1810678 h 2212086"/>
                <a:gd name="connsiteX28" fmla="*/ 1406954 w 2522230"/>
                <a:gd name="connsiteY28" fmla="*/ 1952369 h 2212086"/>
                <a:gd name="connsiteX29" fmla="*/ 1275122 w 2522230"/>
                <a:gd name="connsiteY29" fmla="*/ 2101730 h 2212086"/>
                <a:gd name="connsiteX30" fmla="*/ 1053089 w 2522230"/>
                <a:gd name="connsiteY30" fmla="*/ 2210190 h 2212086"/>
                <a:gd name="connsiteX31" fmla="*/ 771897 w 2522230"/>
                <a:gd name="connsiteY31" fmla="*/ 2080915 h 2212086"/>
                <a:gd name="connsiteX32" fmla="*/ 682791 w 2522230"/>
                <a:gd name="connsiteY32" fmla="*/ 1838432 h 2212086"/>
                <a:gd name="connsiteX33" fmla="*/ 735013 w 2522230"/>
                <a:gd name="connsiteY33" fmla="*/ 1479819 h 2212086"/>
                <a:gd name="connsiteX34" fmla="*/ 929656 w 2522230"/>
                <a:gd name="connsiteY34" fmla="*/ 1102948 h 2212086"/>
                <a:gd name="connsiteX35" fmla="*/ 1114805 w 2522230"/>
                <a:gd name="connsiteY35" fmla="*/ 810800 h 2212086"/>
                <a:gd name="connsiteX36" fmla="*/ 1247003 w 2522230"/>
                <a:gd name="connsiteY36" fmla="*/ 492723 h 2212086"/>
                <a:gd name="connsiteX37" fmla="*/ 1256087 w 2522230"/>
                <a:gd name="connsiteY37" fmla="*/ 368925 h 2212086"/>
                <a:gd name="connsiteX38" fmla="*/ 0 w 2522230"/>
                <a:gd name="connsiteY38" fmla="*/ 60031 h 2212086"/>
                <a:gd name="connsiteX0" fmla="*/ 0 w 2522230"/>
                <a:gd name="connsiteY0" fmla="*/ 60030 h 2212085"/>
                <a:gd name="connsiteX1" fmla="*/ 47205 w 2522230"/>
                <a:gd name="connsiteY1" fmla="*/ 0 h 2212085"/>
                <a:gd name="connsiteX2" fmla="*/ 1342201 w 2522230"/>
                <a:gd name="connsiteY2" fmla="*/ 355331 h 2212085"/>
                <a:gd name="connsiteX3" fmla="*/ 1301050 w 2522230"/>
                <a:gd name="connsiteY3" fmla="*/ 607390 h 2212085"/>
                <a:gd name="connsiteX4" fmla="*/ 1140003 w 2522230"/>
                <a:gd name="connsiteY4" fmla="*/ 936058 h 2212085"/>
                <a:gd name="connsiteX5" fmla="*/ 959967 w 2522230"/>
                <a:gd name="connsiteY5" fmla="*/ 1208851 h 2212085"/>
                <a:gd name="connsiteX6" fmla="*/ 776278 w 2522230"/>
                <a:gd name="connsiteY6" fmla="*/ 1613111 h 2212085"/>
                <a:gd name="connsiteX7" fmla="*/ 790521 w 2522230"/>
                <a:gd name="connsiteY7" fmla="*/ 1922789 h 2212085"/>
                <a:gd name="connsiteX8" fmla="*/ 921257 w 2522230"/>
                <a:gd name="connsiteY8" fmla="*/ 2090408 h 2212085"/>
                <a:gd name="connsiteX9" fmla="*/ 1127953 w 2522230"/>
                <a:gd name="connsiteY9" fmla="*/ 2095521 h 2212085"/>
                <a:gd name="connsiteX10" fmla="*/ 1262340 w 2522230"/>
                <a:gd name="connsiteY10" fmla="*/ 1977201 h 2212085"/>
                <a:gd name="connsiteX11" fmla="*/ 1401476 w 2522230"/>
                <a:gd name="connsiteY11" fmla="*/ 1813233 h 2212085"/>
                <a:gd name="connsiteX12" fmla="*/ 1557045 w 2522230"/>
                <a:gd name="connsiteY12" fmla="*/ 1693452 h 2212085"/>
                <a:gd name="connsiteX13" fmla="*/ 1825457 w 2522230"/>
                <a:gd name="connsiteY13" fmla="*/ 1710981 h 2212085"/>
                <a:gd name="connsiteX14" fmla="*/ 1955097 w 2522230"/>
                <a:gd name="connsiteY14" fmla="*/ 1819076 h 2212085"/>
                <a:gd name="connsiteX15" fmla="*/ 2078896 w 2522230"/>
                <a:gd name="connsiteY15" fmla="*/ 1969532 h 2212085"/>
                <a:gd name="connsiteX16" fmla="*/ 2226430 w 2522230"/>
                <a:gd name="connsiteY16" fmla="*/ 2097712 h 2212085"/>
                <a:gd name="connsiteX17" fmla="*/ 2285955 w 2522230"/>
                <a:gd name="connsiteY17" fmla="*/ 2117432 h 2212085"/>
                <a:gd name="connsiteX18" fmla="*/ 2397702 w 2522230"/>
                <a:gd name="connsiteY18" fmla="*/ 2069593 h 2212085"/>
                <a:gd name="connsiteX19" fmla="*/ 2436412 w 2522230"/>
                <a:gd name="connsiteY19" fmla="*/ 1973549 h 2212085"/>
                <a:gd name="connsiteX20" fmla="*/ 2453576 w 2522230"/>
                <a:gd name="connsiteY20" fmla="*/ 1963689 h 2212085"/>
                <a:gd name="connsiteX21" fmla="*/ 2522230 w 2522230"/>
                <a:gd name="connsiteY21" fmla="*/ 1962228 h 2212085"/>
                <a:gd name="connsiteX22" fmla="*/ 2428378 w 2522230"/>
                <a:gd name="connsiteY22" fmla="*/ 2159064 h 2212085"/>
                <a:gd name="connsiteX23" fmla="*/ 2213283 w 2522230"/>
                <a:gd name="connsiteY23" fmla="*/ 2184991 h 2212085"/>
                <a:gd name="connsiteX24" fmla="*/ 2052236 w 2522230"/>
                <a:gd name="connsiteY24" fmla="*/ 2065941 h 2212085"/>
                <a:gd name="connsiteX25" fmla="*/ 1909084 w 2522230"/>
                <a:gd name="connsiteY25" fmla="*/ 1897956 h 2212085"/>
                <a:gd name="connsiteX26" fmla="*/ 1800989 w 2522230"/>
                <a:gd name="connsiteY26" fmla="*/ 1799356 h 2212085"/>
                <a:gd name="connsiteX27" fmla="*/ 1542438 w 2522230"/>
                <a:gd name="connsiteY27" fmla="*/ 1810677 h 2212085"/>
                <a:gd name="connsiteX28" fmla="*/ 1406954 w 2522230"/>
                <a:gd name="connsiteY28" fmla="*/ 1952368 h 2212085"/>
                <a:gd name="connsiteX29" fmla="*/ 1275122 w 2522230"/>
                <a:gd name="connsiteY29" fmla="*/ 2101729 h 2212085"/>
                <a:gd name="connsiteX30" fmla="*/ 1053089 w 2522230"/>
                <a:gd name="connsiteY30" fmla="*/ 2210189 h 2212085"/>
                <a:gd name="connsiteX31" fmla="*/ 771897 w 2522230"/>
                <a:gd name="connsiteY31" fmla="*/ 2080914 h 2212085"/>
                <a:gd name="connsiteX32" fmla="*/ 682791 w 2522230"/>
                <a:gd name="connsiteY32" fmla="*/ 1838431 h 2212085"/>
                <a:gd name="connsiteX33" fmla="*/ 735013 w 2522230"/>
                <a:gd name="connsiteY33" fmla="*/ 1479818 h 2212085"/>
                <a:gd name="connsiteX34" fmla="*/ 929656 w 2522230"/>
                <a:gd name="connsiteY34" fmla="*/ 1102947 h 2212085"/>
                <a:gd name="connsiteX35" fmla="*/ 1114805 w 2522230"/>
                <a:gd name="connsiteY35" fmla="*/ 810799 h 2212085"/>
                <a:gd name="connsiteX36" fmla="*/ 1247003 w 2522230"/>
                <a:gd name="connsiteY36" fmla="*/ 492722 h 2212085"/>
                <a:gd name="connsiteX37" fmla="*/ 1256087 w 2522230"/>
                <a:gd name="connsiteY37" fmla="*/ 368924 h 2212085"/>
                <a:gd name="connsiteX38" fmla="*/ 0 w 2522230"/>
                <a:gd name="connsiteY38" fmla="*/ 60030 h 2212085"/>
                <a:gd name="connsiteX0" fmla="*/ 0 w 2522230"/>
                <a:gd name="connsiteY0" fmla="*/ 60030 h 2212085"/>
                <a:gd name="connsiteX1" fmla="*/ 47205 w 2522230"/>
                <a:gd name="connsiteY1" fmla="*/ 0 h 2212085"/>
                <a:gd name="connsiteX2" fmla="*/ 1342201 w 2522230"/>
                <a:gd name="connsiteY2" fmla="*/ 355331 h 2212085"/>
                <a:gd name="connsiteX3" fmla="*/ 1301050 w 2522230"/>
                <a:gd name="connsiteY3" fmla="*/ 607390 h 2212085"/>
                <a:gd name="connsiteX4" fmla="*/ 1140003 w 2522230"/>
                <a:gd name="connsiteY4" fmla="*/ 936058 h 2212085"/>
                <a:gd name="connsiteX5" fmla="*/ 959967 w 2522230"/>
                <a:gd name="connsiteY5" fmla="*/ 1208851 h 2212085"/>
                <a:gd name="connsiteX6" fmla="*/ 776278 w 2522230"/>
                <a:gd name="connsiteY6" fmla="*/ 1613111 h 2212085"/>
                <a:gd name="connsiteX7" fmla="*/ 790521 w 2522230"/>
                <a:gd name="connsiteY7" fmla="*/ 1922789 h 2212085"/>
                <a:gd name="connsiteX8" fmla="*/ 921257 w 2522230"/>
                <a:gd name="connsiteY8" fmla="*/ 2090408 h 2212085"/>
                <a:gd name="connsiteX9" fmla="*/ 1127953 w 2522230"/>
                <a:gd name="connsiteY9" fmla="*/ 2095521 h 2212085"/>
                <a:gd name="connsiteX10" fmla="*/ 1262340 w 2522230"/>
                <a:gd name="connsiteY10" fmla="*/ 1977201 h 2212085"/>
                <a:gd name="connsiteX11" fmla="*/ 1401476 w 2522230"/>
                <a:gd name="connsiteY11" fmla="*/ 1813233 h 2212085"/>
                <a:gd name="connsiteX12" fmla="*/ 1557045 w 2522230"/>
                <a:gd name="connsiteY12" fmla="*/ 1693452 h 2212085"/>
                <a:gd name="connsiteX13" fmla="*/ 1825457 w 2522230"/>
                <a:gd name="connsiteY13" fmla="*/ 1710981 h 2212085"/>
                <a:gd name="connsiteX14" fmla="*/ 1955097 w 2522230"/>
                <a:gd name="connsiteY14" fmla="*/ 1819076 h 2212085"/>
                <a:gd name="connsiteX15" fmla="*/ 2078896 w 2522230"/>
                <a:gd name="connsiteY15" fmla="*/ 1969532 h 2212085"/>
                <a:gd name="connsiteX16" fmla="*/ 2226430 w 2522230"/>
                <a:gd name="connsiteY16" fmla="*/ 2097712 h 2212085"/>
                <a:gd name="connsiteX17" fmla="*/ 2285955 w 2522230"/>
                <a:gd name="connsiteY17" fmla="*/ 2117432 h 2212085"/>
                <a:gd name="connsiteX18" fmla="*/ 2397702 w 2522230"/>
                <a:gd name="connsiteY18" fmla="*/ 2069593 h 2212085"/>
                <a:gd name="connsiteX19" fmla="*/ 2436412 w 2522230"/>
                <a:gd name="connsiteY19" fmla="*/ 1973549 h 2212085"/>
                <a:gd name="connsiteX20" fmla="*/ 2453576 w 2522230"/>
                <a:gd name="connsiteY20" fmla="*/ 1963689 h 2212085"/>
                <a:gd name="connsiteX21" fmla="*/ 2522230 w 2522230"/>
                <a:gd name="connsiteY21" fmla="*/ 1962228 h 2212085"/>
                <a:gd name="connsiteX22" fmla="*/ 2428378 w 2522230"/>
                <a:gd name="connsiteY22" fmla="*/ 2159064 h 2212085"/>
                <a:gd name="connsiteX23" fmla="*/ 2213283 w 2522230"/>
                <a:gd name="connsiteY23" fmla="*/ 2184991 h 2212085"/>
                <a:gd name="connsiteX24" fmla="*/ 2052236 w 2522230"/>
                <a:gd name="connsiteY24" fmla="*/ 2065941 h 2212085"/>
                <a:gd name="connsiteX25" fmla="*/ 1909084 w 2522230"/>
                <a:gd name="connsiteY25" fmla="*/ 1897956 h 2212085"/>
                <a:gd name="connsiteX26" fmla="*/ 1800989 w 2522230"/>
                <a:gd name="connsiteY26" fmla="*/ 1799356 h 2212085"/>
                <a:gd name="connsiteX27" fmla="*/ 1542438 w 2522230"/>
                <a:gd name="connsiteY27" fmla="*/ 1810677 h 2212085"/>
                <a:gd name="connsiteX28" fmla="*/ 1406954 w 2522230"/>
                <a:gd name="connsiteY28" fmla="*/ 1952368 h 2212085"/>
                <a:gd name="connsiteX29" fmla="*/ 1275122 w 2522230"/>
                <a:gd name="connsiteY29" fmla="*/ 2101729 h 2212085"/>
                <a:gd name="connsiteX30" fmla="*/ 1053089 w 2522230"/>
                <a:gd name="connsiteY30" fmla="*/ 2210189 h 2212085"/>
                <a:gd name="connsiteX31" fmla="*/ 771897 w 2522230"/>
                <a:gd name="connsiteY31" fmla="*/ 2080914 h 2212085"/>
                <a:gd name="connsiteX32" fmla="*/ 682791 w 2522230"/>
                <a:gd name="connsiteY32" fmla="*/ 1838431 h 2212085"/>
                <a:gd name="connsiteX33" fmla="*/ 735013 w 2522230"/>
                <a:gd name="connsiteY33" fmla="*/ 1479818 h 2212085"/>
                <a:gd name="connsiteX34" fmla="*/ 929656 w 2522230"/>
                <a:gd name="connsiteY34" fmla="*/ 1102947 h 2212085"/>
                <a:gd name="connsiteX35" fmla="*/ 1114805 w 2522230"/>
                <a:gd name="connsiteY35" fmla="*/ 810799 h 2212085"/>
                <a:gd name="connsiteX36" fmla="*/ 1247003 w 2522230"/>
                <a:gd name="connsiteY36" fmla="*/ 492722 h 2212085"/>
                <a:gd name="connsiteX37" fmla="*/ 0 w 2522230"/>
                <a:gd name="connsiteY37" fmla="*/ 60030 h 2212085"/>
                <a:gd name="connsiteX0" fmla="*/ 0 w 2522230"/>
                <a:gd name="connsiteY0" fmla="*/ 60030 h 2212085"/>
                <a:gd name="connsiteX1" fmla="*/ 47205 w 2522230"/>
                <a:gd name="connsiteY1" fmla="*/ 0 h 2212085"/>
                <a:gd name="connsiteX2" fmla="*/ 1342201 w 2522230"/>
                <a:gd name="connsiteY2" fmla="*/ 355331 h 2212085"/>
                <a:gd name="connsiteX3" fmla="*/ 1301050 w 2522230"/>
                <a:gd name="connsiteY3" fmla="*/ 607390 h 2212085"/>
                <a:gd name="connsiteX4" fmla="*/ 1140003 w 2522230"/>
                <a:gd name="connsiteY4" fmla="*/ 936058 h 2212085"/>
                <a:gd name="connsiteX5" fmla="*/ 959967 w 2522230"/>
                <a:gd name="connsiteY5" fmla="*/ 1208851 h 2212085"/>
                <a:gd name="connsiteX6" fmla="*/ 776278 w 2522230"/>
                <a:gd name="connsiteY6" fmla="*/ 1613111 h 2212085"/>
                <a:gd name="connsiteX7" fmla="*/ 790521 w 2522230"/>
                <a:gd name="connsiteY7" fmla="*/ 1922789 h 2212085"/>
                <a:gd name="connsiteX8" fmla="*/ 921257 w 2522230"/>
                <a:gd name="connsiteY8" fmla="*/ 2090408 h 2212085"/>
                <a:gd name="connsiteX9" fmla="*/ 1127953 w 2522230"/>
                <a:gd name="connsiteY9" fmla="*/ 2095521 h 2212085"/>
                <a:gd name="connsiteX10" fmla="*/ 1262340 w 2522230"/>
                <a:gd name="connsiteY10" fmla="*/ 1977201 h 2212085"/>
                <a:gd name="connsiteX11" fmla="*/ 1401476 w 2522230"/>
                <a:gd name="connsiteY11" fmla="*/ 1813233 h 2212085"/>
                <a:gd name="connsiteX12" fmla="*/ 1557045 w 2522230"/>
                <a:gd name="connsiteY12" fmla="*/ 1693452 h 2212085"/>
                <a:gd name="connsiteX13" fmla="*/ 1825457 w 2522230"/>
                <a:gd name="connsiteY13" fmla="*/ 1710981 h 2212085"/>
                <a:gd name="connsiteX14" fmla="*/ 1955097 w 2522230"/>
                <a:gd name="connsiteY14" fmla="*/ 1819076 h 2212085"/>
                <a:gd name="connsiteX15" fmla="*/ 2078896 w 2522230"/>
                <a:gd name="connsiteY15" fmla="*/ 1969532 h 2212085"/>
                <a:gd name="connsiteX16" fmla="*/ 2226430 w 2522230"/>
                <a:gd name="connsiteY16" fmla="*/ 2097712 h 2212085"/>
                <a:gd name="connsiteX17" fmla="*/ 2285955 w 2522230"/>
                <a:gd name="connsiteY17" fmla="*/ 2117432 h 2212085"/>
                <a:gd name="connsiteX18" fmla="*/ 2397702 w 2522230"/>
                <a:gd name="connsiteY18" fmla="*/ 2069593 h 2212085"/>
                <a:gd name="connsiteX19" fmla="*/ 2436412 w 2522230"/>
                <a:gd name="connsiteY19" fmla="*/ 1973549 h 2212085"/>
                <a:gd name="connsiteX20" fmla="*/ 2453576 w 2522230"/>
                <a:gd name="connsiteY20" fmla="*/ 1963689 h 2212085"/>
                <a:gd name="connsiteX21" fmla="*/ 2522230 w 2522230"/>
                <a:gd name="connsiteY21" fmla="*/ 1962228 h 2212085"/>
                <a:gd name="connsiteX22" fmla="*/ 2428378 w 2522230"/>
                <a:gd name="connsiteY22" fmla="*/ 2159064 h 2212085"/>
                <a:gd name="connsiteX23" fmla="*/ 2213283 w 2522230"/>
                <a:gd name="connsiteY23" fmla="*/ 2184991 h 2212085"/>
                <a:gd name="connsiteX24" fmla="*/ 2052236 w 2522230"/>
                <a:gd name="connsiteY24" fmla="*/ 2065941 h 2212085"/>
                <a:gd name="connsiteX25" fmla="*/ 1909084 w 2522230"/>
                <a:gd name="connsiteY25" fmla="*/ 1897956 h 2212085"/>
                <a:gd name="connsiteX26" fmla="*/ 1800989 w 2522230"/>
                <a:gd name="connsiteY26" fmla="*/ 1799356 h 2212085"/>
                <a:gd name="connsiteX27" fmla="*/ 1542438 w 2522230"/>
                <a:gd name="connsiteY27" fmla="*/ 1810677 h 2212085"/>
                <a:gd name="connsiteX28" fmla="*/ 1406954 w 2522230"/>
                <a:gd name="connsiteY28" fmla="*/ 1952368 h 2212085"/>
                <a:gd name="connsiteX29" fmla="*/ 1275122 w 2522230"/>
                <a:gd name="connsiteY29" fmla="*/ 2101729 h 2212085"/>
                <a:gd name="connsiteX30" fmla="*/ 1053089 w 2522230"/>
                <a:gd name="connsiteY30" fmla="*/ 2210189 h 2212085"/>
                <a:gd name="connsiteX31" fmla="*/ 771897 w 2522230"/>
                <a:gd name="connsiteY31" fmla="*/ 2080914 h 2212085"/>
                <a:gd name="connsiteX32" fmla="*/ 682791 w 2522230"/>
                <a:gd name="connsiteY32" fmla="*/ 1838431 h 2212085"/>
                <a:gd name="connsiteX33" fmla="*/ 735013 w 2522230"/>
                <a:gd name="connsiteY33" fmla="*/ 1479818 h 2212085"/>
                <a:gd name="connsiteX34" fmla="*/ 929656 w 2522230"/>
                <a:gd name="connsiteY34" fmla="*/ 1102947 h 2212085"/>
                <a:gd name="connsiteX35" fmla="*/ 1114805 w 2522230"/>
                <a:gd name="connsiteY35" fmla="*/ 810799 h 2212085"/>
                <a:gd name="connsiteX36" fmla="*/ 1247003 w 2522230"/>
                <a:gd name="connsiteY36" fmla="*/ 492722 h 2212085"/>
                <a:gd name="connsiteX37" fmla="*/ 0 w 2522230"/>
                <a:gd name="connsiteY37" fmla="*/ 60030 h 2212085"/>
                <a:gd name="connsiteX0" fmla="*/ 0 w 2522230"/>
                <a:gd name="connsiteY0" fmla="*/ 60030 h 2212085"/>
                <a:gd name="connsiteX1" fmla="*/ 47205 w 2522230"/>
                <a:gd name="connsiteY1" fmla="*/ 0 h 2212085"/>
                <a:gd name="connsiteX2" fmla="*/ 1342201 w 2522230"/>
                <a:gd name="connsiteY2" fmla="*/ 355331 h 2212085"/>
                <a:gd name="connsiteX3" fmla="*/ 1301050 w 2522230"/>
                <a:gd name="connsiteY3" fmla="*/ 607390 h 2212085"/>
                <a:gd name="connsiteX4" fmla="*/ 1140003 w 2522230"/>
                <a:gd name="connsiteY4" fmla="*/ 936058 h 2212085"/>
                <a:gd name="connsiteX5" fmla="*/ 959967 w 2522230"/>
                <a:gd name="connsiteY5" fmla="*/ 1208851 h 2212085"/>
                <a:gd name="connsiteX6" fmla="*/ 776278 w 2522230"/>
                <a:gd name="connsiteY6" fmla="*/ 1613111 h 2212085"/>
                <a:gd name="connsiteX7" fmla="*/ 790521 w 2522230"/>
                <a:gd name="connsiteY7" fmla="*/ 1922789 h 2212085"/>
                <a:gd name="connsiteX8" fmla="*/ 921257 w 2522230"/>
                <a:gd name="connsiteY8" fmla="*/ 2090408 h 2212085"/>
                <a:gd name="connsiteX9" fmla="*/ 1127953 w 2522230"/>
                <a:gd name="connsiteY9" fmla="*/ 2095521 h 2212085"/>
                <a:gd name="connsiteX10" fmla="*/ 1262340 w 2522230"/>
                <a:gd name="connsiteY10" fmla="*/ 1977201 h 2212085"/>
                <a:gd name="connsiteX11" fmla="*/ 1401476 w 2522230"/>
                <a:gd name="connsiteY11" fmla="*/ 1813233 h 2212085"/>
                <a:gd name="connsiteX12" fmla="*/ 1557045 w 2522230"/>
                <a:gd name="connsiteY12" fmla="*/ 1693452 h 2212085"/>
                <a:gd name="connsiteX13" fmla="*/ 1825457 w 2522230"/>
                <a:gd name="connsiteY13" fmla="*/ 1710981 h 2212085"/>
                <a:gd name="connsiteX14" fmla="*/ 1955097 w 2522230"/>
                <a:gd name="connsiteY14" fmla="*/ 1819076 h 2212085"/>
                <a:gd name="connsiteX15" fmla="*/ 2078896 w 2522230"/>
                <a:gd name="connsiteY15" fmla="*/ 1969532 h 2212085"/>
                <a:gd name="connsiteX16" fmla="*/ 2226430 w 2522230"/>
                <a:gd name="connsiteY16" fmla="*/ 2097712 h 2212085"/>
                <a:gd name="connsiteX17" fmla="*/ 2285955 w 2522230"/>
                <a:gd name="connsiteY17" fmla="*/ 2117432 h 2212085"/>
                <a:gd name="connsiteX18" fmla="*/ 2397702 w 2522230"/>
                <a:gd name="connsiteY18" fmla="*/ 2069593 h 2212085"/>
                <a:gd name="connsiteX19" fmla="*/ 2436412 w 2522230"/>
                <a:gd name="connsiteY19" fmla="*/ 1973549 h 2212085"/>
                <a:gd name="connsiteX20" fmla="*/ 2453576 w 2522230"/>
                <a:gd name="connsiteY20" fmla="*/ 1963689 h 2212085"/>
                <a:gd name="connsiteX21" fmla="*/ 2522230 w 2522230"/>
                <a:gd name="connsiteY21" fmla="*/ 1962228 h 2212085"/>
                <a:gd name="connsiteX22" fmla="*/ 2428378 w 2522230"/>
                <a:gd name="connsiteY22" fmla="*/ 2159064 h 2212085"/>
                <a:gd name="connsiteX23" fmla="*/ 2213283 w 2522230"/>
                <a:gd name="connsiteY23" fmla="*/ 2184991 h 2212085"/>
                <a:gd name="connsiteX24" fmla="*/ 2052236 w 2522230"/>
                <a:gd name="connsiteY24" fmla="*/ 2065941 h 2212085"/>
                <a:gd name="connsiteX25" fmla="*/ 1909084 w 2522230"/>
                <a:gd name="connsiteY25" fmla="*/ 1897956 h 2212085"/>
                <a:gd name="connsiteX26" fmla="*/ 1800989 w 2522230"/>
                <a:gd name="connsiteY26" fmla="*/ 1799356 h 2212085"/>
                <a:gd name="connsiteX27" fmla="*/ 1542438 w 2522230"/>
                <a:gd name="connsiteY27" fmla="*/ 1810677 h 2212085"/>
                <a:gd name="connsiteX28" fmla="*/ 1406954 w 2522230"/>
                <a:gd name="connsiteY28" fmla="*/ 1952368 h 2212085"/>
                <a:gd name="connsiteX29" fmla="*/ 1275122 w 2522230"/>
                <a:gd name="connsiteY29" fmla="*/ 2101729 h 2212085"/>
                <a:gd name="connsiteX30" fmla="*/ 1053089 w 2522230"/>
                <a:gd name="connsiteY30" fmla="*/ 2210189 h 2212085"/>
                <a:gd name="connsiteX31" fmla="*/ 771897 w 2522230"/>
                <a:gd name="connsiteY31" fmla="*/ 2080914 h 2212085"/>
                <a:gd name="connsiteX32" fmla="*/ 682791 w 2522230"/>
                <a:gd name="connsiteY32" fmla="*/ 1838431 h 2212085"/>
                <a:gd name="connsiteX33" fmla="*/ 735013 w 2522230"/>
                <a:gd name="connsiteY33" fmla="*/ 1479818 h 2212085"/>
                <a:gd name="connsiteX34" fmla="*/ 929656 w 2522230"/>
                <a:gd name="connsiteY34" fmla="*/ 1102947 h 2212085"/>
                <a:gd name="connsiteX35" fmla="*/ 1114805 w 2522230"/>
                <a:gd name="connsiteY35" fmla="*/ 810799 h 2212085"/>
                <a:gd name="connsiteX36" fmla="*/ 1247003 w 2522230"/>
                <a:gd name="connsiteY36" fmla="*/ 492722 h 2212085"/>
                <a:gd name="connsiteX37" fmla="*/ 0 w 2522230"/>
                <a:gd name="connsiteY37" fmla="*/ 60030 h 2212085"/>
                <a:gd name="connsiteX0" fmla="*/ 0 w 2522230"/>
                <a:gd name="connsiteY0" fmla="*/ 60030 h 2212085"/>
                <a:gd name="connsiteX1" fmla="*/ 47205 w 2522230"/>
                <a:gd name="connsiteY1" fmla="*/ 0 h 2212085"/>
                <a:gd name="connsiteX2" fmla="*/ 1342201 w 2522230"/>
                <a:gd name="connsiteY2" fmla="*/ 355331 h 2212085"/>
                <a:gd name="connsiteX3" fmla="*/ 1301050 w 2522230"/>
                <a:gd name="connsiteY3" fmla="*/ 607390 h 2212085"/>
                <a:gd name="connsiteX4" fmla="*/ 1140003 w 2522230"/>
                <a:gd name="connsiteY4" fmla="*/ 936058 h 2212085"/>
                <a:gd name="connsiteX5" fmla="*/ 959967 w 2522230"/>
                <a:gd name="connsiteY5" fmla="*/ 1208851 h 2212085"/>
                <a:gd name="connsiteX6" fmla="*/ 776278 w 2522230"/>
                <a:gd name="connsiteY6" fmla="*/ 1613111 h 2212085"/>
                <a:gd name="connsiteX7" fmla="*/ 790521 w 2522230"/>
                <a:gd name="connsiteY7" fmla="*/ 1922789 h 2212085"/>
                <a:gd name="connsiteX8" fmla="*/ 921257 w 2522230"/>
                <a:gd name="connsiteY8" fmla="*/ 2090408 h 2212085"/>
                <a:gd name="connsiteX9" fmla="*/ 1127953 w 2522230"/>
                <a:gd name="connsiteY9" fmla="*/ 2095521 h 2212085"/>
                <a:gd name="connsiteX10" fmla="*/ 1262340 w 2522230"/>
                <a:gd name="connsiteY10" fmla="*/ 1977201 h 2212085"/>
                <a:gd name="connsiteX11" fmla="*/ 1401476 w 2522230"/>
                <a:gd name="connsiteY11" fmla="*/ 1813233 h 2212085"/>
                <a:gd name="connsiteX12" fmla="*/ 1557045 w 2522230"/>
                <a:gd name="connsiteY12" fmla="*/ 1693452 h 2212085"/>
                <a:gd name="connsiteX13" fmla="*/ 1825457 w 2522230"/>
                <a:gd name="connsiteY13" fmla="*/ 1710981 h 2212085"/>
                <a:gd name="connsiteX14" fmla="*/ 1955097 w 2522230"/>
                <a:gd name="connsiteY14" fmla="*/ 1819076 h 2212085"/>
                <a:gd name="connsiteX15" fmla="*/ 2078896 w 2522230"/>
                <a:gd name="connsiteY15" fmla="*/ 1969532 h 2212085"/>
                <a:gd name="connsiteX16" fmla="*/ 2226430 w 2522230"/>
                <a:gd name="connsiteY16" fmla="*/ 2097712 h 2212085"/>
                <a:gd name="connsiteX17" fmla="*/ 2285955 w 2522230"/>
                <a:gd name="connsiteY17" fmla="*/ 2117432 h 2212085"/>
                <a:gd name="connsiteX18" fmla="*/ 2397702 w 2522230"/>
                <a:gd name="connsiteY18" fmla="*/ 2069593 h 2212085"/>
                <a:gd name="connsiteX19" fmla="*/ 2436412 w 2522230"/>
                <a:gd name="connsiteY19" fmla="*/ 1973549 h 2212085"/>
                <a:gd name="connsiteX20" fmla="*/ 2453576 w 2522230"/>
                <a:gd name="connsiteY20" fmla="*/ 1963689 h 2212085"/>
                <a:gd name="connsiteX21" fmla="*/ 2522230 w 2522230"/>
                <a:gd name="connsiteY21" fmla="*/ 1962228 h 2212085"/>
                <a:gd name="connsiteX22" fmla="*/ 2428378 w 2522230"/>
                <a:gd name="connsiteY22" fmla="*/ 2159064 h 2212085"/>
                <a:gd name="connsiteX23" fmla="*/ 2213283 w 2522230"/>
                <a:gd name="connsiteY23" fmla="*/ 2184991 h 2212085"/>
                <a:gd name="connsiteX24" fmla="*/ 2052236 w 2522230"/>
                <a:gd name="connsiteY24" fmla="*/ 2065941 h 2212085"/>
                <a:gd name="connsiteX25" fmla="*/ 1909084 w 2522230"/>
                <a:gd name="connsiteY25" fmla="*/ 1897956 h 2212085"/>
                <a:gd name="connsiteX26" fmla="*/ 1800989 w 2522230"/>
                <a:gd name="connsiteY26" fmla="*/ 1799356 h 2212085"/>
                <a:gd name="connsiteX27" fmla="*/ 1542438 w 2522230"/>
                <a:gd name="connsiteY27" fmla="*/ 1810677 h 2212085"/>
                <a:gd name="connsiteX28" fmla="*/ 1406954 w 2522230"/>
                <a:gd name="connsiteY28" fmla="*/ 1952368 h 2212085"/>
                <a:gd name="connsiteX29" fmla="*/ 1275122 w 2522230"/>
                <a:gd name="connsiteY29" fmla="*/ 2101729 h 2212085"/>
                <a:gd name="connsiteX30" fmla="*/ 1053089 w 2522230"/>
                <a:gd name="connsiteY30" fmla="*/ 2210189 h 2212085"/>
                <a:gd name="connsiteX31" fmla="*/ 771897 w 2522230"/>
                <a:gd name="connsiteY31" fmla="*/ 2080914 h 2212085"/>
                <a:gd name="connsiteX32" fmla="*/ 682791 w 2522230"/>
                <a:gd name="connsiteY32" fmla="*/ 1838431 h 2212085"/>
                <a:gd name="connsiteX33" fmla="*/ 735013 w 2522230"/>
                <a:gd name="connsiteY33" fmla="*/ 1479818 h 2212085"/>
                <a:gd name="connsiteX34" fmla="*/ 929656 w 2522230"/>
                <a:gd name="connsiteY34" fmla="*/ 1102947 h 2212085"/>
                <a:gd name="connsiteX35" fmla="*/ 1114805 w 2522230"/>
                <a:gd name="connsiteY35" fmla="*/ 810799 h 2212085"/>
                <a:gd name="connsiteX36" fmla="*/ 1247003 w 2522230"/>
                <a:gd name="connsiteY36" fmla="*/ 492722 h 2212085"/>
                <a:gd name="connsiteX37" fmla="*/ 0 w 2522230"/>
                <a:gd name="connsiteY37" fmla="*/ 60030 h 2212085"/>
                <a:gd name="connsiteX0" fmla="*/ 0 w 2522230"/>
                <a:gd name="connsiteY0" fmla="*/ 60030 h 2212085"/>
                <a:gd name="connsiteX1" fmla="*/ 47205 w 2522230"/>
                <a:gd name="connsiteY1" fmla="*/ 0 h 2212085"/>
                <a:gd name="connsiteX2" fmla="*/ 1342201 w 2522230"/>
                <a:gd name="connsiteY2" fmla="*/ 355331 h 2212085"/>
                <a:gd name="connsiteX3" fmla="*/ 1301050 w 2522230"/>
                <a:gd name="connsiteY3" fmla="*/ 607390 h 2212085"/>
                <a:gd name="connsiteX4" fmla="*/ 1140003 w 2522230"/>
                <a:gd name="connsiteY4" fmla="*/ 936058 h 2212085"/>
                <a:gd name="connsiteX5" fmla="*/ 959967 w 2522230"/>
                <a:gd name="connsiteY5" fmla="*/ 1208851 h 2212085"/>
                <a:gd name="connsiteX6" fmla="*/ 776278 w 2522230"/>
                <a:gd name="connsiteY6" fmla="*/ 1613111 h 2212085"/>
                <a:gd name="connsiteX7" fmla="*/ 790521 w 2522230"/>
                <a:gd name="connsiteY7" fmla="*/ 1922789 h 2212085"/>
                <a:gd name="connsiteX8" fmla="*/ 921257 w 2522230"/>
                <a:gd name="connsiteY8" fmla="*/ 2090408 h 2212085"/>
                <a:gd name="connsiteX9" fmla="*/ 1127953 w 2522230"/>
                <a:gd name="connsiteY9" fmla="*/ 2095521 h 2212085"/>
                <a:gd name="connsiteX10" fmla="*/ 1262340 w 2522230"/>
                <a:gd name="connsiteY10" fmla="*/ 1977201 h 2212085"/>
                <a:gd name="connsiteX11" fmla="*/ 1401476 w 2522230"/>
                <a:gd name="connsiteY11" fmla="*/ 1813233 h 2212085"/>
                <a:gd name="connsiteX12" fmla="*/ 1557045 w 2522230"/>
                <a:gd name="connsiteY12" fmla="*/ 1693452 h 2212085"/>
                <a:gd name="connsiteX13" fmla="*/ 1825457 w 2522230"/>
                <a:gd name="connsiteY13" fmla="*/ 1710981 h 2212085"/>
                <a:gd name="connsiteX14" fmla="*/ 1955097 w 2522230"/>
                <a:gd name="connsiteY14" fmla="*/ 1819076 h 2212085"/>
                <a:gd name="connsiteX15" fmla="*/ 2078896 w 2522230"/>
                <a:gd name="connsiteY15" fmla="*/ 1969532 h 2212085"/>
                <a:gd name="connsiteX16" fmla="*/ 2226430 w 2522230"/>
                <a:gd name="connsiteY16" fmla="*/ 2097712 h 2212085"/>
                <a:gd name="connsiteX17" fmla="*/ 2285955 w 2522230"/>
                <a:gd name="connsiteY17" fmla="*/ 2117432 h 2212085"/>
                <a:gd name="connsiteX18" fmla="*/ 2397702 w 2522230"/>
                <a:gd name="connsiteY18" fmla="*/ 2069593 h 2212085"/>
                <a:gd name="connsiteX19" fmla="*/ 2436412 w 2522230"/>
                <a:gd name="connsiteY19" fmla="*/ 1973549 h 2212085"/>
                <a:gd name="connsiteX20" fmla="*/ 2453576 w 2522230"/>
                <a:gd name="connsiteY20" fmla="*/ 1963689 h 2212085"/>
                <a:gd name="connsiteX21" fmla="*/ 2522230 w 2522230"/>
                <a:gd name="connsiteY21" fmla="*/ 1962228 h 2212085"/>
                <a:gd name="connsiteX22" fmla="*/ 2428378 w 2522230"/>
                <a:gd name="connsiteY22" fmla="*/ 2159064 h 2212085"/>
                <a:gd name="connsiteX23" fmla="*/ 2213283 w 2522230"/>
                <a:gd name="connsiteY23" fmla="*/ 2184991 h 2212085"/>
                <a:gd name="connsiteX24" fmla="*/ 2052236 w 2522230"/>
                <a:gd name="connsiteY24" fmla="*/ 2065941 h 2212085"/>
                <a:gd name="connsiteX25" fmla="*/ 1909084 w 2522230"/>
                <a:gd name="connsiteY25" fmla="*/ 1897956 h 2212085"/>
                <a:gd name="connsiteX26" fmla="*/ 1800989 w 2522230"/>
                <a:gd name="connsiteY26" fmla="*/ 1799356 h 2212085"/>
                <a:gd name="connsiteX27" fmla="*/ 1542438 w 2522230"/>
                <a:gd name="connsiteY27" fmla="*/ 1810677 h 2212085"/>
                <a:gd name="connsiteX28" fmla="*/ 1406954 w 2522230"/>
                <a:gd name="connsiteY28" fmla="*/ 1952368 h 2212085"/>
                <a:gd name="connsiteX29" fmla="*/ 1275122 w 2522230"/>
                <a:gd name="connsiteY29" fmla="*/ 2101729 h 2212085"/>
                <a:gd name="connsiteX30" fmla="*/ 1053089 w 2522230"/>
                <a:gd name="connsiteY30" fmla="*/ 2210189 h 2212085"/>
                <a:gd name="connsiteX31" fmla="*/ 771897 w 2522230"/>
                <a:gd name="connsiteY31" fmla="*/ 2080914 h 2212085"/>
                <a:gd name="connsiteX32" fmla="*/ 682791 w 2522230"/>
                <a:gd name="connsiteY32" fmla="*/ 1838431 h 2212085"/>
                <a:gd name="connsiteX33" fmla="*/ 735013 w 2522230"/>
                <a:gd name="connsiteY33" fmla="*/ 1479818 h 2212085"/>
                <a:gd name="connsiteX34" fmla="*/ 929656 w 2522230"/>
                <a:gd name="connsiteY34" fmla="*/ 1102947 h 2212085"/>
                <a:gd name="connsiteX35" fmla="*/ 1114805 w 2522230"/>
                <a:gd name="connsiteY35" fmla="*/ 810799 h 2212085"/>
                <a:gd name="connsiteX36" fmla="*/ 1247003 w 2522230"/>
                <a:gd name="connsiteY36" fmla="*/ 492722 h 2212085"/>
                <a:gd name="connsiteX37" fmla="*/ 0 w 2522230"/>
                <a:gd name="connsiteY37" fmla="*/ 60030 h 2212085"/>
                <a:gd name="connsiteX0" fmla="*/ 0 w 2522230"/>
                <a:gd name="connsiteY0" fmla="*/ 60030 h 2212085"/>
                <a:gd name="connsiteX1" fmla="*/ 47205 w 2522230"/>
                <a:gd name="connsiteY1" fmla="*/ 0 h 2212085"/>
                <a:gd name="connsiteX2" fmla="*/ 1342201 w 2522230"/>
                <a:gd name="connsiteY2" fmla="*/ 355331 h 2212085"/>
                <a:gd name="connsiteX3" fmla="*/ 1301050 w 2522230"/>
                <a:gd name="connsiteY3" fmla="*/ 607390 h 2212085"/>
                <a:gd name="connsiteX4" fmla="*/ 1140003 w 2522230"/>
                <a:gd name="connsiteY4" fmla="*/ 936058 h 2212085"/>
                <a:gd name="connsiteX5" fmla="*/ 959967 w 2522230"/>
                <a:gd name="connsiteY5" fmla="*/ 1208851 h 2212085"/>
                <a:gd name="connsiteX6" fmla="*/ 776278 w 2522230"/>
                <a:gd name="connsiteY6" fmla="*/ 1613111 h 2212085"/>
                <a:gd name="connsiteX7" fmla="*/ 790521 w 2522230"/>
                <a:gd name="connsiteY7" fmla="*/ 1922789 h 2212085"/>
                <a:gd name="connsiteX8" fmla="*/ 921257 w 2522230"/>
                <a:gd name="connsiteY8" fmla="*/ 2090408 h 2212085"/>
                <a:gd name="connsiteX9" fmla="*/ 1127953 w 2522230"/>
                <a:gd name="connsiteY9" fmla="*/ 2095521 h 2212085"/>
                <a:gd name="connsiteX10" fmla="*/ 1262340 w 2522230"/>
                <a:gd name="connsiteY10" fmla="*/ 1977201 h 2212085"/>
                <a:gd name="connsiteX11" fmla="*/ 1401476 w 2522230"/>
                <a:gd name="connsiteY11" fmla="*/ 1813233 h 2212085"/>
                <a:gd name="connsiteX12" fmla="*/ 1557045 w 2522230"/>
                <a:gd name="connsiteY12" fmla="*/ 1693452 h 2212085"/>
                <a:gd name="connsiteX13" fmla="*/ 1825457 w 2522230"/>
                <a:gd name="connsiteY13" fmla="*/ 1710981 h 2212085"/>
                <a:gd name="connsiteX14" fmla="*/ 1955097 w 2522230"/>
                <a:gd name="connsiteY14" fmla="*/ 1819076 h 2212085"/>
                <a:gd name="connsiteX15" fmla="*/ 2078896 w 2522230"/>
                <a:gd name="connsiteY15" fmla="*/ 1969532 h 2212085"/>
                <a:gd name="connsiteX16" fmla="*/ 2226430 w 2522230"/>
                <a:gd name="connsiteY16" fmla="*/ 2097712 h 2212085"/>
                <a:gd name="connsiteX17" fmla="*/ 2285955 w 2522230"/>
                <a:gd name="connsiteY17" fmla="*/ 2117432 h 2212085"/>
                <a:gd name="connsiteX18" fmla="*/ 2397702 w 2522230"/>
                <a:gd name="connsiteY18" fmla="*/ 2069593 h 2212085"/>
                <a:gd name="connsiteX19" fmla="*/ 2436412 w 2522230"/>
                <a:gd name="connsiteY19" fmla="*/ 1973549 h 2212085"/>
                <a:gd name="connsiteX20" fmla="*/ 2453576 w 2522230"/>
                <a:gd name="connsiteY20" fmla="*/ 1963689 h 2212085"/>
                <a:gd name="connsiteX21" fmla="*/ 2522230 w 2522230"/>
                <a:gd name="connsiteY21" fmla="*/ 1962228 h 2212085"/>
                <a:gd name="connsiteX22" fmla="*/ 2428378 w 2522230"/>
                <a:gd name="connsiteY22" fmla="*/ 2159064 h 2212085"/>
                <a:gd name="connsiteX23" fmla="*/ 2213283 w 2522230"/>
                <a:gd name="connsiteY23" fmla="*/ 2184991 h 2212085"/>
                <a:gd name="connsiteX24" fmla="*/ 2052236 w 2522230"/>
                <a:gd name="connsiteY24" fmla="*/ 2065941 h 2212085"/>
                <a:gd name="connsiteX25" fmla="*/ 1909084 w 2522230"/>
                <a:gd name="connsiteY25" fmla="*/ 1897956 h 2212085"/>
                <a:gd name="connsiteX26" fmla="*/ 1800989 w 2522230"/>
                <a:gd name="connsiteY26" fmla="*/ 1799356 h 2212085"/>
                <a:gd name="connsiteX27" fmla="*/ 1542438 w 2522230"/>
                <a:gd name="connsiteY27" fmla="*/ 1810677 h 2212085"/>
                <a:gd name="connsiteX28" fmla="*/ 1406954 w 2522230"/>
                <a:gd name="connsiteY28" fmla="*/ 1952368 h 2212085"/>
                <a:gd name="connsiteX29" fmla="*/ 1275122 w 2522230"/>
                <a:gd name="connsiteY29" fmla="*/ 2101729 h 2212085"/>
                <a:gd name="connsiteX30" fmla="*/ 1053089 w 2522230"/>
                <a:gd name="connsiteY30" fmla="*/ 2210189 h 2212085"/>
                <a:gd name="connsiteX31" fmla="*/ 771897 w 2522230"/>
                <a:gd name="connsiteY31" fmla="*/ 2080914 h 2212085"/>
                <a:gd name="connsiteX32" fmla="*/ 682791 w 2522230"/>
                <a:gd name="connsiteY32" fmla="*/ 1838431 h 2212085"/>
                <a:gd name="connsiteX33" fmla="*/ 735013 w 2522230"/>
                <a:gd name="connsiteY33" fmla="*/ 1479818 h 2212085"/>
                <a:gd name="connsiteX34" fmla="*/ 929656 w 2522230"/>
                <a:gd name="connsiteY34" fmla="*/ 1102947 h 2212085"/>
                <a:gd name="connsiteX35" fmla="*/ 1114805 w 2522230"/>
                <a:gd name="connsiteY35" fmla="*/ 810799 h 2212085"/>
                <a:gd name="connsiteX36" fmla="*/ 1247003 w 2522230"/>
                <a:gd name="connsiteY36" fmla="*/ 492722 h 2212085"/>
                <a:gd name="connsiteX37" fmla="*/ 0 w 2522230"/>
                <a:gd name="connsiteY37" fmla="*/ 60030 h 2212085"/>
                <a:gd name="connsiteX0" fmla="*/ 0 w 2522230"/>
                <a:gd name="connsiteY0" fmla="*/ 60030 h 2212085"/>
                <a:gd name="connsiteX1" fmla="*/ 47205 w 2522230"/>
                <a:gd name="connsiteY1" fmla="*/ 0 h 2212085"/>
                <a:gd name="connsiteX2" fmla="*/ 1342201 w 2522230"/>
                <a:gd name="connsiteY2" fmla="*/ 355331 h 2212085"/>
                <a:gd name="connsiteX3" fmla="*/ 1301050 w 2522230"/>
                <a:gd name="connsiteY3" fmla="*/ 607390 h 2212085"/>
                <a:gd name="connsiteX4" fmla="*/ 1140003 w 2522230"/>
                <a:gd name="connsiteY4" fmla="*/ 936058 h 2212085"/>
                <a:gd name="connsiteX5" fmla="*/ 959967 w 2522230"/>
                <a:gd name="connsiteY5" fmla="*/ 1208851 h 2212085"/>
                <a:gd name="connsiteX6" fmla="*/ 776278 w 2522230"/>
                <a:gd name="connsiteY6" fmla="*/ 1613111 h 2212085"/>
                <a:gd name="connsiteX7" fmla="*/ 790521 w 2522230"/>
                <a:gd name="connsiteY7" fmla="*/ 1922789 h 2212085"/>
                <a:gd name="connsiteX8" fmla="*/ 921257 w 2522230"/>
                <a:gd name="connsiteY8" fmla="*/ 2090408 h 2212085"/>
                <a:gd name="connsiteX9" fmla="*/ 1127953 w 2522230"/>
                <a:gd name="connsiteY9" fmla="*/ 2095521 h 2212085"/>
                <a:gd name="connsiteX10" fmla="*/ 1262340 w 2522230"/>
                <a:gd name="connsiteY10" fmla="*/ 1977201 h 2212085"/>
                <a:gd name="connsiteX11" fmla="*/ 1401476 w 2522230"/>
                <a:gd name="connsiteY11" fmla="*/ 1813233 h 2212085"/>
                <a:gd name="connsiteX12" fmla="*/ 1557045 w 2522230"/>
                <a:gd name="connsiteY12" fmla="*/ 1693452 h 2212085"/>
                <a:gd name="connsiteX13" fmla="*/ 1825457 w 2522230"/>
                <a:gd name="connsiteY13" fmla="*/ 1710981 h 2212085"/>
                <a:gd name="connsiteX14" fmla="*/ 1955097 w 2522230"/>
                <a:gd name="connsiteY14" fmla="*/ 1819076 h 2212085"/>
                <a:gd name="connsiteX15" fmla="*/ 2078896 w 2522230"/>
                <a:gd name="connsiteY15" fmla="*/ 1969532 h 2212085"/>
                <a:gd name="connsiteX16" fmla="*/ 2226430 w 2522230"/>
                <a:gd name="connsiteY16" fmla="*/ 2097712 h 2212085"/>
                <a:gd name="connsiteX17" fmla="*/ 2285955 w 2522230"/>
                <a:gd name="connsiteY17" fmla="*/ 2117432 h 2212085"/>
                <a:gd name="connsiteX18" fmla="*/ 2397702 w 2522230"/>
                <a:gd name="connsiteY18" fmla="*/ 2069593 h 2212085"/>
                <a:gd name="connsiteX19" fmla="*/ 2436412 w 2522230"/>
                <a:gd name="connsiteY19" fmla="*/ 1973549 h 2212085"/>
                <a:gd name="connsiteX20" fmla="*/ 2453576 w 2522230"/>
                <a:gd name="connsiteY20" fmla="*/ 1963689 h 2212085"/>
                <a:gd name="connsiteX21" fmla="*/ 2522230 w 2522230"/>
                <a:gd name="connsiteY21" fmla="*/ 1962228 h 2212085"/>
                <a:gd name="connsiteX22" fmla="*/ 2428378 w 2522230"/>
                <a:gd name="connsiteY22" fmla="*/ 2159064 h 2212085"/>
                <a:gd name="connsiteX23" fmla="*/ 2213283 w 2522230"/>
                <a:gd name="connsiteY23" fmla="*/ 2184991 h 2212085"/>
                <a:gd name="connsiteX24" fmla="*/ 2052236 w 2522230"/>
                <a:gd name="connsiteY24" fmla="*/ 2065941 h 2212085"/>
                <a:gd name="connsiteX25" fmla="*/ 1909084 w 2522230"/>
                <a:gd name="connsiteY25" fmla="*/ 1897956 h 2212085"/>
                <a:gd name="connsiteX26" fmla="*/ 1800989 w 2522230"/>
                <a:gd name="connsiteY26" fmla="*/ 1799356 h 2212085"/>
                <a:gd name="connsiteX27" fmla="*/ 1542438 w 2522230"/>
                <a:gd name="connsiteY27" fmla="*/ 1810677 h 2212085"/>
                <a:gd name="connsiteX28" fmla="*/ 1406954 w 2522230"/>
                <a:gd name="connsiteY28" fmla="*/ 1952368 h 2212085"/>
                <a:gd name="connsiteX29" fmla="*/ 1275122 w 2522230"/>
                <a:gd name="connsiteY29" fmla="*/ 2101729 h 2212085"/>
                <a:gd name="connsiteX30" fmla="*/ 1053089 w 2522230"/>
                <a:gd name="connsiteY30" fmla="*/ 2210189 h 2212085"/>
                <a:gd name="connsiteX31" fmla="*/ 771897 w 2522230"/>
                <a:gd name="connsiteY31" fmla="*/ 2080914 h 2212085"/>
                <a:gd name="connsiteX32" fmla="*/ 682791 w 2522230"/>
                <a:gd name="connsiteY32" fmla="*/ 1838431 h 2212085"/>
                <a:gd name="connsiteX33" fmla="*/ 735013 w 2522230"/>
                <a:gd name="connsiteY33" fmla="*/ 1479818 h 2212085"/>
                <a:gd name="connsiteX34" fmla="*/ 929656 w 2522230"/>
                <a:gd name="connsiteY34" fmla="*/ 1102947 h 2212085"/>
                <a:gd name="connsiteX35" fmla="*/ 1114805 w 2522230"/>
                <a:gd name="connsiteY35" fmla="*/ 810799 h 2212085"/>
                <a:gd name="connsiteX36" fmla="*/ 1247003 w 2522230"/>
                <a:gd name="connsiteY36" fmla="*/ 492722 h 2212085"/>
                <a:gd name="connsiteX37" fmla="*/ 0 w 2522230"/>
                <a:gd name="connsiteY37" fmla="*/ 60030 h 2212085"/>
                <a:gd name="connsiteX0" fmla="*/ 0 w 2522230"/>
                <a:gd name="connsiteY0" fmla="*/ 60030 h 2212085"/>
                <a:gd name="connsiteX1" fmla="*/ 47205 w 2522230"/>
                <a:gd name="connsiteY1" fmla="*/ 0 h 2212085"/>
                <a:gd name="connsiteX2" fmla="*/ 1342201 w 2522230"/>
                <a:gd name="connsiteY2" fmla="*/ 355331 h 2212085"/>
                <a:gd name="connsiteX3" fmla="*/ 1301050 w 2522230"/>
                <a:gd name="connsiteY3" fmla="*/ 607390 h 2212085"/>
                <a:gd name="connsiteX4" fmla="*/ 1140003 w 2522230"/>
                <a:gd name="connsiteY4" fmla="*/ 936058 h 2212085"/>
                <a:gd name="connsiteX5" fmla="*/ 959967 w 2522230"/>
                <a:gd name="connsiteY5" fmla="*/ 1208851 h 2212085"/>
                <a:gd name="connsiteX6" fmla="*/ 776278 w 2522230"/>
                <a:gd name="connsiteY6" fmla="*/ 1613111 h 2212085"/>
                <a:gd name="connsiteX7" fmla="*/ 790521 w 2522230"/>
                <a:gd name="connsiteY7" fmla="*/ 1922789 h 2212085"/>
                <a:gd name="connsiteX8" fmla="*/ 921257 w 2522230"/>
                <a:gd name="connsiteY8" fmla="*/ 2090408 h 2212085"/>
                <a:gd name="connsiteX9" fmla="*/ 1127953 w 2522230"/>
                <a:gd name="connsiteY9" fmla="*/ 2095521 h 2212085"/>
                <a:gd name="connsiteX10" fmla="*/ 1262340 w 2522230"/>
                <a:gd name="connsiteY10" fmla="*/ 1977201 h 2212085"/>
                <a:gd name="connsiteX11" fmla="*/ 1401476 w 2522230"/>
                <a:gd name="connsiteY11" fmla="*/ 1813233 h 2212085"/>
                <a:gd name="connsiteX12" fmla="*/ 1557045 w 2522230"/>
                <a:gd name="connsiteY12" fmla="*/ 1693452 h 2212085"/>
                <a:gd name="connsiteX13" fmla="*/ 1825457 w 2522230"/>
                <a:gd name="connsiteY13" fmla="*/ 1710981 h 2212085"/>
                <a:gd name="connsiteX14" fmla="*/ 1955097 w 2522230"/>
                <a:gd name="connsiteY14" fmla="*/ 1819076 h 2212085"/>
                <a:gd name="connsiteX15" fmla="*/ 2078896 w 2522230"/>
                <a:gd name="connsiteY15" fmla="*/ 1969532 h 2212085"/>
                <a:gd name="connsiteX16" fmla="*/ 2226430 w 2522230"/>
                <a:gd name="connsiteY16" fmla="*/ 2097712 h 2212085"/>
                <a:gd name="connsiteX17" fmla="*/ 2285955 w 2522230"/>
                <a:gd name="connsiteY17" fmla="*/ 2117432 h 2212085"/>
                <a:gd name="connsiteX18" fmla="*/ 2397702 w 2522230"/>
                <a:gd name="connsiteY18" fmla="*/ 2069593 h 2212085"/>
                <a:gd name="connsiteX19" fmla="*/ 2436412 w 2522230"/>
                <a:gd name="connsiteY19" fmla="*/ 1973549 h 2212085"/>
                <a:gd name="connsiteX20" fmla="*/ 2453576 w 2522230"/>
                <a:gd name="connsiteY20" fmla="*/ 1963689 h 2212085"/>
                <a:gd name="connsiteX21" fmla="*/ 2522230 w 2522230"/>
                <a:gd name="connsiteY21" fmla="*/ 1962228 h 2212085"/>
                <a:gd name="connsiteX22" fmla="*/ 2428378 w 2522230"/>
                <a:gd name="connsiteY22" fmla="*/ 2159064 h 2212085"/>
                <a:gd name="connsiteX23" fmla="*/ 2213283 w 2522230"/>
                <a:gd name="connsiteY23" fmla="*/ 2184991 h 2212085"/>
                <a:gd name="connsiteX24" fmla="*/ 2052236 w 2522230"/>
                <a:gd name="connsiteY24" fmla="*/ 2065941 h 2212085"/>
                <a:gd name="connsiteX25" fmla="*/ 1909084 w 2522230"/>
                <a:gd name="connsiteY25" fmla="*/ 1897956 h 2212085"/>
                <a:gd name="connsiteX26" fmla="*/ 1800989 w 2522230"/>
                <a:gd name="connsiteY26" fmla="*/ 1799356 h 2212085"/>
                <a:gd name="connsiteX27" fmla="*/ 1542438 w 2522230"/>
                <a:gd name="connsiteY27" fmla="*/ 1810677 h 2212085"/>
                <a:gd name="connsiteX28" fmla="*/ 1406954 w 2522230"/>
                <a:gd name="connsiteY28" fmla="*/ 1952368 h 2212085"/>
                <a:gd name="connsiteX29" fmla="*/ 1275122 w 2522230"/>
                <a:gd name="connsiteY29" fmla="*/ 2101729 h 2212085"/>
                <a:gd name="connsiteX30" fmla="*/ 1053089 w 2522230"/>
                <a:gd name="connsiteY30" fmla="*/ 2210189 h 2212085"/>
                <a:gd name="connsiteX31" fmla="*/ 771897 w 2522230"/>
                <a:gd name="connsiteY31" fmla="*/ 2080914 h 2212085"/>
                <a:gd name="connsiteX32" fmla="*/ 682791 w 2522230"/>
                <a:gd name="connsiteY32" fmla="*/ 1838431 h 2212085"/>
                <a:gd name="connsiteX33" fmla="*/ 735013 w 2522230"/>
                <a:gd name="connsiteY33" fmla="*/ 1479818 h 2212085"/>
                <a:gd name="connsiteX34" fmla="*/ 929656 w 2522230"/>
                <a:gd name="connsiteY34" fmla="*/ 1102947 h 2212085"/>
                <a:gd name="connsiteX35" fmla="*/ 1114805 w 2522230"/>
                <a:gd name="connsiteY35" fmla="*/ 810799 h 2212085"/>
                <a:gd name="connsiteX36" fmla="*/ 1247003 w 2522230"/>
                <a:gd name="connsiteY36" fmla="*/ 492722 h 2212085"/>
                <a:gd name="connsiteX37" fmla="*/ 0 w 2522230"/>
                <a:gd name="connsiteY37" fmla="*/ 60030 h 2212085"/>
                <a:gd name="connsiteX0" fmla="*/ 0 w 2522230"/>
                <a:gd name="connsiteY0" fmla="*/ 60030 h 2212085"/>
                <a:gd name="connsiteX1" fmla="*/ 47205 w 2522230"/>
                <a:gd name="connsiteY1" fmla="*/ 0 h 2212085"/>
                <a:gd name="connsiteX2" fmla="*/ 1342201 w 2522230"/>
                <a:gd name="connsiteY2" fmla="*/ 355331 h 2212085"/>
                <a:gd name="connsiteX3" fmla="*/ 1301050 w 2522230"/>
                <a:gd name="connsiteY3" fmla="*/ 607390 h 2212085"/>
                <a:gd name="connsiteX4" fmla="*/ 1140003 w 2522230"/>
                <a:gd name="connsiteY4" fmla="*/ 936058 h 2212085"/>
                <a:gd name="connsiteX5" fmla="*/ 959967 w 2522230"/>
                <a:gd name="connsiteY5" fmla="*/ 1208851 h 2212085"/>
                <a:gd name="connsiteX6" fmla="*/ 776278 w 2522230"/>
                <a:gd name="connsiteY6" fmla="*/ 1613111 h 2212085"/>
                <a:gd name="connsiteX7" fmla="*/ 790521 w 2522230"/>
                <a:gd name="connsiteY7" fmla="*/ 1922789 h 2212085"/>
                <a:gd name="connsiteX8" fmla="*/ 921257 w 2522230"/>
                <a:gd name="connsiteY8" fmla="*/ 2090408 h 2212085"/>
                <a:gd name="connsiteX9" fmla="*/ 1127953 w 2522230"/>
                <a:gd name="connsiteY9" fmla="*/ 2095521 h 2212085"/>
                <a:gd name="connsiteX10" fmla="*/ 1262340 w 2522230"/>
                <a:gd name="connsiteY10" fmla="*/ 1977201 h 2212085"/>
                <a:gd name="connsiteX11" fmla="*/ 1401476 w 2522230"/>
                <a:gd name="connsiteY11" fmla="*/ 1813233 h 2212085"/>
                <a:gd name="connsiteX12" fmla="*/ 1557045 w 2522230"/>
                <a:gd name="connsiteY12" fmla="*/ 1693452 h 2212085"/>
                <a:gd name="connsiteX13" fmla="*/ 1825457 w 2522230"/>
                <a:gd name="connsiteY13" fmla="*/ 1710981 h 2212085"/>
                <a:gd name="connsiteX14" fmla="*/ 1955097 w 2522230"/>
                <a:gd name="connsiteY14" fmla="*/ 1819076 h 2212085"/>
                <a:gd name="connsiteX15" fmla="*/ 2078896 w 2522230"/>
                <a:gd name="connsiteY15" fmla="*/ 1969532 h 2212085"/>
                <a:gd name="connsiteX16" fmla="*/ 2226430 w 2522230"/>
                <a:gd name="connsiteY16" fmla="*/ 2097712 h 2212085"/>
                <a:gd name="connsiteX17" fmla="*/ 2285955 w 2522230"/>
                <a:gd name="connsiteY17" fmla="*/ 2117432 h 2212085"/>
                <a:gd name="connsiteX18" fmla="*/ 2397702 w 2522230"/>
                <a:gd name="connsiteY18" fmla="*/ 2069593 h 2212085"/>
                <a:gd name="connsiteX19" fmla="*/ 2436412 w 2522230"/>
                <a:gd name="connsiteY19" fmla="*/ 1973549 h 2212085"/>
                <a:gd name="connsiteX20" fmla="*/ 2453576 w 2522230"/>
                <a:gd name="connsiteY20" fmla="*/ 1963689 h 2212085"/>
                <a:gd name="connsiteX21" fmla="*/ 2522230 w 2522230"/>
                <a:gd name="connsiteY21" fmla="*/ 1962228 h 2212085"/>
                <a:gd name="connsiteX22" fmla="*/ 2428378 w 2522230"/>
                <a:gd name="connsiteY22" fmla="*/ 2159064 h 2212085"/>
                <a:gd name="connsiteX23" fmla="*/ 2213283 w 2522230"/>
                <a:gd name="connsiteY23" fmla="*/ 2184991 h 2212085"/>
                <a:gd name="connsiteX24" fmla="*/ 2052236 w 2522230"/>
                <a:gd name="connsiteY24" fmla="*/ 2065941 h 2212085"/>
                <a:gd name="connsiteX25" fmla="*/ 1909084 w 2522230"/>
                <a:gd name="connsiteY25" fmla="*/ 1897956 h 2212085"/>
                <a:gd name="connsiteX26" fmla="*/ 1800989 w 2522230"/>
                <a:gd name="connsiteY26" fmla="*/ 1799356 h 2212085"/>
                <a:gd name="connsiteX27" fmla="*/ 1542438 w 2522230"/>
                <a:gd name="connsiteY27" fmla="*/ 1810677 h 2212085"/>
                <a:gd name="connsiteX28" fmla="*/ 1406954 w 2522230"/>
                <a:gd name="connsiteY28" fmla="*/ 1952368 h 2212085"/>
                <a:gd name="connsiteX29" fmla="*/ 1275122 w 2522230"/>
                <a:gd name="connsiteY29" fmla="*/ 2101729 h 2212085"/>
                <a:gd name="connsiteX30" fmla="*/ 1053089 w 2522230"/>
                <a:gd name="connsiteY30" fmla="*/ 2210189 h 2212085"/>
                <a:gd name="connsiteX31" fmla="*/ 771897 w 2522230"/>
                <a:gd name="connsiteY31" fmla="*/ 2080914 h 2212085"/>
                <a:gd name="connsiteX32" fmla="*/ 682791 w 2522230"/>
                <a:gd name="connsiteY32" fmla="*/ 1838431 h 2212085"/>
                <a:gd name="connsiteX33" fmla="*/ 735013 w 2522230"/>
                <a:gd name="connsiteY33" fmla="*/ 1479818 h 2212085"/>
                <a:gd name="connsiteX34" fmla="*/ 929656 w 2522230"/>
                <a:gd name="connsiteY34" fmla="*/ 1102947 h 2212085"/>
                <a:gd name="connsiteX35" fmla="*/ 1114805 w 2522230"/>
                <a:gd name="connsiteY35" fmla="*/ 810799 h 2212085"/>
                <a:gd name="connsiteX36" fmla="*/ 1247003 w 2522230"/>
                <a:gd name="connsiteY36" fmla="*/ 492722 h 2212085"/>
                <a:gd name="connsiteX37" fmla="*/ 0 w 2522230"/>
                <a:gd name="connsiteY37" fmla="*/ 60030 h 2212085"/>
                <a:gd name="connsiteX0" fmla="*/ 0 w 2522230"/>
                <a:gd name="connsiteY0" fmla="*/ 60030 h 2212085"/>
                <a:gd name="connsiteX1" fmla="*/ 47205 w 2522230"/>
                <a:gd name="connsiteY1" fmla="*/ 0 h 2212085"/>
                <a:gd name="connsiteX2" fmla="*/ 1342201 w 2522230"/>
                <a:gd name="connsiteY2" fmla="*/ 355331 h 2212085"/>
                <a:gd name="connsiteX3" fmla="*/ 1301050 w 2522230"/>
                <a:gd name="connsiteY3" fmla="*/ 607390 h 2212085"/>
                <a:gd name="connsiteX4" fmla="*/ 1140003 w 2522230"/>
                <a:gd name="connsiteY4" fmla="*/ 936058 h 2212085"/>
                <a:gd name="connsiteX5" fmla="*/ 959967 w 2522230"/>
                <a:gd name="connsiteY5" fmla="*/ 1208851 h 2212085"/>
                <a:gd name="connsiteX6" fmla="*/ 776278 w 2522230"/>
                <a:gd name="connsiteY6" fmla="*/ 1613111 h 2212085"/>
                <a:gd name="connsiteX7" fmla="*/ 790521 w 2522230"/>
                <a:gd name="connsiteY7" fmla="*/ 1922789 h 2212085"/>
                <a:gd name="connsiteX8" fmla="*/ 921257 w 2522230"/>
                <a:gd name="connsiteY8" fmla="*/ 2090408 h 2212085"/>
                <a:gd name="connsiteX9" fmla="*/ 1127953 w 2522230"/>
                <a:gd name="connsiteY9" fmla="*/ 2095521 h 2212085"/>
                <a:gd name="connsiteX10" fmla="*/ 1262340 w 2522230"/>
                <a:gd name="connsiteY10" fmla="*/ 1977201 h 2212085"/>
                <a:gd name="connsiteX11" fmla="*/ 1401476 w 2522230"/>
                <a:gd name="connsiteY11" fmla="*/ 1813233 h 2212085"/>
                <a:gd name="connsiteX12" fmla="*/ 1557045 w 2522230"/>
                <a:gd name="connsiteY12" fmla="*/ 1693452 h 2212085"/>
                <a:gd name="connsiteX13" fmla="*/ 1825457 w 2522230"/>
                <a:gd name="connsiteY13" fmla="*/ 1710981 h 2212085"/>
                <a:gd name="connsiteX14" fmla="*/ 1955097 w 2522230"/>
                <a:gd name="connsiteY14" fmla="*/ 1819076 h 2212085"/>
                <a:gd name="connsiteX15" fmla="*/ 2078896 w 2522230"/>
                <a:gd name="connsiteY15" fmla="*/ 1969532 h 2212085"/>
                <a:gd name="connsiteX16" fmla="*/ 2226430 w 2522230"/>
                <a:gd name="connsiteY16" fmla="*/ 2097712 h 2212085"/>
                <a:gd name="connsiteX17" fmla="*/ 2285955 w 2522230"/>
                <a:gd name="connsiteY17" fmla="*/ 2117432 h 2212085"/>
                <a:gd name="connsiteX18" fmla="*/ 2397702 w 2522230"/>
                <a:gd name="connsiteY18" fmla="*/ 2069593 h 2212085"/>
                <a:gd name="connsiteX19" fmla="*/ 2436412 w 2522230"/>
                <a:gd name="connsiteY19" fmla="*/ 1973549 h 2212085"/>
                <a:gd name="connsiteX20" fmla="*/ 2453576 w 2522230"/>
                <a:gd name="connsiteY20" fmla="*/ 1963689 h 2212085"/>
                <a:gd name="connsiteX21" fmla="*/ 2522230 w 2522230"/>
                <a:gd name="connsiteY21" fmla="*/ 1962228 h 2212085"/>
                <a:gd name="connsiteX22" fmla="*/ 2428378 w 2522230"/>
                <a:gd name="connsiteY22" fmla="*/ 2159064 h 2212085"/>
                <a:gd name="connsiteX23" fmla="*/ 2213283 w 2522230"/>
                <a:gd name="connsiteY23" fmla="*/ 2184991 h 2212085"/>
                <a:gd name="connsiteX24" fmla="*/ 2052236 w 2522230"/>
                <a:gd name="connsiteY24" fmla="*/ 2065941 h 2212085"/>
                <a:gd name="connsiteX25" fmla="*/ 1909084 w 2522230"/>
                <a:gd name="connsiteY25" fmla="*/ 1897956 h 2212085"/>
                <a:gd name="connsiteX26" fmla="*/ 1800989 w 2522230"/>
                <a:gd name="connsiteY26" fmla="*/ 1799356 h 2212085"/>
                <a:gd name="connsiteX27" fmla="*/ 1542438 w 2522230"/>
                <a:gd name="connsiteY27" fmla="*/ 1810677 h 2212085"/>
                <a:gd name="connsiteX28" fmla="*/ 1406954 w 2522230"/>
                <a:gd name="connsiteY28" fmla="*/ 1952368 h 2212085"/>
                <a:gd name="connsiteX29" fmla="*/ 1275122 w 2522230"/>
                <a:gd name="connsiteY29" fmla="*/ 2101729 h 2212085"/>
                <a:gd name="connsiteX30" fmla="*/ 1053089 w 2522230"/>
                <a:gd name="connsiteY30" fmla="*/ 2210189 h 2212085"/>
                <a:gd name="connsiteX31" fmla="*/ 771897 w 2522230"/>
                <a:gd name="connsiteY31" fmla="*/ 2080914 h 2212085"/>
                <a:gd name="connsiteX32" fmla="*/ 682791 w 2522230"/>
                <a:gd name="connsiteY32" fmla="*/ 1838431 h 2212085"/>
                <a:gd name="connsiteX33" fmla="*/ 735013 w 2522230"/>
                <a:gd name="connsiteY33" fmla="*/ 1479818 h 2212085"/>
                <a:gd name="connsiteX34" fmla="*/ 929656 w 2522230"/>
                <a:gd name="connsiteY34" fmla="*/ 1102947 h 2212085"/>
                <a:gd name="connsiteX35" fmla="*/ 1114805 w 2522230"/>
                <a:gd name="connsiteY35" fmla="*/ 810799 h 2212085"/>
                <a:gd name="connsiteX36" fmla="*/ 1247003 w 2522230"/>
                <a:gd name="connsiteY36" fmla="*/ 492722 h 2212085"/>
                <a:gd name="connsiteX37" fmla="*/ 0 w 2522230"/>
                <a:gd name="connsiteY37" fmla="*/ 60030 h 2212085"/>
                <a:gd name="connsiteX0" fmla="*/ 0 w 2522230"/>
                <a:gd name="connsiteY0" fmla="*/ 60030 h 2212085"/>
                <a:gd name="connsiteX1" fmla="*/ 47205 w 2522230"/>
                <a:gd name="connsiteY1" fmla="*/ 0 h 2212085"/>
                <a:gd name="connsiteX2" fmla="*/ 1342201 w 2522230"/>
                <a:gd name="connsiteY2" fmla="*/ 355331 h 2212085"/>
                <a:gd name="connsiteX3" fmla="*/ 1301050 w 2522230"/>
                <a:gd name="connsiteY3" fmla="*/ 607390 h 2212085"/>
                <a:gd name="connsiteX4" fmla="*/ 1140003 w 2522230"/>
                <a:gd name="connsiteY4" fmla="*/ 936058 h 2212085"/>
                <a:gd name="connsiteX5" fmla="*/ 959967 w 2522230"/>
                <a:gd name="connsiteY5" fmla="*/ 1208851 h 2212085"/>
                <a:gd name="connsiteX6" fmla="*/ 776278 w 2522230"/>
                <a:gd name="connsiteY6" fmla="*/ 1613111 h 2212085"/>
                <a:gd name="connsiteX7" fmla="*/ 790521 w 2522230"/>
                <a:gd name="connsiteY7" fmla="*/ 1922789 h 2212085"/>
                <a:gd name="connsiteX8" fmla="*/ 921257 w 2522230"/>
                <a:gd name="connsiteY8" fmla="*/ 2090408 h 2212085"/>
                <a:gd name="connsiteX9" fmla="*/ 1127953 w 2522230"/>
                <a:gd name="connsiteY9" fmla="*/ 2095521 h 2212085"/>
                <a:gd name="connsiteX10" fmla="*/ 1262340 w 2522230"/>
                <a:gd name="connsiteY10" fmla="*/ 1977201 h 2212085"/>
                <a:gd name="connsiteX11" fmla="*/ 1401476 w 2522230"/>
                <a:gd name="connsiteY11" fmla="*/ 1813233 h 2212085"/>
                <a:gd name="connsiteX12" fmla="*/ 1557045 w 2522230"/>
                <a:gd name="connsiteY12" fmla="*/ 1693452 h 2212085"/>
                <a:gd name="connsiteX13" fmla="*/ 1825457 w 2522230"/>
                <a:gd name="connsiteY13" fmla="*/ 1710981 h 2212085"/>
                <a:gd name="connsiteX14" fmla="*/ 1955097 w 2522230"/>
                <a:gd name="connsiteY14" fmla="*/ 1819076 h 2212085"/>
                <a:gd name="connsiteX15" fmla="*/ 2078896 w 2522230"/>
                <a:gd name="connsiteY15" fmla="*/ 1969532 h 2212085"/>
                <a:gd name="connsiteX16" fmla="*/ 2226430 w 2522230"/>
                <a:gd name="connsiteY16" fmla="*/ 2097712 h 2212085"/>
                <a:gd name="connsiteX17" fmla="*/ 2285955 w 2522230"/>
                <a:gd name="connsiteY17" fmla="*/ 2117432 h 2212085"/>
                <a:gd name="connsiteX18" fmla="*/ 2397702 w 2522230"/>
                <a:gd name="connsiteY18" fmla="*/ 2069593 h 2212085"/>
                <a:gd name="connsiteX19" fmla="*/ 2436412 w 2522230"/>
                <a:gd name="connsiteY19" fmla="*/ 1973549 h 2212085"/>
                <a:gd name="connsiteX20" fmla="*/ 2453576 w 2522230"/>
                <a:gd name="connsiteY20" fmla="*/ 1963689 h 2212085"/>
                <a:gd name="connsiteX21" fmla="*/ 2522230 w 2522230"/>
                <a:gd name="connsiteY21" fmla="*/ 1962228 h 2212085"/>
                <a:gd name="connsiteX22" fmla="*/ 2428378 w 2522230"/>
                <a:gd name="connsiteY22" fmla="*/ 2159064 h 2212085"/>
                <a:gd name="connsiteX23" fmla="*/ 2213283 w 2522230"/>
                <a:gd name="connsiteY23" fmla="*/ 2184991 h 2212085"/>
                <a:gd name="connsiteX24" fmla="*/ 2052236 w 2522230"/>
                <a:gd name="connsiteY24" fmla="*/ 2065941 h 2212085"/>
                <a:gd name="connsiteX25" fmla="*/ 1909084 w 2522230"/>
                <a:gd name="connsiteY25" fmla="*/ 1897956 h 2212085"/>
                <a:gd name="connsiteX26" fmla="*/ 1800989 w 2522230"/>
                <a:gd name="connsiteY26" fmla="*/ 1799356 h 2212085"/>
                <a:gd name="connsiteX27" fmla="*/ 1542438 w 2522230"/>
                <a:gd name="connsiteY27" fmla="*/ 1810677 h 2212085"/>
                <a:gd name="connsiteX28" fmla="*/ 1406954 w 2522230"/>
                <a:gd name="connsiteY28" fmla="*/ 1952368 h 2212085"/>
                <a:gd name="connsiteX29" fmla="*/ 1275122 w 2522230"/>
                <a:gd name="connsiteY29" fmla="*/ 2101729 h 2212085"/>
                <a:gd name="connsiteX30" fmla="*/ 1053089 w 2522230"/>
                <a:gd name="connsiteY30" fmla="*/ 2210189 h 2212085"/>
                <a:gd name="connsiteX31" fmla="*/ 771897 w 2522230"/>
                <a:gd name="connsiteY31" fmla="*/ 2080914 h 2212085"/>
                <a:gd name="connsiteX32" fmla="*/ 682791 w 2522230"/>
                <a:gd name="connsiteY32" fmla="*/ 1838431 h 2212085"/>
                <a:gd name="connsiteX33" fmla="*/ 735013 w 2522230"/>
                <a:gd name="connsiteY33" fmla="*/ 1479818 h 2212085"/>
                <a:gd name="connsiteX34" fmla="*/ 929656 w 2522230"/>
                <a:gd name="connsiteY34" fmla="*/ 1102947 h 2212085"/>
                <a:gd name="connsiteX35" fmla="*/ 1114805 w 2522230"/>
                <a:gd name="connsiteY35" fmla="*/ 810799 h 2212085"/>
                <a:gd name="connsiteX36" fmla="*/ 1247003 w 2522230"/>
                <a:gd name="connsiteY36" fmla="*/ 492722 h 2212085"/>
                <a:gd name="connsiteX37" fmla="*/ 0 w 2522230"/>
                <a:gd name="connsiteY37" fmla="*/ 60030 h 2212085"/>
                <a:gd name="connsiteX0" fmla="*/ 0 w 2522230"/>
                <a:gd name="connsiteY0" fmla="*/ 60030 h 2212085"/>
                <a:gd name="connsiteX1" fmla="*/ 47205 w 2522230"/>
                <a:gd name="connsiteY1" fmla="*/ 0 h 2212085"/>
                <a:gd name="connsiteX2" fmla="*/ 1342201 w 2522230"/>
                <a:gd name="connsiteY2" fmla="*/ 355331 h 2212085"/>
                <a:gd name="connsiteX3" fmla="*/ 1301050 w 2522230"/>
                <a:gd name="connsiteY3" fmla="*/ 607390 h 2212085"/>
                <a:gd name="connsiteX4" fmla="*/ 1140003 w 2522230"/>
                <a:gd name="connsiteY4" fmla="*/ 936058 h 2212085"/>
                <a:gd name="connsiteX5" fmla="*/ 959967 w 2522230"/>
                <a:gd name="connsiteY5" fmla="*/ 1208851 h 2212085"/>
                <a:gd name="connsiteX6" fmla="*/ 776278 w 2522230"/>
                <a:gd name="connsiteY6" fmla="*/ 1613111 h 2212085"/>
                <a:gd name="connsiteX7" fmla="*/ 790521 w 2522230"/>
                <a:gd name="connsiteY7" fmla="*/ 1922789 h 2212085"/>
                <a:gd name="connsiteX8" fmla="*/ 921257 w 2522230"/>
                <a:gd name="connsiteY8" fmla="*/ 2090408 h 2212085"/>
                <a:gd name="connsiteX9" fmla="*/ 1127953 w 2522230"/>
                <a:gd name="connsiteY9" fmla="*/ 2095521 h 2212085"/>
                <a:gd name="connsiteX10" fmla="*/ 1262340 w 2522230"/>
                <a:gd name="connsiteY10" fmla="*/ 1977201 h 2212085"/>
                <a:gd name="connsiteX11" fmla="*/ 1401476 w 2522230"/>
                <a:gd name="connsiteY11" fmla="*/ 1813233 h 2212085"/>
                <a:gd name="connsiteX12" fmla="*/ 1557045 w 2522230"/>
                <a:gd name="connsiteY12" fmla="*/ 1693452 h 2212085"/>
                <a:gd name="connsiteX13" fmla="*/ 1825457 w 2522230"/>
                <a:gd name="connsiteY13" fmla="*/ 1710981 h 2212085"/>
                <a:gd name="connsiteX14" fmla="*/ 1955097 w 2522230"/>
                <a:gd name="connsiteY14" fmla="*/ 1819076 h 2212085"/>
                <a:gd name="connsiteX15" fmla="*/ 2078896 w 2522230"/>
                <a:gd name="connsiteY15" fmla="*/ 1969532 h 2212085"/>
                <a:gd name="connsiteX16" fmla="*/ 2226430 w 2522230"/>
                <a:gd name="connsiteY16" fmla="*/ 2097712 h 2212085"/>
                <a:gd name="connsiteX17" fmla="*/ 2285955 w 2522230"/>
                <a:gd name="connsiteY17" fmla="*/ 2117432 h 2212085"/>
                <a:gd name="connsiteX18" fmla="*/ 2397702 w 2522230"/>
                <a:gd name="connsiteY18" fmla="*/ 2069593 h 2212085"/>
                <a:gd name="connsiteX19" fmla="*/ 2436412 w 2522230"/>
                <a:gd name="connsiteY19" fmla="*/ 1973549 h 2212085"/>
                <a:gd name="connsiteX20" fmla="*/ 2453576 w 2522230"/>
                <a:gd name="connsiteY20" fmla="*/ 1963689 h 2212085"/>
                <a:gd name="connsiteX21" fmla="*/ 2522230 w 2522230"/>
                <a:gd name="connsiteY21" fmla="*/ 1962228 h 2212085"/>
                <a:gd name="connsiteX22" fmla="*/ 2428378 w 2522230"/>
                <a:gd name="connsiteY22" fmla="*/ 2159064 h 2212085"/>
                <a:gd name="connsiteX23" fmla="*/ 2213283 w 2522230"/>
                <a:gd name="connsiteY23" fmla="*/ 2184991 h 2212085"/>
                <a:gd name="connsiteX24" fmla="*/ 2052236 w 2522230"/>
                <a:gd name="connsiteY24" fmla="*/ 2065941 h 2212085"/>
                <a:gd name="connsiteX25" fmla="*/ 1909084 w 2522230"/>
                <a:gd name="connsiteY25" fmla="*/ 1897956 h 2212085"/>
                <a:gd name="connsiteX26" fmla="*/ 1800989 w 2522230"/>
                <a:gd name="connsiteY26" fmla="*/ 1799356 h 2212085"/>
                <a:gd name="connsiteX27" fmla="*/ 1542438 w 2522230"/>
                <a:gd name="connsiteY27" fmla="*/ 1810677 h 2212085"/>
                <a:gd name="connsiteX28" fmla="*/ 1406954 w 2522230"/>
                <a:gd name="connsiteY28" fmla="*/ 1952368 h 2212085"/>
                <a:gd name="connsiteX29" fmla="*/ 1275122 w 2522230"/>
                <a:gd name="connsiteY29" fmla="*/ 2101729 h 2212085"/>
                <a:gd name="connsiteX30" fmla="*/ 1053089 w 2522230"/>
                <a:gd name="connsiteY30" fmla="*/ 2210189 h 2212085"/>
                <a:gd name="connsiteX31" fmla="*/ 771897 w 2522230"/>
                <a:gd name="connsiteY31" fmla="*/ 2080914 h 2212085"/>
                <a:gd name="connsiteX32" fmla="*/ 682791 w 2522230"/>
                <a:gd name="connsiteY32" fmla="*/ 1838431 h 2212085"/>
                <a:gd name="connsiteX33" fmla="*/ 735013 w 2522230"/>
                <a:gd name="connsiteY33" fmla="*/ 1479818 h 2212085"/>
                <a:gd name="connsiteX34" fmla="*/ 929656 w 2522230"/>
                <a:gd name="connsiteY34" fmla="*/ 1102947 h 2212085"/>
                <a:gd name="connsiteX35" fmla="*/ 1114805 w 2522230"/>
                <a:gd name="connsiteY35" fmla="*/ 810799 h 2212085"/>
                <a:gd name="connsiteX36" fmla="*/ 1247003 w 2522230"/>
                <a:gd name="connsiteY36" fmla="*/ 492722 h 2212085"/>
                <a:gd name="connsiteX37" fmla="*/ 0 w 2522230"/>
                <a:gd name="connsiteY37" fmla="*/ 60030 h 2212085"/>
                <a:gd name="connsiteX0" fmla="*/ 0 w 2522230"/>
                <a:gd name="connsiteY0" fmla="*/ 60030 h 2212085"/>
                <a:gd name="connsiteX1" fmla="*/ 47205 w 2522230"/>
                <a:gd name="connsiteY1" fmla="*/ 0 h 2212085"/>
                <a:gd name="connsiteX2" fmla="*/ 1342201 w 2522230"/>
                <a:gd name="connsiteY2" fmla="*/ 355331 h 2212085"/>
                <a:gd name="connsiteX3" fmla="*/ 1301050 w 2522230"/>
                <a:gd name="connsiteY3" fmla="*/ 607390 h 2212085"/>
                <a:gd name="connsiteX4" fmla="*/ 1140003 w 2522230"/>
                <a:gd name="connsiteY4" fmla="*/ 936058 h 2212085"/>
                <a:gd name="connsiteX5" fmla="*/ 959967 w 2522230"/>
                <a:gd name="connsiteY5" fmla="*/ 1208851 h 2212085"/>
                <a:gd name="connsiteX6" fmla="*/ 776278 w 2522230"/>
                <a:gd name="connsiteY6" fmla="*/ 1613111 h 2212085"/>
                <a:gd name="connsiteX7" fmla="*/ 790521 w 2522230"/>
                <a:gd name="connsiteY7" fmla="*/ 1922789 h 2212085"/>
                <a:gd name="connsiteX8" fmla="*/ 921257 w 2522230"/>
                <a:gd name="connsiteY8" fmla="*/ 2090408 h 2212085"/>
                <a:gd name="connsiteX9" fmla="*/ 1127953 w 2522230"/>
                <a:gd name="connsiteY9" fmla="*/ 2095521 h 2212085"/>
                <a:gd name="connsiteX10" fmla="*/ 1262340 w 2522230"/>
                <a:gd name="connsiteY10" fmla="*/ 1977201 h 2212085"/>
                <a:gd name="connsiteX11" fmla="*/ 1401476 w 2522230"/>
                <a:gd name="connsiteY11" fmla="*/ 1813233 h 2212085"/>
                <a:gd name="connsiteX12" fmla="*/ 1557045 w 2522230"/>
                <a:gd name="connsiteY12" fmla="*/ 1693452 h 2212085"/>
                <a:gd name="connsiteX13" fmla="*/ 1825457 w 2522230"/>
                <a:gd name="connsiteY13" fmla="*/ 1710981 h 2212085"/>
                <a:gd name="connsiteX14" fmla="*/ 1955097 w 2522230"/>
                <a:gd name="connsiteY14" fmla="*/ 1819076 h 2212085"/>
                <a:gd name="connsiteX15" fmla="*/ 2078896 w 2522230"/>
                <a:gd name="connsiteY15" fmla="*/ 1969532 h 2212085"/>
                <a:gd name="connsiteX16" fmla="*/ 2226430 w 2522230"/>
                <a:gd name="connsiteY16" fmla="*/ 2097712 h 2212085"/>
                <a:gd name="connsiteX17" fmla="*/ 2285955 w 2522230"/>
                <a:gd name="connsiteY17" fmla="*/ 2117432 h 2212085"/>
                <a:gd name="connsiteX18" fmla="*/ 2397702 w 2522230"/>
                <a:gd name="connsiteY18" fmla="*/ 2069593 h 2212085"/>
                <a:gd name="connsiteX19" fmla="*/ 2436412 w 2522230"/>
                <a:gd name="connsiteY19" fmla="*/ 1973549 h 2212085"/>
                <a:gd name="connsiteX20" fmla="*/ 2453576 w 2522230"/>
                <a:gd name="connsiteY20" fmla="*/ 1963689 h 2212085"/>
                <a:gd name="connsiteX21" fmla="*/ 2522230 w 2522230"/>
                <a:gd name="connsiteY21" fmla="*/ 1962228 h 2212085"/>
                <a:gd name="connsiteX22" fmla="*/ 2428378 w 2522230"/>
                <a:gd name="connsiteY22" fmla="*/ 2159064 h 2212085"/>
                <a:gd name="connsiteX23" fmla="*/ 2213283 w 2522230"/>
                <a:gd name="connsiteY23" fmla="*/ 2184991 h 2212085"/>
                <a:gd name="connsiteX24" fmla="*/ 2052236 w 2522230"/>
                <a:gd name="connsiteY24" fmla="*/ 2065941 h 2212085"/>
                <a:gd name="connsiteX25" fmla="*/ 1909084 w 2522230"/>
                <a:gd name="connsiteY25" fmla="*/ 1897956 h 2212085"/>
                <a:gd name="connsiteX26" fmla="*/ 1800989 w 2522230"/>
                <a:gd name="connsiteY26" fmla="*/ 1799356 h 2212085"/>
                <a:gd name="connsiteX27" fmla="*/ 1542438 w 2522230"/>
                <a:gd name="connsiteY27" fmla="*/ 1810677 h 2212085"/>
                <a:gd name="connsiteX28" fmla="*/ 1406954 w 2522230"/>
                <a:gd name="connsiteY28" fmla="*/ 1952368 h 2212085"/>
                <a:gd name="connsiteX29" fmla="*/ 1275122 w 2522230"/>
                <a:gd name="connsiteY29" fmla="*/ 2101729 h 2212085"/>
                <a:gd name="connsiteX30" fmla="*/ 1053089 w 2522230"/>
                <a:gd name="connsiteY30" fmla="*/ 2210189 h 2212085"/>
                <a:gd name="connsiteX31" fmla="*/ 771897 w 2522230"/>
                <a:gd name="connsiteY31" fmla="*/ 2080914 h 2212085"/>
                <a:gd name="connsiteX32" fmla="*/ 682791 w 2522230"/>
                <a:gd name="connsiteY32" fmla="*/ 1838431 h 2212085"/>
                <a:gd name="connsiteX33" fmla="*/ 735013 w 2522230"/>
                <a:gd name="connsiteY33" fmla="*/ 1479818 h 2212085"/>
                <a:gd name="connsiteX34" fmla="*/ 929656 w 2522230"/>
                <a:gd name="connsiteY34" fmla="*/ 1102947 h 2212085"/>
                <a:gd name="connsiteX35" fmla="*/ 1114805 w 2522230"/>
                <a:gd name="connsiteY35" fmla="*/ 810799 h 2212085"/>
                <a:gd name="connsiteX36" fmla="*/ 1247003 w 2522230"/>
                <a:gd name="connsiteY36" fmla="*/ 492722 h 2212085"/>
                <a:gd name="connsiteX37" fmla="*/ 0 w 2522230"/>
                <a:gd name="connsiteY37" fmla="*/ 60030 h 2212085"/>
                <a:gd name="connsiteX0" fmla="*/ 0 w 2522230"/>
                <a:gd name="connsiteY0" fmla="*/ 60030 h 2212085"/>
                <a:gd name="connsiteX1" fmla="*/ 47205 w 2522230"/>
                <a:gd name="connsiteY1" fmla="*/ 0 h 2212085"/>
                <a:gd name="connsiteX2" fmla="*/ 1342201 w 2522230"/>
                <a:gd name="connsiteY2" fmla="*/ 355331 h 2212085"/>
                <a:gd name="connsiteX3" fmla="*/ 1301050 w 2522230"/>
                <a:gd name="connsiteY3" fmla="*/ 607390 h 2212085"/>
                <a:gd name="connsiteX4" fmla="*/ 1140003 w 2522230"/>
                <a:gd name="connsiteY4" fmla="*/ 936058 h 2212085"/>
                <a:gd name="connsiteX5" fmla="*/ 959967 w 2522230"/>
                <a:gd name="connsiteY5" fmla="*/ 1208851 h 2212085"/>
                <a:gd name="connsiteX6" fmla="*/ 776278 w 2522230"/>
                <a:gd name="connsiteY6" fmla="*/ 1613111 h 2212085"/>
                <a:gd name="connsiteX7" fmla="*/ 790521 w 2522230"/>
                <a:gd name="connsiteY7" fmla="*/ 1922789 h 2212085"/>
                <a:gd name="connsiteX8" fmla="*/ 921257 w 2522230"/>
                <a:gd name="connsiteY8" fmla="*/ 2090408 h 2212085"/>
                <a:gd name="connsiteX9" fmla="*/ 1127953 w 2522230"/>
                <a:gd name="connsiteY9" fmla="*/ 2095521 h 2212085"/>
                <a:gd name="connsiteX10" fmla="*/ 1262340 w 2522230"/>
                <a:gd name="connsiteY10" fmla="*/ 1977201 h 2212085"/>
                <a:gd name="connsiteX11" fmla="*/ 1401476 w 2522230"/>
                <a:gd name="connsiteY11" fmla="*/ 1813233 h 2212085"/>
                <a:gd name="connsiteX12" fmla="*/ 1557045 w 2522230"/>
                <a:gd name="connsiteY12" fmla="*/ 1693452 h 2212085"/>
                <a:gd name="connsiteX13" fmla="*/ 1825457 w 2522230"/>
                <a:gd name="connsiteY13" fmla="*/ 1710981 h 2212085"/>
                <a:gd name="connsiteX14" fmla="*/ 1955097 w 2522230"/>
                <a:gd name="connsiteY14" fmla="*/ 1819076 h 2212085"/>
                <a:gd name="connsiteX15" fmla="*/ 2078896 w 2522230"/>
                <a:gd name="connsiteY15" fmla="*/ 1969532 h 2212085"/>
                <a:gd name="connsiteX16" fmla="*/ 2226430 w 2522230"/>
                <a:gd name="connsiteY16" fmla="*/ 2097712 h 2212085"/>
                <a:gd name="connsiteX17" fmla="*/ 2285955 w 2522230"/>
                <a:gd name="connsiteY17" fmla="*/ 2117432 h 2212085"/>
                <a:gd name="connsiteX18" fmla="*/ 2397702 w 2522230"/>
                <a:gd name="connsiteY18" fmla="*/ 2069593 h 2212085"/>
                <a:gd name="connsiteX19" fmla="*/ 2436412 w 2522230"/>
                <a:gd name="connsiteY19" fmla="*/ 1973549 h 2212085"/>
                <a:gd name="connsiteX20" fmla="*/ 2453576 w 2522230"/>
                <a:gd name="connsiteY20" fmla="*/ 1963689 h 2212085"/>
                <a:gd name="connsiteX21" fmla="*/ 2522230 w 2522230"/>
                <a:gd name="connsiteY21" fmla="*/ 1962228 h 2212085"/>
                <a:gd name="connsiteX22" fmla="*/ 2428378 w 2522230"/>
                <a:gd name="connsiteY22" fmla="*/ 2159064 h 2212085"/>
                <a:gd name="connsiteX23" fmla="*/ 2213283 w 2522230"/>
                <a:gd name="connsiteY23" fmla="*/ 2184991 h 2212085"/>
                <a:gd name="connsiteX24" fmla="*/ 2052236 w 2522230"/>
                <a:gd name="connsiteY24" fmla="*/ 2065941 h 2212085"/>
                <a:gd name="connsiteX25" fmla="*/ 1909084 w 2522230"/>
                <a:gd name="connsiteY25" fmla="*/ 1897956 h 2212085"/>
                <a:gd name="connsiteX26" fmla="*/ 1800989 w 2522230"/>
                <a:gd name="connsiteY26" fmla="*/ 1799356 h 2212085"/>
                <a:gd name="connsiteX27" fmla="*/ 1542438 w 2522230"/>
                <a:gd name="connsiteY27" fmla="*/ 1810677 h 2212085"/>
                <a:gd name="connsiteX28" fmla="*/ 1406954 w 2522230"/>
                <a:gd name="connsiteY28" fmla="*/ 1952368 h 2212085"/>
                <a:gd name="connsiteX29" fmla="*/ 1275122 w 2522230"/>
                <a:gd name="connsiteY29" fmla="*/ 2101729 h 2212085"/>
                <a:gd name="connsiteX30" fmla="*/ 1053089 w 2522230"/>
                <a:gd name="connsiteY30" fmla="*/ 2210189 h 2212085"/>
                <a:gd name="connsiteX31" fmla="*/ 771897 w 2522230"/>
                <a:gd name="connsiteY31" fmla="*/ 2080914 h 2212085"/>
                <a:gd name="connsiteX32" fmla="*/ 682791 w 2522230"/>
                <a:gd name="connsiteY32" fmla="*/ 1838431 h 2212085"/>
                <a:gd name="connsiteX33" fmla="*/ 735013 w 2522230"/>
                <a:gd name="connsiteY33" fmla="*/ 1479818 h 2212085"/>
                <a:gd name="connsiteX34" fmla="*/ 929656 w 2522230"/>
                <a:gd name="connsiteY34" fmla="*/ 1102947 h 2212085"/>
                <a:gd name="connsiteX35" fmla="*/ 1114805 w 2522230"/>
                <a:gd name="connsiteY35" fmla="*/ 810799 h 2212085"/>
                <a:gd name="connsiteX36" fmla="*/ 1247003 w 2522230"/>
                <a:gd name="connsiteY36" fmla="*/ 492722 h 2212085"/>
                <a:gd name="connsiteX37" fmla="*/ 0 w 2522230"/>
                <a:gd name="connsiteY37" fmla="*/ 60030 h 2212085"/>
                <a:gd name="connsiteX0" fmla="*/ 0 w 2522230"/>
                <a:gd name="connsiteY0" fmla="*/ 60030 h 2212085"/>
                <a:gd name="connsiteX1" fmla="*/ 47205 w 2522230"/>
                <a:gd name="connsiteY1" fmla="*/ 0 h 2212085"/>
                <a:gd name="connsiteX2" fmla="*/ 1342201 w 2522230"/>
                <a:gd name="connsiteY2" fmla="*/ 355331 h 2212085"/>
                <a:gd name="connsiteX3" fmla="*/ 1301050 w 2522230"/>
                <a:gd name="connsiteY3" fmla="*/ 607390 h 2212085"/>
                <a:gd name="connsiteX4" fmla="*/ 1140003 w 2522230"/>
                <a:gd name="connsiteY4" fmla="*/ 936058 h 2212085"/>
                <a:gd name="connsiteX5" fmla="*/ 959967 w 2522230"/>
                <a:gd name="connsiteY5" fmla="*/ 1208851 h 2212085"/>
                <a:gd name="connsiteX6" fmla="*/ 776278 w 2522230"/>
                <a:gd name="connsiteY6" fmla="*/ 1613111 h 2212085"/>
                <a:gd name="connsiteX7" fmla="*/ 790521 w 2522230"/>
                <a:gd name="connsiteY7" fmla="*/ 1922789 h 2212085"/>
                <a:gd name="connsiteX8" fmla="*/ 921257 w 2522230"/>
                <a:gd name="connsiteY8" fmla="*/ 2090408 h 2212085"/>
                <a:gd name="connsiteX9" fmla="*/ 1127953 w 2522230"/>
                <a:gd name="connsiteY9" fmla="*/ 2095521 h 2212085"/>
                <a:gd name="connsiteX10" fmla="*/ 1262340 w 2522230"/>
                <a:gd name="connsiteY10" fmla="*/ 1977201 h 2212085"/>
                <a:gd name="connsiteX11" fmla="*/ 1401476 w 2522230"/>
                <a:gd name="connsiteY11" fmla="*/ 1813233 h 2212085"/>
                <a:gd name="connsiteX12" fmla="*/ 1557045 w 2522230"/>
                <a:gd name="connsiteY12" fmla="*/ 1693452 h 2212085"/>
                <a:gd name="connsiteX13" fmla="*/ 1825457 w 2522230"/>
                <a:gd name="connsiteY13" fmla="*/ 1710981 h 2212085"/>
                <a:gd name="connsiteX14" fmla="*/ 1955097 w 2522230"/>
                <a:gd name="connsiteY14" fmla="*/ 1819076 h 2212085"/>
                <a:gd name="connsiteX15" fmla="*/ 2078896 w 2522230"/>
                <a:gd name="connsiteY15" fmla="*/ 1969532 h 2212085"/>
                <a:gd name="connsiteX16" fmla="*/ 2226430 w 2522230"/>
                <a:gd name="connsiteY16" fmla="*/ 2097712 h 2212085"/>
                <a:gd name="connsiteX17" fmla="*/ 2285955 w 2522230"/>
                <a:gd name="connsiteY17" fmla="*/ 2117432 h 2212085"/>
                <a:gd name="connsiteX18" fmla="*/ 2397702 w 2522230"/>
                <a:gd name="connsiteY18" fmla="*/ 2069593 h 2212085"/>
                <a:gd name="connsiteX19" fmla="*/ 2436412 w 2522230"/>
                <a:gd name="connsiteY19" fmla="*/ 1973549 h 2212085"/>
                <a:gd name="connsiteX20" fmla="*/ 2453576 w 2522230"/>
                <a:gd name="connsiteY20" fmla="*/ 1963689 h 2212085"/>
                <a:gd name="connsiteX21" fmla="*/ 2522230 w 2522230"/>
                <a:gd name="connsiteY21" fmla="*/ 1962228 h 2212085"/>
                <a:gd name="connsiteX22" fmla="*/ 2428378 w 2522230"/>
                <a:gd name="connsiteY22" fmla="*/ 2159064 h 2212085"/>
                <a:gd name="connsiteX23" fmla="*/ 2213283 w 2522230"/>
                <a:gd name="connsiteY23" fmla="*/ 2184991 h 2212085"/>
                <a:gd name="connsiteX24" fmla="*/ 2052236 w 2522230"/>
                <a:gd name="connsiteY24" fmla="*/ 2065941 h 2212085"/>
                <a:gd name="connsiteX25" fmla="*/ 1909084 w 2522230"/>
                <a:gd name="connsiteY25" fmla="*/ 1897956 h 2212085"/>
                <a:gd name="connsiteX26" fmla="*/ 1800989 w 2522230"/>
                <a:gd name="connsiteY26" fmla="*/ 1799356 h 2212085"/>
                <a:gd name="connsiteX27" fmla="*/ 1542438 w 2522230"/>
                <a:gd name="connsiteY27" fmla="*/ 1810677 h 2212085"/>
                <a:gd name="connsiteX28" fmla="*/ 1406954 w 2522230"/>
                <a:gd name="connsiteY28" fmla="*/ 1952368 h 2212085"/>
                <a:gd name="connsiteX29" fmla="*/ 1275122 w 2522230"/>
                <a:gd name="connsiteY29" fmla="*/ 2101729 h 2212085"/>
                <a:gd name="connsiteX30" fmla="*/ 1053089 w 2522230"/>
                <a:gd name="connsiteY30" fmla="*/ 2210189 h 2212085"/>
                <a:gd name="connsiteX31" fmla="*/ 771897 w 2522230"/>
                <a:gd name="connsiteY31" fmla="*/ 2080914 h 2212085"/>
                <a:gd name="connsiteX32" fmla="*/ 682791 w 2522230"/>
                <a:gd name="connsiteY32" fmla="*/ 1838431 h 2212085"/>
                <a:gd name="connsiteX33" fmla="*/ 735013 w 2522230"/>
                <a:gd name="connsiteY33" fmla="*/ 1479818 h 2212085"/>
                <a:gd name="connsiteX34" fmla="*/ 929656 w 2522230"/>
                <a:gd name="connsiteY34" fmla="*/ 1102947 h 2212085"/>
                <a:gd name="connsiteX35" fmla="*/ 1114805 w 2522230"/>
                <a:gd name="connsiteY35" fmla="*/ 810799 h 2212085"/>
                <a:gd name="connsiteX36" fmla="*/ 1247003 w 2522230"/>
                <a:gd name="connsiteY36" fmla="*/ 492722 h 2212085"/>
                <a:gd name="connsiteX37" fmla="*/ 0 w 2522230"/>
                <a:gd name="connsiteY37" fmla="*/ 60030 h 2212085"/>
                <a:gd name="connsiteX0" fmla="*/ 0 w 2522230"/>
                <a:gd name="connsiteY0" fmla="*/ 62744 h 2214799"/>
                <a:gd name="connsiteX1" fmla="*/ 49918 w 2522230"/>
                <a:gd name="connsiteY1" fmla="*/ 0 h 2214799"/>
                <a:gd name="connsiteX2" fmla="*/ 1342201 w 2522230"/>
                <a:gd name="connsiteY2" fmla="*/ 358045 h 2214799"/>
                <a:gd name="connsiteX3" fmla="*/ 1301050 w 2522230"/>
                <a:gd name="connsiteY3" fmla="*/ 610104 h 2214799"/>
                <a:gd name="connsiteX4" fmla="*/ 1140003 w 2522230"/>
                <a:gd name="connsiteY4" fmla="*/ 938772 h 2214799"/>
                <a:gd name="connsiteX5" fmla="*/ 959967 w 2522230"/>
                <a:gd name="connsiteY5" fmla="*/ 1211565 h 2214799"/>
                <a:gd name="connsiteX6" fmla="*/ 776278 w 2522230"/>
                <a:gd name="connsiteY6" fmla="*/ 1615825 h 2214799"/>
                <a:gd name="connsiteX7" fmla="*/ 790521 w 2522230"/>
                <a:gd name="connsiteY7" fmla="*/ 1925503 h 2214799"/>
                <a:gd name="connsiteX8" fmla="*/ 921257 w 2522230"/>
                <a:gd name="connsiteY8" fmla="*/ 2093122 h 2214799"/>
                <a:gd name="connsiteX9" fmla="*/ 1127953 w 2522230"/>
                <a:gd name="connsiteY9" fmla="*/ 2098235 h 2214799"/>
                <a:gd name="connsiteX10" fmla="*/ 1262340 w 2522230"/>
                <a:gd name="connsiteY10" fmla="*/ 1979915 h 2214799"/>
                <a:gd name="connsiteX11" fmla="*/ 1401476 w 2522230"/>
                <a:gd name="connsiteY11" fmla="*/ 1815947 h 2214799"/>
                <a:gd name="connsiteX12" fmla="*/ 1557045 w 2522230"/>
                <a:gd name="connsiteY12" fmla="*/ 1696166 h 2214799"/>
                <a:gd name="connsiteX13" fmla="*/ 1825457 w 2522230"/>
                <a:gd name="connsiteY13" fmla="*/ 1713695 h 2214799"/>
                <a:gd name="connsiteX14" fmla="*/ 1955097 w 2522230"/>
                <a:gd name="connsiteY14" fmla="*/ 1821790 h 2214799"/>
                <a:gd name="connsiteX15" fmla="*/ 2078896 w 2522230"/>
                <a:gd name="connsiteY15" fmla="*/ 1972246 h 2214799"/>
                <a:gd name="connsiteX16" fmla="*/ 2226430 w 2522230"/>
                <a:gd name="connsiteY16" fmla="*/ 2100426 h 2214799"/>
                <a:gd name="connsiteX17" fmla="*/ 2285955 w 2522230"/>
                <a:gd name="connsiteY17" fmla="*/ 2120146 h 2214799"/>
                <a:gd name="connsiteX18" fmla="*/ 2397702 w 2522230"/>
                <a:gd name="connsiteY18" fmla="*/ 2072307 h 2214799"/>
                <a:gd name="connsiteX19" fmla="*/ 2436412 w 2522230"/>
                <a:gd name="connsiteY19" fmla="*/ 1976263 h 2214799"/>
                <a:gd name="connsiteX20" fmla="*/ 2453576 w 2522230"/>
                <a:gd name="connsiteY20" fmla="*/ 1966403 h 2214799"/>
                <a:gd name="connsiteX21" fmla="*/ 2522230 w 2522230"/>
                <a:gd name="connsiteY21" fmla="*/ 1964942 h 2214799"/>
                <a:gd name="connsiteX22" fmla="*/ 2428378 w 2522230"/>
                <a:gd name="connsiteY22" fmla="*/ 2161778 h 2214799"/>
                <a:gd name="connsiteX23" fmla="*/ 2213283 w 2522230"/>
                <a:gd name="connsiteY23" fmla="*/ 2187705 h 2214799"/>
                <a:gd name="connsiteX24" fmla="*/ 2052236 w 2522230"/>
                <a:gd name="connsiteY24" fmla="*/ 2068655 h 2214799"/>
                <a:gd name="connsiteX25" fmla="*/ 1909084 w 2522230"/>
                <a:gd name="connsiteY25" fmla="*/ 1900670 h 2214799"/>
                <a:gd name="connsiteX26" fmla="*/ 1800989 w 2522230"/>
                <a:gd name="connsiteY26" fmla="*/ 1802070 h 2214799"/>
                <a:gd name="connsiteX27" fmla="*/ 1542438 w 2522230"/>
                <a:gd name="connsiteY27" fmla="*/ 1813391 h 2214799"/>
                <a:gd name="connsiteX28" fmla="*/ 1406954 w 2522230"/>
                <a:gd name="connsiteY28" fmla="*/ 1955082 h 2214799"/>
                <a:gd name="connsiteX29" fmla="*/ 1275122 w 2522230"/>
                <a:gd name="connsiteY29" fmla="*/ 2104443 h 2214799"/>
                <a:gd name="connsiteX30" fmla="*/ 1053089 w 2522230"/>
                <a:gd name="connsiteY30" fmla="*/ 2212903 h 2214799"/>
                <a:gd name="connsiteX31" fmla="*/ 771897 w 2522230"/>
                <a:gd name="connsiteY31" fmla="*/ 2083628 h 2214799"/>
                <a:gd name="connsiteX32" fmla="*/ 682791 w 2522230"/>
                <a:gd name="connsiteY32" fmla="*/ 1841145 h 2214799"/>
                <a:gd name="connsiteX33" fmla="*/ 735013 w 2522230"/>
                <a:gd name="connsiteY33" fmla="*/ 1482532 h 2214799"/>
                <a:gd name="connsiteX34" fmla="*/ 929656 w 2522230"/>
                <a:gd name="connsiteY34" fmla="*/ 1105661 h 2214799"/>
                <a:gd name="connsiteX35" fmla="*/ 1114805 w 2522230"/>
                <a:gd name="connsiteY35" fmla="*/ 813513 h 2214799"/>
                <a:gd name="connsiteX36" fmla="*/ 1247003 w 2522230"/>
                <a:gd name="connsiteY36" fmla="*/ 495436 h 2214799"/>
                <a:gd name="connsiteX37" fmla="*/ 0 w 2522230"/>
                <a:gd name="connsiteY37" fmla="*/ 62744 h 2214799"/>
                <a:gd name="connsiteX0" fmla="*/ 0 w 2522230"/>
                <a:gd name="connsiteY0" fmla="*/ 62744 h 2214799"/>
                <a:gd name="connsiteX1" fmla="*/ 49918 w 2522230"/>
                <a:gd name="connsiteY1" fmla="*/ 0 h 2214799"/>
                <a:gd name="connsiteX2" fmla="*/ 1342201 w 2522230"/>
                <a:gd name="connsiteY2" fmla="*/ 358045 h 2214799"/>
                <a:gd name="connsiteX3" fmla="*/ 1301050 w 2522230"/>
                <a:gd name="connsiteY3" fmla="*/ 610104 h 2214799"/>
                <a:gd name="connsiteX4" fmla="*/ 1140003 w 2522230"/>
                <a:gd name="connsiteY4" fmla="*/ 938772 h 2214799"/>
                <a:gd name="connsiteX5" fmla="*/ 959967 w 2522230"/>
                <a:gd name="connsiteY5" fmla="*/ 1211565 h 2214799"/>
                <a:gd name="connsiteX6" fmla="*/ 776278 w 2522230"/>
                <a:gd name="connsiteY6" fmla="*/ 1615825 h 2214799"/>
                <a:gd name="connsiteX7" fmla="*/ 790521 w 2522230"/>
                <a:gd name="connsiteY7" fmla="*/ 1925503 h 2214799"/>
                <a:gd name="connsiteX8" fmla="*/ 921257 w 2522230"/>
                <a:gd name="connsiteY8" fmla="*/ 2093122 h 2214799"/>
                <a:gd name="connsiteX9" fmla="*/ 1127953 w 2522230"/>
                <a:gd name="connsiteY9" fmla="*/ 2098235 h 2214799"/>
                <a:gd name="connsiteX10" fmla="*/ 1262340 w 2522230"/>
                <a:gd name="connsiteY10" fmla="*/ 1979915 h 2214799"/>
                <a:gd name="connsiteX11" fmla="*/ 1401476 w 2522230"/>
                <a:gd name="connsiteY11" fmla="*/ 1815947 h 2214799"/>
                <a:gd name="connsiteX12" fmla="*/ 1557045 w 2522230"/>
                <a:gd name="connsiteY12" fmla="*/ 1696166 h 2214799"/>
                <a:gd name="connsiteX13" fmla="*/ 1825457 w 2522230"/>
                <a:gd name="connsiteY13" fmla="*/ 1713695 h 2214799"/>
                <a:gd name="connsiteX14" fmla="*/ 1955097 w 2522230"/>
                <a:gd name="connsiteY14" fmla="*/ 1821790 h 2214799"/>
                <a:gd name="connsiteX15" fmla="*/ 2078896 w 2522230"/>
                <a:gd name="connsiteY15" fmla="*/ 1972246 h 2214799"/>
                <a:gd name="connsiteX16" fmla="*/ 2226430 w 2522230"/>
                <a:gd name="connsiteY16" fmla="*/ 2100426 h 2214799"/>
                <a:gd name="connsiteX17" fmla="*/ 2285955 w 2522230"/>
                <a:gd name="connsiteY17" fmla="*/ 2120146 h 2214799"/>
                <a:gd name="connsiteX18" fmla="*/ 2397702 w 2522230"/>
                <a:gd name="connsiteY18" fmla="*/ 2072307 h 2214799"/>
                <a:gd name="connsiteX19" fmla="*/ 2436412 w 2522230"/>
                <a:gd name="connsiteY19" fmla="*/ 1976263 h 2214799"/>
                <a:gd name="connsiteX20" fmla="*/ 2453576 w 2522230"/>
                <a:gd name="connsiteY20" fmla="*/ 1966403 h 2214799"/>
                <a:gd name="connsiteX21" fmla="*/ 2522230 w 2522230"/>
                <a:gd name="connsiteY21" fmla="*/ 1964942 h 2214799"/>
                <a:gd name="connsiteX22" fmla="*/ 2428378 w 2522230"/>
                <a:gd name="connsiteY22" fmla="*/ 2161778 h 2214799"/>
                <a:gd name="connsiteX23" fmla="*/ 2213283 w 2522230"/>
                <a:gd name="connsiteY23" fmla="*/ 2187705 h 2214799"/>
                <a:gd name="connsiteX24" fmla="*/ 2052236 w 2522230"/>
                <a:gd name="connsiteY24" fmla="*/ 2068655 h 2214799"/>
                <a:gd name="connsiteX25" fmla="*/ 1909084 w 2522230"/>
                <a:gd name="connsiteY25" fmla="*/ 1900670 h 2214799"/>
                <a:gd name="connsiteX26" fmla="*/ 1800989 w 2522230"/>
                <a:gd name="connsiteY26" fmla="*/ 1802070 h 2214799"/>
                <a:gd name="connsiteX27" fmla="*/ 1542438 w 2522230"/>
                <a:gd name="connsiteY27" fmla="*/ 1813391 h 2214799"/>
                <a:gd name="connsiteX28" fmla="*/ 1406954 w 2522230"/>
                <a:gd name="connsiteY28" fmla="*/ 1955082 h 2214799"/>
                <a:gd name="connsiteX29" fmla="*/ 1275122 w 2522230"/>
                <a:gd name="connsiteY29" fmla="*/ 2104443 h 2214799"/>
                <a:gd name="connsiteX30" fmla="*/ 1053089 w 2522230"/>
                <a:gd name="connsiteY30" fmla="*/ 2212903 h 2214799"/>
                <a:gd name="connsiteX31" fmla="*/ 771897 w 2522230"/>
                <a:gd name="connsiteY31" fmla="*/ 2083628 h 2214799"/>
                <a:gd name="connsiteX32" fmla="*/ 682791 w 2522230"/>
                <a:gd name="connsiteY32" fmla="*/ 1841145 h 2214799"/>
                <a:gd name="connsiteX33" fmla="*/ 735013 w 2522230"/>
                <a:gd name="connsiteY33" fmla="*/ 1482532 h 2214799"/>
                <a:gd name="connsiteX34" fmla="*/ 929656 w 2522230"/>
                <a:gd name="connsiteY34" fmla="*/ 1105661 h 2214799"/>
                <a:gd name="connsiteX35" fmla="*/ 1114805 w 2522230"/>
                <a:gd name="connsiteY35" fmla="*/ 813513 h 2214799"/>
                <a:gd name="connsiteX36" fmla="*/ 1247003 w 2522230"/>
                <a:gd name="connsiteY36" fmla="*/ 495436 h 2214799"/>
                <a:gd name="connsiteX37" fmla="*/ 0 w 2522230"/>
                <a:gd name="connsiteY37" fmla="*/ 62744 h 2214799"/>
                <a:gd name="connsiteX0" fmla="*/ 0 w 2522230"/>
                <a:gd name="connsiteY0" fmla="*/ 62744 h 2214799"/>
                <a:gd name="connsiteX1" fmla="*/ 49918 w 2522230"/>
                <a:gd name="connsiteY1" fmla="*/ 0 h 2214799"/>
                <a:gd name="connsiteX2" fmla="*/ 1342201 w 2522230"/>
                <a:gd name="connsiteY2" fmla="*/ 358045 h 2214799"/>
                <a:gd name="connsiteX3" fmla="*/ 1301050 w 2522230"/>
                <a:gd name="connsiteY3" fmla="*/ 610104 h 2214799"/>
                <a:gd name="connsiteX4" fmla="*/ 1140003 w 2522230"/>
                <a:gd name="connsiteY4" fmla="*/ 938772 h 2214799"/>
                <a:gd name="connsiteX5" fmla="*/ 959967 w 2522230"/>
                <a:gd name="connsiteY5" fmla="*/ 1211565 h 2214799"/>
                <a:gd name="connsiteX6" fmla="*/ 776278 w 2522230"/>
                <a:gd name="connsiteY6" fmla="*/ 1615825 h 2214799"/>
                <a:gd name="connsiteX7" fmla="*/ 790521 w 2522230"/>
                <a:gd name="connsiteY7" fmla="*/ 1925503 h 2214799"/>
                <a:gd name="connsiteX8" fmla="*/ 921257 w 2522230"/>
                <a:gd name="connsiteY8" fmla="*/ 2093122 h 2214799"/>
                <a:gd name="connsiteX9" fmla="*/ 1127953 w 2522230"/>
                <a:gd name="connsiteY9" fmla="*/ 2098235 h 2214799"/>
                <a:gd name="connsiteX10" fmla="*/ 1262340 w 2522230"/>
                <a:gd name="connsiteY10" fmla="*/ 1979915 h 2214799"/>
                <a:gd name="connsiteX11" fmla="*/ 1401476 w 2522230"/>
                <a:gd name="connsiteY11" fmla="*/ 1815947 h 2214799"/>
                <a:gd name="connsiteX12" fmla="*/ 1557045 w 2522230"/>
                <a:gd name="connsiteY12" fmla="*/ 1696166 h 2214799"/>
                <a:gd name="connsiteX13" fmla="*/ 1825457 w 2522230"/>
                <a:gd name="connsiteY13" fmla="*/ 1713695 h 2214799"/>
                <a:gd name="connsiteX14" fmla="*/ 1955097 w 2522230"/>
                <a:gd name="connsiteY14" fmla="*/ 1821790 h 2214799"/>
                <a:gd name="connsiteX15" fmla="*/ 2078896 w 2522230"/>
                <a:gd name="connsiteY15" fmla="*/ 1972246 h 2214799"/>
                <a:gd name="connsiteX16" fmla="*/ 2226430 w 2522230"/>
                <a:gd name="connsiteY16" fmla="*/ 2100426 h 2214799"/>
                <a:gd name="connsiteX17" fmla="*/ 2285955 w 2522230"/>
                <a:gd name="connsiteY17" fmla="*/ 2120146 h 2214799"/>
                <a:gd name="connsiteX18" fmla="*/ 2397702 w 2522230"/>
                <a:gd name="connsiteY18" fmla="*/ 2072307 h 2214799"/>
                <a:gd name="connsiteX19" fmla="*/ 2436412 w 2522230"/>
                <a:gd name="connsiteY19" fmla="*/ 1976263 h 2214799"/>
                <a:gd name="connsiteX20" fmla="*/ 2453576 w 2522230"/>
                <a:gd name="connsiteY20" fmla="*/ 1966403 h 2214799"/>
                <a:gd name="connsiteX21" fmla="*/ 2522230 w 2522230"/>
                <a:gd name="connsiteY21" fmla="*/ 1964942 h 2214799"/>
                <a:gd name="connsiteX22" fmla="*/ 2428378 w 2522230"/>
                <a:gd name="connsiteY22" fmla="*/ 2161778 h 2214799"/>
                <a:gd name="connsiteX23" fmla="*/ 2213283 w 2522230"/>
                <a:gd name="connsiteY23" fmla="*/ 2187705 h 2214799"/>
                <a:gd name="connsiteX24" fmla="*/ 2052236 w 2522230"/>
                <a:gd name="connsiteY24" fmla="*/ 2068655 h 2214799"/>
                <a:gd name="connsiteX25" fmla="*/ 1909084 w 2522230"/>
                <a:gd name="connsiteY25" fmla="*/ 1900670 h 2214799"/>
                <a:gd name="connsiteX26" fmla="*/ 1800989 w 2522230"/>
                <a:gd name="connsiteY26" fmla="*/ 1802070 h 2214799"/>
                <a:gd name="connsiteX27" fmla="*/ 1542438 w 2522230"/>
                <a:gd name="connsiteY27" fmla="*/ 1813391 h 2214799"/>
                <a:gd name="connsiteX28" fmla="*/ 1406954 w 2522230"/>
                <a:gd name="connsiteY28" fmla="*/ 1955082 h 2214799"/>
                <a:gd name="connsiteX29" fmla="*/ 1275122 w 2522230"/>
                <a:gd name="connsiteY29" fmla="*/ 2104443 h 2214799"/>
                <a:gd name="connsiteX30" fmla="*/ 1053089 w 2522230"/>
                <a:gd name="connsiteY30" fmla="*/ 2212903 h 2214799"/>
                <a:gd name="connsiteX31" fmla="*/ 771897 w 2522230"/>
                <a:gd name="connsiteY31" fmla="*/ 2083628 h 2214799"/>
                <a:gd name="connsiteX32" fmla="*/ 682791 w 2522230"/>
                <a:gd name="connsiteY32" fmla="*/ 1841145 h 2214799"/>
                <a:gd name="connsiteX33" fmla="*/ 735013 w 2522230"/>
                <a:gd name="connsiteY33" fmla="*/ 1482532 h 2214799"/>
                <a:gd name="connsiteX34" fmla="*/ 929656 w 2522230"/>
                <a:gd name="connsiteY34" fmla="*/ 1105661 h 2214799"/>
                <a:gd name="connsiteX35" fmla="*/ 1114805 w 2522230"/>
                <a:gd name="connsiteY35" fmla="*/ 813513 h 2214799"/>
                <a:gd name="connsiteX36" fmla="*/ 1247003 w 2522230"/>
                <a:gd name="connsiteY36" fmla="*/ 495436 h 2214799"/>
                <a:gd name="connsiteX37" fmla="*/ 0 w 2522230"/>
                <a:gd name="connsiteY37" fmla="*/ 62744 h 2214799"/>
                <a:gd name="connsiteX0" fmla="*/ 75016 w 2597246"/>
                <a:gd name="connsiteY0" fmla="*/ 154998 h 2307053"/>
                <a:gd name="connsiteX1" fmla="*/ 8260 w 2597246"/>
                <a:gd name="connsiteY1" fmla="*/ 0 h 2307053"/>
                <a:gd name="connsiteX2" fmla="*/ 1417217 w 2597246"/>
                <a:gd name="connsiteY2" fmla="*/ 450299 h 2307053"/>
                <a:gd name="connsiteX3" fmla="*/ 1376066 w 2597246"/>
                <a:gd name="connsiteY3" fmla="*/ 702358 h 2307053"/>
                <a:gd name="connsiteX4" fmla="*/ 1215019 w 2597246"/>
                <a:gd name="connsiteY4" fmla="*/ 1031026 h 2307053"/>
                <a:gd name="connsiteX5" fmla="*/ 1034983 w 2597246"/>
                <a:gd name="connsiteY5" fmla="*/ 1303819 h 2307053"/>
                <a:gd name="connsiteX6" fmla="*/ 851294 w 2597246"/>
                <a:gd name="connsiteY6" fmla="*/ 1708079 h 2307053"/>
                <a:gd name="connsiteX7" fmla="*/ 865537 w 2597246"/>
                <a:gd name="connsiteY7" fmla="*/ 2017757 h 2307053"/>
                <a:gd name="connsiteX8" fmla="*/ 996273 w 2597246"/>
                <a:gd name="connsiteY8" fmla="*/ 2185376 h 2307053"/>
                <a:gd name="connsiteX9" fmla="*/ 1202969 w 2597246"/>
                <a:gd name="connsiteY9" fmla="*/ 2190489 h 2307053"/>
                <a:gd name="connsiteX10" fmla="*/ 1337356 w 2597246"/>
                <a:gd name="connsiteY10" fmla="*/ 2072169 h 2307053"/>
                <a:gd name="connsiteX11" fmla="*/ 1476492 w 2597246"/>
                <a:gd name="connsiteY11" fmla="*/ 1908201 h 2307053"/>
                <a:gd name="connsiteX12" fmla="*/ 1632061 w 2597246"/>
                <a:gd name="connsiteY12" fmla="*/ 1788420 h 2307053"/>
                <a:gd name="connsiteX13" fmla="*/ 1900473 w 2597246"/>
                <a:gd name="connsiteY13" fmla="*/ 1805949 h 2307053"/>
                <a:gd name="connsiteX14" fmla="*/ 2030113 w 2597246"/>
                <a:gd name="connsiteY14" fmla="*/ 1914044 h 2307053"/>
                <a:gd name="connsiteX15" fmla="*/ 2153912 w 2597246"/>
                <a:gd name="connsiteY15" fmla="*/ 2064500 h 2307053"/>
                <a:gd name="connsiteX16" fmla="*/ 2301446 w 2597246"/>
                <a:gd name="connsiteY16" fmla="*/ 2192680 h 2307053"/>
                <a:gd name="connsiteX17" fmla="*/ 2360971 w 2597246"/>
                <a:gd name="connsiteY17" fmla="*/ 2212400 h 2307053"/>
                <a:gd name="connsiteX18" fmla="*/ 2472718 w 2597246"/>
                <a:gd name="connsiteY18" fmla="*/ 2164561 h 2307053"/>
                <a:gd name="connsiteX19" fmla="*/ 2511428 w 2597246"/>
                <a:gd name="connsiteY19" fmla="*/ 2068517 h 2307053"/>
                <a:gd name="connsiteX20" fmla="*/ 2528592 w 2597246"/>
                <a:gd name="connsiteY20" fmla="*/ 2058657 h 2307053"/>
                <a:gd name="connsiteX21" fmla="*/ 2597246 w 2597246"/>
                <a:gd name="connsiteY21" fmla="*/ 2057196 h 2307053"/>
                <a:gd name="connsiteX22" fmla="*/ 2503394 w 2597246"/>
                <a:gd name="connsiteY22" fmla="*/ 2254032 h 2307053"/>
                <a:gd name="connsiteX23" fmla="*/ 2288299 w 2597246"/>
                <a:gd name="connsiteY23" fmla="*/ 2279959 h 2307053"/>
                <a:gd name="connsiteX24" fmla="*/ 2127252 w 2597246"/>
                <a:gd name="connsiteY24" fmla="*/ 2160909 h 2307053"/>
                <a:gd name="connsiteX25" fmla="*/ 1984100 w 2597246"/>
                <a:gd name="connsiteY25" fmla="*/ 1992924 h 2307053"/>
                <a:gd name="connsiteX26" fmla="*/ 1876005 w 2597246"/>
                <a:gd name="connsiteY26" fmla="*/ 1894324 h 2307053"/>
                <a:gd name="connsiteX27" fmla="*/ 1617454 w 2597246"/>
                <a:gd name="connsiteY27" fmla="*/ 1905645 h 2307053"/>
                <a:gd name="connsiteX28" fmla="*/ 1481970 w 2597246"/>
                <a:gd name="connsiteY28" fmla="*/ 2047336 h 2307053"/>
                <a:gd name="connsiteX29" fmla="*/ 1350138 w 2597246"/>
                <a:gd name="connsiteY29" fmla="*/ 2196697 h 2307053"/>
                <a:gd name="connsiteX30" fmla="*/ 1128105 w 2597246"/>
                <a:gd name="connsiteY30" fmla="*/ 2305157 h 2307053"/>
                <a:gd name="connsiteX31" fmla="*/ 846913 w 2597246"/>
                <a:gd name="connsiteY31" fmla="*/ 2175882 h 2307053"/>
                <a:gd name="connsiteX32" fmla="*/ 757807 w 2597246"/>
                <a:gd name="connsiteY32" fmla="*/ 1933399 h 2307053"/>
                <a:gd name="connsiteX33" fmla="*/ 810029 w 2597246"/>
                <a:gd name="connsiteY33" fmla="*/ 1574786 h 2307053"/>
                <a:gd name="connsiteX34" fmla="*/ 1004672 w 2597246"/>
                <a:gd name="connsiteY34" fmla="*/ 1197915 h 2307053"/>
                <a:gd name="connsiteX35" fmla="*/ 1189821 w 2597246"/>
                <a:gd name="connsiteY35" fmla="*/ 905767 h 2307053"/>
                <a:gd name="connsiteX36" fmla="*/ 1322019 w 2597246"/>
                <a:gd name="connsiteY36" fmla="*/ 587690 h 2307053"/>
                <a:gd name="connsiteX37" fmla="*/ 75016 w 2597246"/>
                <a:gd name="connsiteY37" fmla="*/ 154998 h 2307053"/>
                <a:gd name="connsiteX0" fmla="*/ 0 w 2636190"/>
                <a:gd name="connsiteY0" fmla="*/ 46464 h 2307053"/>
                <a:gd name="connsiteX1" fmla="*/ 47204 w 2636190"/>
                <a:gd name="connsiteY1" fmla="*/ 0 h 2307053"/>
                <a:gd name="connsiteX2" fmla="*/ 1456161 w 2636190"/>
                <a:gd name="connsiteY2" fmla="*/ 450299 h 2307053"/>
                <a:gd name="connsiteX3" fmla="*/ 1415010 w 2636190"/>
                <a:gd name="connsiteY3" fmla="*/ 702358 h 2307053"/>
                <a:gd name="connsiteX4" fmla="*/ 1253963 w 2636190"/>
                <a:gd name="connsiteY4" fmla="*/ 1031026 h 2307053"/>
                <a:gd name="connsiteX5" fmla="*/ 1073927 w 2636190"/>
                <a:gd name="connsiteY5" fmla="*/ 1303819 h 2307053"/>
                <a:gd name="connsiteX6" fmla="*/ 890238 w 2636190"/>
                <a:gd name="connsiteY6" fmla="*/ 1708079 h 2307053"/>
                <a:gd name="connsiteX7" fmla="*/ 904481 w 2636190"/>
                <a:gd name="connsiteY7" fmla="*/ 2017757 h 2307053"/>
                <a:gd name="connsiteX8" fmla="*/ 1035217 w 2636190"/>
                <a:gd name="connsiteY8" fmla="*/ 2185376 h 2307053"/>
                <a:gd name="connsiteX9" fmla="*/ 1241913 w 2636190"/>
                <a:gd name="connsiteY9" fmla="*/ 2190489 h 2307053"/>
                <a:gd name="connsiteX10" fmla="*/ 1376300 w 2636190"/>
                <a:gd name="connsiteY10" fmla="*/ 2072169 h 2307053"/>
                <a:gd name="connsiteX11" fmla="*/ 1515436 w 2636190"/>
                <a:gd name="connsiteY11" fmla="*/ 1908201 h 2307053"/>
                <a:gd name="connsiteX12" fmla="*/ 1671005 w 2636190"/>
                <a:gd name="connsiteY12" fmla="*/ 1788420 h 2307053"/>
                <a:gd name="connsiteX13" fmla="*/ 1939417 w 2636190"/>
                <a:gd name="connsiteY13" fmla="*/ 1805949 h 2307053"/>
                <a:gd name="connsiteX14" fmla="*/ 2069057 w 2636190"/>
                <a:gd name="connsiteY14" fmla="*/ 1914044 h 2307053"/>
                <a:gd name="connsiteX15" fmla="*/ 2192856 w 2636190"/>
                <a:gd name="connsiteY15" fmla="*/ 2064500 h 2307053"/>
                <a:gd name="connsiteX16" fmla="*/ 2340390 w 2636190"/>
                <a:gd name="connsiteY16" fmla="*/ 2192680 h 2307053"/>
                <a:gd name="connsiteX17" fmla="*/ 2399915 w 2636190"/>
                <a:gd name="connsiteY17" fmla="*/ 2212400 h 2307053"/>
                <a:gd name="connsiteX18" fmla="*/ 2511662 w 2636190"/>
                <a:gd name="connsiteY18" fmla="*/ 2164561 h 2307053"/>
                <a:gd name="connsiteX19" fmla="*/ 2550372 w 2636190"/>
                <a:gd name="connsiteY19" fmla="*/ 2068517 h 2307053"/>
                <a:gd name="connsiteX20" fmla="*/ 2567536 w 2636190"/>
                <a:gd name="connsiteY20" fmla="*/ 2058657 h 2307053"/>
                <a:gd name="connsiteX21" fmla="*/ 2636190 w 2636190"/>
                <a:gd name="connsiteY21" fmla="*/ 2057196 h 2307053"/>
                <a:gd name="connsiteX22" fmla="*/ 2542338 w 2636190"/>
                <a:gd name="connsiteY22" fmla="*/ 2254032 h 2307053"/>
                <a:gd name="connsiteX23" fmla="*/ 2327243 w 2636190"/>
                <a:gd name="connsiteY23" fmla="*/ 2279959 h 2307053"/>
                <a:gd name="connsiteX24" fmla="*/ 2166196 w 2636190"/>
                <a:gd name="connsiteY24" fmla="*/ 2160909 h 2307053"/>
                <a:gd name="connsiteX25" fmla="*/ 2023044 w 2636190"/>
                <a:gd name="connsiteY25" fmla="*/ 1992924 h 2307053"/>
                <a:gd name="connsiteX26" fmla="*/ 1914949 w 2636190"/>
                <a:gd name="connsiteY26" fmla="*/ 1894324 h 2307053"/>
                <a:gd name="connsiteX27" fmla="*/ 1656398 w 2636190"/>
                <a:gd name="connsiteY27" fmla="*/ 1905645 h 2307053"/>
                <a:gd name="connsiteX28" fmla="*/ 1520914 w 2636190"/>
                <a:gd name="connsiteY28" fmla="*/ 2047336 h 2307053"/>
                <a:gd name="connsiteX29" fmla="*/ 1389082 w 2636190"/>
                <a:gd name="connsiteY29" fmla="*/ 2196697 h 2307053"/>
                <a:gd name="connsiteX30" fmla="*/ 1167049 w 2636190"/>
                <a:gd name="connsiteY30" fmla="*/ 2305157 h 2307053"/>
                <a:gd name="connsiteX31" fmla="*/ 885857 w 2636190"/>
                <a:gd name="connsiteY31" fmla="*/ 2175882 h 2307053"/>
                <a:gd name="connsiteX32" fmla="*/ 796751 w 2636190"/>
                <a:gd name="connsiteY32" fmla="*/ 1933399 h 2307053"/>
                <a:gd name="connsiteX33" fmla="*/ 848973 w 2636190"/>
                <a:gd name="connsiteY33" fmla="*/ 1574786 h 2307053"/>
                <a:gd name="connsiteX34" fmla="*/ 1043616 w 2636190"/>
                <a:gd name="connsiteY34" fmla="*/ 1197915 h 2307053"/>
                <a:gd name="connsiteX35" fmla="*/ 1228765 w 2636190"/>
                <a:gd name="connsiteY35" fmla="*/ 905767 h 2307053"/>
                <a:gd name="connsiteX36" fmla="*/ 1360963 w 2636190"/>
                <a:gd name="connsiteY36" fmla="*/ 587690 h 2307053"/>
                <a:gd name="connsiteX37" fmla="*/ 0 w 2636190"/>
                <a:gd name="connsiteY37" fmla="*/ 46464 h 2307053"/>
                <a:gd name="connsiteX0" fmla="*/ 0 w 2636190"/>
                <a:gd name="connsiteY0" fmla="*/ 46464 h 2307053"/>
                <a:gd name="connsiteX1" fmla="*/ 47204 w 2636190"/>
                <a:gd name="connsiteY1" fmla="*/ 0 h 2307053"/>
                <a:gd name="connsiteX2" fmla="*/ 1456161 w 2636190"/>
                <a:gd name="connsiteY2" fmla="*/ 450299 h 2307053"/>
                <a:gd name="connsiteX3" fmla="*/ 1415010 w 2636190"/>
                <a:gd name="connsiteY3" fmla="*/ 702358 h 2307053"/>
                <a:gd name="connsiteX4" fmla="*/ 1253963 w 2636190"/>
                <a:gd name="connsiteY4" fmla="*/ 1031026 h 2307053"/>
                <a:gd name="connsiteX5" fmla="*/ 1073927 w 2636190"/>
                <a:gd name="connsiteY5" fmla="*/ 1303819 h 2307053"/>
                <a:gd name="connsiteX6" fmla="*/ 890238 w 2636190"/>
                <a:gd name="connsiteY6" fmla="*/ 1708079 h 2307053"/>
                <a:gd name="connsiteX7" fmla="*/ 904481 w 2636190"/>
                <a:gd name="connsiteY7" fmla="*/ 2017757 h 2307053"/>
                <a:gd name="connsiteX8" fmla="*/ 1035217 w 2636190"/>
                <a:gd name="connsiteY8" fmla="*/ 2185376 h 2307053"/>
                <a:gd name="connsiteX9" fmla="*/ 1241913 w 2636190"/>
                <a:gd name="connsiteY9" fmla="*/ 2190489 h 2307053"/>
                <a:gd name="connsiteX10" fmla="*/ 1376300 w 2636190"/>
                <a:gd name="connsiteY10" fmla="*/ 2072169 h 2307053"/>
                <a:gd name="connsiteX11" fmla="*/ 1515436 w 2636190"/>
                <a:gd name="connsiteY11" fmla="*/ 1908201 h 2307053"/>
                <a:gd name="connsiteX12" fmla="*/ 1671005 w 2636190"/>
                <a:gd name="connsiteY12" fmla="*/ 1788420 h 2307053"/>
                <a:gd name="connsiteX13" fmla="*/ 1939417 w 2636190"/>
                <a:gd name="connsiteY13" fmla="*/ 1805949 h 2307053"/>
                <a:gd name="connsiteX14" fmla="*/ 2069057 w 2636190"/>
                <a:gd name="connsiteY14" fmla="*/ 1914044 h 2307053"/>
                <a:gd name="connsiteX15" fmla="*/ 2192856 w 2636190"/>
                <a:gd name="connsiteY15" fmla="*/ 2064500 h 2307053"/>
                <a:gd name="connsiteX16" fmla="*/ 2340390 w 2636190"/>
                <a:gd name="connsiteY16" fmla="*/ 2192680 h 2307053"/>
                <a:gd name="connsiteX17" fmla="*/ 2399915 w 2636190"/>
                <a:gd name="connsiteY17" fmla="*/ 2212400 h 2307053"/>
                <a:gd name="connsiteX18" fmla="*/ 2511662 w 2636190"/>
                <a:gd name="connsiteY18" fmla="*/ 2164561 h 2307053"/>
                <a:gd name="connsiteX19" fmla="*/ 2550372 w 2636190"/>
                <a:gd name="connsiteY19" fmla="*/ 2068517 h 2307053"/>
                <a:gd name="connsiteX20" fmla="*/ 2567536 w 2636190"/>
                <a:gd name="connsiteY20" fmla="*/ 2058657 h 2307053"/>
                <a:gd name="connsiteX21" fmla="*/ 2636190 w 2636190"/>
                <a:gd name="connsiteY21" fmla="*/ 2057196 h 2307053"/>
                <a:gd name="connsiteX22" fmla="*/ 2542338 w 2636190"/>
                <a:gd name="connsiteY22" fmla="*/ 2254032 h 2307053"/>
                <a:gd name="connsiteX23" fmla="*/ 2327243 w 2636190"/>
                <a:gd name="connsiteY23" fmla="*/ 2279959 h 2307053"/>
                <a:gd name="connsiteX24" fmla="*/ 2166196 w 2636190"/>
                <a:gd name="connsiteY24" fmla="*/ 2160909 h 2307053"/>
                <a:gd name="connsiteX25" fmla="*/ 2023044 w 2636190"/>
                <a:gd name="connsiteY25" fmla="*/ 1992924 h 2307053"/>
                <a:gd name="connsiteX26" fmla="*/ 1914949 w 2636190"/>
                <a:gd name="connsiteY26" fmla="*/ 1894324 h 2307053"/>
                <a:gd name="connsiteX27" fmla="*/ 1656398 w 2636190"/>
                <a:gd name="connsiteY27" fmla="*/ 1905645 h 2307053"/>
                <a:gd name="connsiteX28" fmla="*/ 1520914 w 2636190"/>
                <a:gd name="connsiteY28" fmla="*/ 2047336 h 2307053"/>
                <a:gd name="connsiteX29" fmla="*/ 1389082 w 2636190"/>
                <a:gd name="connsiteY29" fmla="*/ 2196697 h 2307053"/>
                <a:gd name="connsiteX30" fmla="*/ 1167049 w 2636190"/>
                <a:gd name="connsiteY30" fmla="*/ 2305157 h 2307053"/>
                <a:gd name="connsiteX31" fmla="*/ 885857 w 2636190"/>
                <a:gd name="connsiteY31" fmla="*/ 2175882 h 2307053"/>
                <a:gd name="connsiteX32" fmla="*/ 796751 w 2636190"/>
                <a:gd name="connsiteY32" fmla="*/ 1933399 h 2307053"/>
                <a:gd name="connsiteX33" fmla="*/ 848973 w 2636190"/>
                <a:gd name="connsiteY33" fmla="*/ 1574786 h 2307053"/>
                <a:gd name="connsiteX34" fmla="*/ 1043616 w 2636190"/>
                <a:gd name="connsiteY34" fmla="*/ 1197915 h 2307053"/>
                <a:gd name="connsiteX35" fmla="*/ 1228765 w 2636190"/>
                <a:gd name="connsiteY35" fmla="*/ 905767 h 2307053"/>
                <a:gd name="connsiteX36" fmla="*/ 1360963 w 2636190"/>
                <a:gd name="connsiteY36" fmla="*/ 587690 h 2307053"/>
                <a:gd name="connsiteX37" fmla="*/ 0 w 2636190"/>
                <a:gd name="connsiteY37" fmla="*/ 46464 h 2307053"/>
                <a:gd name="connsiteX0" fmla="*/ 0 w 2636190"/>
                <a:gd name="connsiteY0" fmla="*/ 46464 h 2307053"/>
                <a:gd name="connsiteX1" fmla="*/ 47204 w 2636190"/>
                <a:gd name="connsiteY1" fmla="*/ 0 h 2307053"/>
                <a:gd name="connsiteX2" fmla="*/ 1456161 w 2636190"/>
                <a:gd name="connsiteY2" fmla="*/ 450299 h 2307053"/>
                <a:gd name="connsiteX3" fmla="*/ 1415010 w 2636190"/>
                <a:gd name="connsiteY3" fmla="*/ 702358 h 2307053"/>
                <a:gd name="connsiteX4" fmla="*/ 1253963 w 2636190"/>
                <a:gd name="connsiteY4" fmla="*/ 1031026 h 2307053"/>
                <a:gd name="connsiteX5" fmla="*/ 1073927 w 2636190"/>
                <a:gd name="connsiteY5" fmla="*/ 1303819 h 2307053"/>
                <a:gd name="connsiteX6" fmla="*/ 890238 w 2636190"/>
                <a:gd name="connsiteY6" fmla="*/ 1708079 h 2307053"/>
                <a:gd name="connsiteX7" fmla="*/ 904481 w 2636190"/>
                <a:gd name="connsiteY7" fmla="*/ 2017757 h 2307053"/>
                <a:gd name="connsiteX8" fmla="*/ 1035217 w 2636190"/>
                <a:gd name="connsiteY8" fmla="*/ 2185376 h 2307053"/>
                <a:gd name="connsiteX9" fmla="*/ 1241913 w 2636190"/>
                <a:gd name="connsiteY9" fmla="*/ 2190489 h 2307053"/>
                <a:gd name="connsiteX10" fmla="*/ 1376300 w 2636190"/>
                <a:gd name="connsiteY10" fmla="*/ 2072169 h 2307053"/>
                <a:gd name="connsiteX11" fmla="*/ 1515436 w 2636190"/>
                <a:gd name="connsiteY11" fmla="*/ 1908201 h 2307053"/>
                <a:gd name="connsiteX12" fmla="*/ 1671005 w 2636190"/>
                <a:gd name="connsiteY12" fmla="*/ 1788420 h 2307053"/>
                <a:gd name="connsiteX13" fmla="*/ 1939417 w 2636190"/>
                <a:gd name="connsiteY13" fmla="*/ 1805949 h 2307053"/>
                <a:gd name="connsiteX14" fmla="*/ 2069057 w 2636190"/>
                <a:gd name="connsiteY14" fmla="*/ 1914044 h 2307053"/>
                <a:gd name="connsiteX15" fmla="*/ 2192856 w 2636190"/>
                <a:gd name="connsiteY15" fmla="*/ 2064500 h 2307053"/>
                <a:gd name="connsiteX16" fmla="*/ 2340390 w 2636190"/>
                <a:gd name="connsiteY16" fmla="*/ 2192680 h 2307053"/>
                <a:gd name="connsiteX17" fmla="*/ 2399915 w 2636190"/>
                <a:gd name="connsiteY17" fmla="*/ 2212400 h 2307053"/>
                <a:gd name="connsiteX18" fmla="*/ 2511662 w 2636190"/>
                <a:gd name="connsiteY18" fmla="*/ 2164561 h 2307053"/>
                <a:gd name="connsiteX19" fmla="*/ 2550372 w 2636190"/>
                <a:gd name="connsiteY19" fmla="*/ 2068517 h 2307053"/>
                <a:gd name="connsiteX20" fmla="*/ 2567536 w 2636190"/>
                <a:gd name="connsiteY20" fmla="*/ 2058657 h 2307053"/>
                <a:gd name="connsiteX21" fmla="*/ 2636190 w 2636190"/>
                <a:gd name="connsiteY21" fmla="*/ 2057196 h 2307053"/>
                <a:gd name="connsiteX22" fmla="*/ 2542338 w 2636190"/>
                <a:gd name="connsiteY22" fmla="*/ 2254032 h 2307053"/>
                <a:gd name="connsiteX23" fmla="*/ 2327243 w 2636190"/>
                <a:gd name="connsiteY23" fmla="*/ 2279959 h 2307053"/>
                <a:gd name="connsiteX24" fmla="*/ 2166196 w 2636190"/>
                <a:gd name="connsiteY24" fmla="*/ 2160909 h 2307053"/>
                <a:gd name="connsiteX25" fmla="*/ 2023044 w 2636190"/>
                <a:gd name="connsiteY25" fmla="*/ 1992924 h 2307053"/>
                <a:gd name="connsiteX26" fmla="*/ 1914949 w 2636190"/>
                <a:gd name="connsiteY26" fmla="*/ 1894324 h 2307053"/>
                <a:gd name="connsiteX27" fmla="*/ 1656398 w 2636190"/>
                <a:gd name="connsiteY27" fmla="*/ 1905645 h 2307053"/>
                <a:gd name="connsiteX28" fmla="*/ 1520914 w 2636190"/>
                <a:gd name="connsiteY28" fmla="*/ 2047336 h 2307053"/>
                <a:gd name="connsiteX29" fmla="*/ 1389082 w 2636190"/>
                <a:gd name="connsiteY29" fmla="*/ 2196697 h 2307053"/>
                <a:gd name="connsiteX30" fmla="*/ 1167049 w 2636190"/>
                <a:gd name="connsiteY30" fmla="*/ 2305157 h 2307053"/>
                <a:gd name="connsiteX31" fmla="*/ 885857 w 2636190"/>
                <a:gd name="connsiteY31" fmla="*/ 2175882 h 2307053"/>
                <a:gd name="connsiteX32" fmla="*/ 796751 w 2636190"/>
                <a:gd name="connsiteY32" fmla="*/ 1933399 h 2307053"/>
                <a:gd name="connsiteX33" fmla="*/ 848973 w 2636190"/>
                <a:gd name="connsiteY33" fmla="*/ 1574786 h 2307053"/>
                <a:gd name="connsiteX34" fmla="*/ 1043616 w 2636190"/>
                <a:gd name="connsiteY34" fmla="*/ 1197915 h 2307053"/>
                <a:gd name="connsiteX35" fmla="*/ 1228765 w 2636190"/>
                <a:gd name="connsiteY35" fmla="*/ 905767 h 2307053"/>
                <a:gd name="connsiteX36" fmla="*/ 1360963 w 2636190"/>
                <a:gd name="connsiteY36" fmla="*/ 587690 h 2307053"/>
                <a:gd name="connsiteX37" fmla="*/ 0 w 2636190"/>
                <a:gd name="connsiteY37" fmla="*/ 46464 h 2307053"/>
                <a:gd name="connsiteX0" fmla="*/ 0 w 2636190"/>
                <a:gd name="connsiteY0" fmla="*/ 46464 h 2307053"/>
                <a:gd name="connsiteX1" fmla="*/ 55344 w 2636190"/>
                <a:gd name="connsiteY1" fmla="*/ 0 h 2307053"/>
                <a:gd name="connsiteX2" fmla="*/ 1456161 w 2636190"/>
                <a:gd name="connsiteY2" fmla="*/ 450299 h 2307053"/>
                <a:gd name="connsiteX3" fmla="*/ 1415010 w 2636190"/>
                <a:gd name="connsiteY3" fmla="*/ 702358 h 2307053"/>
                <a:gd name="connsiteX4" fmla="*/ 1253963 w 2636190"/>
                <a:gd name="connsiteY4" fmla="*/ 1031026 h 2307053"/>
                <a:gd name="connsiteX5" fmla="*/ 1073927 w 2636190"/>
                <a:gd name="connsiteY5" fmla="*/ 1303819 h 2307053"/>
                <a:gd name="connsiteX6" fmla="*/ 890238 w 2636190"/>
                <a:gd name="connsiteY6" fmla="*/ 1708079 h 2307053"/>
                <a:gd name="connsiteX7" fmla="*/ 904481 w 2636190"/>
                <a:gd name="connsiteY7" fmla="*/ 2017757 h 2307053"/>
                <a:gd name="connsiteX8" fmla="*/ 1035217 w 2636190"/>
                <a:gd name="connsiteY8" fmla="*/ 2185376 h 2307053"/>
                <a:gd name="connsiteX9" fmla="*/ 1241913 w 2636190"/>
                <a:gd name="connsiteY9" fmla="*/ 2190489 h 2307053"/>
                <a:gd name="connsiteX10" fmla="*/ 1376300 w 2636190"/>
                <a:gd name="connsiteY10" fmla="*/ 2072169 h 2307053"/>
                <a:gd name="connsiteX11" fmla="*/ 1515436 w 2636190"/>
                <a:gd name="connsiteY11" fmla="*/ 1908201 h 2307053"/>
                <a:gd name="connsiteX12" fmla="*/ 1671005 w 2636190"/>
                <a:gd name="connsiteY12" fmla="*/ 1788420 h 2307053"/>
                <a:gd name="connsiteX13" fmla="*/ 1939417 w 2636190"/>
                <a:gd name="connsiteY13" fmla="*/ 1805949 h 2307053"/>
                <a:gd name="connsiteX14" fmla="*/ 2069057 w 2636190"/>
                <a:gd name="connsiteY14" fmla="*/ 1914044 h 2307053"/>
                <a:gd name="connsiteX15" fmla="*/ 2192856 w 2636190"/>
                <a:gd name="connsiteY15" fmla="*/ 2064500 h 2307053"/>
                <a:gd name="connsiteX16" fmla="*/ 2340390 w 2636190"/>
                <a:gd name="connsiteY16" fmla="*/ 2192680 h 2307053"/>
                <a:gd name="connsiteX17" fmla="*/ 2399915 w 2636190"/>
                <a:gd name="connsiteY17" fmla="*/ 2212400 h 2307053"/>
                <a:gd name="connsiteX18" fmla="*/ 2511662 w 2636190"/>
                <a:gd name="connsiteY18" fmla="*/ 2164561 h 2307053"/>
                <a:gd name="connsiteX19" fmla="*/ 2550372 w 2636190"/>
                <a:gd name="connsiteY19" fmla="*/ 2068517 h 2307053"/>
                <a:gd name="connsiteX20" fmla="*/ 2567536 w 2636190"/>
                <a:gd name="connsiteY20" fmla="*/ 2058657 h 2307053"/>
                <a:gd name="connsiteX21" fmla="*/ 2636190 w 2636190"/>
                <a:gd name="connsiteY21" fmla="*/ 2057196 h 2307053"/>
                <a:gd name="connsiteX22" fmla="*/ 2542338 w 2636190"/>
                <a:gd name="connsiteY22" fmla="*/ 2254032 h 2307053"/>
                <a:gd name="connsiteX23" fmla="*/ 2327243 w 2636190"/>
                <a:gd name="connsiteY23" fmla="*/ 2279959 h 2307053"/>
                <a:gd name="connsiteX24" fmla="*/ 2166196 w 2636190"/>
                <a:gd name="connsiteY24" fmla="*/ 2160909 h 2307053"/>
                <a:gd name="connsiteX25" fmla="*/ 2023044 w 2636190"/>
                <a:gd name="connsiteY25" fmla="*/ 1992924 h 2307053"/>
                <a:gd name="connsiteX26" fmla="*/ 1914949 w 2636190"/>
                <a:gd name="connsiteY26" fmla="*/ 1894324 h 2307053"/>
                <a:gd name="connsiteX27" fmla="*/ 1656398 w 2636190"/>
                <a:gd name="connsiteY27" fmla="*/ 1905645 h 2307053"/>
                <a:gd name="connsiteX28" fmla="*/ 1520914 w 2636190"/>
                <a:gd name="connsiteY28" fmla="*/ 2047336 h 2307053"/>
                <a:gd name="connsiteX29" fmla="*/ 1389082 w 2636190"/>
                <a:gd name="connsiteY29" fmla="*/ 2196697 h 2307053"/>
                <a:gd name="connsiteX30" fmla="*/ 1167049 w 2636190"/>
                <a:gd name="connsiteY30" fmla="*/ 2305157 h 2307053"/>
                <a:gd name="connsiteX31" fmla="*/ 885857 w 2636190"/>
                <a:gd name="connsiteY31" fmla="*/ 2175882 h 2307053"/>
                <a:gd name="connsiteX32" fmla="*/ 796751 w 2636190"/>
                <a:gd name="connsiteY32" fmla="*/ 1933399 h 2307053"/>
                <a:gd name="connsiteX33" fmla="*/ 848973 w 2636190"/>
                <a:gd name="connsiteY33" fmla="*/ 1574786 h 2307053"/>
                <a:gd name="connsiteX34" fmla="*/ 1043616 w 2636190"/>
                <a:gd name="connsiteY34" fmla="*/ 1197915 h 2307053"/>
                <a:gd name="connsiteX35" fmla="*/ 1228765 w 2636190"/>
                <a:gd name="connsiteY35" fmla="*/ 905767 h 2307053"/>
                <a:gd name="connsiteX36" fmla="*/ 1360963 w 2636190"/>
                <a:gd name="connsiteY36" fmla="*/ 587690 h 2307053"/>
                <a:gd name="connsiteX37" fmla="*/ 0 w 2636190"/>
                <a:gd name="connsiteY37" fmla="*/ 46464 h 2307053"/>
                <a:gd name="connsiteX0" fmla="*/ 0 w 2649757"/>
                <a:gd name="connsiteY0" fmla="*/ 46464 h 2307053"/>
                <a:gd name="connsiteX1" fmla="*/ 68911 w 2649757"/>
                <a:gd name="connsiteY1" fmla="*/ 0 h 2307053"/>
                <a:gd name="connsiteX2" fmla="*/ 1469728 w 2649757"/>
                <a:gd name="connsiteY2" fmla="*/ 450299 h 2307053"/>
                <a:gd name="connsiteX3" fmla="*/ 1428577 w 2649757"/>
                <a:gd name="connsiteY3" fmla="*/ 702358 h 2307053"/>
                <a:gd name="connsiteX4" fmla="*/ 1267530 w 2649757"/>
                <a:gd name="connsiteY4" fmla="*/ 1031026 h 2307053"/>
                <a:gd name="connsiteX5" fmla="*/ 1087494 w 2649757"/>
                <a:gd name="connsiteY5" fmla="*/ 1303819 h 2307053"/>
                <a:gd name="connsiteX6" fmla="*/ 903805 w 2649757"/>
                <a:gd name="connsiteY6" fmla="*/ 1708079 h 2307053"/>
                <a:gd name="connsiteX7" fmla="*/ 918048 w 2649757"/>
                <a:gd name="connsiteY7" fmla="*/ 2017757 h 2307053"/>
                <a:gd name="connsiteX8" fmla="*/ 1048784 w 2649757"/>
                <a:gd name="connsiteY8" fmla="*/ 2185376 h 2307053"/>
                <a:gd name="connsiteX9" fmla="*/ 1255480 w 2649757"/>
                <a:gd name="connsiteY9" fmla="*/ 2190489 h 2307053"/>
                <a:gd name="connsiteX10" fmla="*/ 1389867 w 2649757"/>
                <a:gd name="connsiteY10" fmla="*/ 2072169 h 2307053"/>
                <a:gd name="connsiteX11" fmla="*/ 1529003 w 2649757"/>
                <a:gd name="connsiteY11" fmla="*/ 1908201 h 2307053"/>
                <a:gd name="connsiteX12" fmla="*/ 1684572 w 2649757"/>
                <a:gd name="connsiteY12" fmla="*/ 1788420 h 2307053"/>
                <a:gd name="connsiteX13" fmla="*/ 1952984 w 2649757"/>
                <a:gd name="connsiteY13" fmla="*/ 1805949 h 2307053"/>
                <a:gd name="connsiteX14" fmla="*/ 2082624 w 2649757"/>
                <a:gd name="connsiteY14" fmla="*/ 1914044 h 2307053"/>
                <a:gd name="connsiteX15" fmla="*/ 2206423 w 2649757"/>
                <a:gd name="connsiteY15" fmla="*/ 2064500 h 2307053"/>
                <a:gd name="connsiteX16" fmla="*/ 2353957 w 2649757"/>
                <a:gd name="connsiteY16" fmla="*/ 2192680 h 2307053"/>
                <a:gd name="connsiteX17" fmla="*/ 2413482 w 2649757"/>
                <a:gd name="connsiteY17" fmla="*/ 2212400 h 2307053"/>
                <a:gd name="connsiteX18" fmla="*/ 2525229 w 2649757"/>
                <a:gd name="connsiteY18" fmla="*/ 2164561 h 2307053"/>
                <a:gd name="connsiteX19" fmla="*/ 2563939 w 2649757"/>
                <a:gd name="connsiteY19" fmla="*/ 2068517 h 2307053"/>
                <a:gd name="connsiteX20" fmla="*/ 2581103 w 2649757"/>
                <a:gd name="connsiteY20" fmla="*/ 2058657 h 2307053"/>
                <a:gd name="connsiteX21" fmla="*/ 2649757 w 2649757"/>
                <a:gd name="connsiteY21" fmla="*/ 2057196 h 2307053"/>
                <a:gd name="connsiteX22" fmla="*/ 2555905 w 2649757"/>
                <a:gd name="connsiteY22" fmla="*/ 2254032 h 2307053"/>
                <a:gd name="connsiteX23" fmla="*/ 2340810 w 2649757"/>
                <a:gd name="connsiteY23" fmla="*/ 2279959 h 2307053"/>
                <a:gd name="connsiteX24" fmla="*/ 2179763 w 2649757"/>
                <a:gd name="connsiteY24" fmla="*/ 2160909 h 2307053"/>
                <a:gd name="connsiteX25" fmla="*/ 2036611 w 2649757"/>
                <a:gd name="connsiteY25" fmla="*/ 1992924 h 2307053"/>
                <a:gd name="connsiteX26" fmla="*/ 1928516 w 2649757"/>
                <a:gd name="connsiteY26" fmla="*/ 1894324 h 2307053"/>
                <a:gd name="connsiteX27" fmla="*/ 1669965 w 2649757"/>
                <a:gd name="connsiteY27" fmla="*/ 1905645 h 2307053"/>
                <a:gd name="connsiteX28" fmla="*/ 1534481 w 2649757"/>
                <a:gd name="connsiteY28" fmla="*/ 2047336 h 2307053"/>
                <a:gd name="connsiteX29" fmla="*/ 1402649 w 2649757"/>
                <a:gd name="connsiteY29" fmla="*/ 2196697 h 2307053"/>
                <a:gd name="connsiteX30" fmla="*/ 1180616 w 2649757"/>
                <a:gd name="connsiteY30" fmla="*/ 2305157 h 2307053"/>
                <a:gd name="connsiteX31" fmla="*/ 899424 w 2649757"/>
                <a:gd name="connsiteY31" fmla="*/ 2175882 h 2307053"/>
                <a:gd name="connsiteX32" fmla="*/ 810318 w 2649757"/>
                <a:gd name="connsiteY32" fmla="*/ 1933399 h 2307053"/>
                <a:gd name="connsiteX33" fmla="*/ 862540 w 2649757"/>
                <a:gd name="connsiteY33" fmla="*/ 1574786 h 2307053"/>
                <a:gd name="connsiteX34" fmla="*/ 1057183 w 2649757"/>
                <a:gd name="connsiteY34" fmla="*/ 1197915 h 2307053"/>
                <a:gd name="connsiteX35" fmla="*/ 1242332 w 2649757"/>
                <a:gd name="connsiteY35" fmla="*/ 905767 h 2307053"/>
                <a:gd name="connsiteX36" fmla="*/ 1374530 w 2649757"/>
                <a:gd name="connsiteY36" fmla="*/ 587690 h 2307053"/>
                <a:gd name="connsiteX37" fmla="*/ 0 w 2649757"/>
                <a:gd name="connsiteY37" fmla="*/ 46464 h 2307053"/>
                <a:gd name="connsiteX0" fmla="*/ 0 w 2649757"/>
                <a:gd name="connsiteY0" fmla="*/ 46464 h 2307053"/>
                <a:gd name="connsiteX1" fmla="*/ 68911 w 2649757"/>
                <a:gd name="connsiteY1" fmla="*/ 0 h 2307053"/>
                <a:gd name="connsiteX2" fmla="*/ 1469728 w 2649757"/>
                <a:gd name="connsiteY2" fmla="*/ 450299 h 2307053"/>
                <a:gd name="connsiteX3" fmla="*/ 1428577 w 2649757"/>
                <a:gd name="connsiteY3" fmla="*/ 702358 h 2307053"/>
                <a:gd name="connsiteX4" fmla="*/ 1267530 w 2649757"/>
                <a:gd name="connsiteY4" fmla="*/ 1031026 h 2307053"/>
                <a:gd name="connsiteX5" fmla="*/ 1087494 w 2649757"/>
                <a:gd name="connsiteY5" fmla="*/ 1303819 h 2307053"/>
                <a:gd name="connsiteX6" fmla="*/ 903805 w 2649757"/>
                <a:gd name="connsiteY6" fmla="*/ 1708079 h 2307053"/>
                <a:gd name="connsiteX7" fmla="*/ 918048 w 2649757"/>
                <a:gd name="connsiteY7" fmla="*/ 2017757 h 2307053"/>
                <a:gd name="connsiteX8" fmla="*/ 1048784 w 2649757"/>
                <a:gd name="connsiteY8" fmla="*/ 2185376 h 2307053"/>
                <a:gd name="connsiteX9" fmla="*/ 1255480 w 2649757"/>
                <a:gd name="connsiteY9" fmla="*/ 2190489 h 2307053"/>
                <a:gd name="connsiteX10" fmla="*/ 1389867 w 2649757"/>
                <a:gd name="connsiteY10" fmla="*/ 2072169 h 2307053"/>
                <a:gd name="connsiteX11" fmla="*/ 1529003 w 2649757"/>
                <a:gd name="connsiteY11" fmla="*/ 1908201 h 2307053"/>
                <a:gd name="connsiteX12" fmla="*/ 1684572 w 2649757"/>
                <a:gd name="connsiteY12" fmla="*/ 1788420 h 2307053"/>
                <a:gd name="connsiteX13" fmla="*/ 1952984 w 2649757"/>
                <a:gd name="connsiteY13" fmla="*/ 1805949 h 2307053"/>
                <a:gd name="connsiteX14" fmla="*/ 2082624 w 2649757"/>
                <a:gd name="connsiteY14" fmla="*/ 1914044 h 2307053"/>
                <a:gd name="connsiteX15" fmla="*/ 2206423 w 2649757"/>
                <a:gd name="connsiteY15" fmla="*/ 2064500 h 2307053"/>
                <a:gd name="connsiteX16" fmla="*/ 2353957 w 2649757"/>
                <a:gd name="connsiteY16" fmla="*/ 2192680 h 2307053"/>
                <a:gd name="connsiteX17" fmla="*/ 2413482 w 2649757"/>
                <a:gd name="connsiteY17" fmla="*/ 2212400 h 2307053"/>
                <a:gd name="connsiteX18" fmla="*/ 2525229 w 2649757"/>
                <a:gd name="connsiteY18" fmla="*/ 2164561 h 2307053"/>
                <a:gd name="connsiteX19" fmla="*/ 2563939 w 2649757"/>
                <a:gd name="connsiteY19" fmla="*/ 2068517 h 2307053"/>
                <a:gd name="connsiteX20" fmla="*/ 2581103 w 2649757"/>
                <a:gd name="connsiteY20" fmla="*/ 2058657 h 2307053"/>
                <a:gd name="connsiteX21" fmla="*/ 2649757 w 2649757"/>
                <a:gd name="connsiteY21" fmla="*/ 2057196 h 2307053"/>
                <a:gd name="connsiteX22" fmla="*/ 2555905 w 2649757"/>
                <a:gd name="connsiteY22" fmla="*/ 2254032 h 2307053"/>
                <a:gd name="connsiteX23" fmla="*/ 2340810 w 2649757"/>
                <a:gd name="connsiteY23" fmla="*/ 2279959 h 2307053"/>
                <a:gd name="connsiteX24" fmla="*/ 2179763 w 2649757"/>
                <a:gd name="connsiteY24" fmla="*/ 2160909 h 2307053"/>
                <a:gd name="connsiteX25" fmla="*/ 2036611 w 2649757"/>
                <a:gd name="connsiteY25" fmla="*/ 1992924 h 2307053"/>
                <a:gd name="connsiteX26" fmla="*/ 1928516 w 2649757"/>
                <a:gd name="connsiteY26" fmla="*/ 1894324 h 2307053"/>
                <a:gd name="connsiteX27" fmla="*/ 1669965 w 2649757"/>
                <a:gd name="connsiteY27" fmla="*/ 1905645 h 2307053"/>
                <a:gd name="connsiteX28" fmla="*/ 1534481 w 2649757"/>
                <a:gd name="connsiteY28" fmla="*/ 2047336 h 2307053"/>
                <a:gd name="connsiteX29" fmla="*/ 1402649 w 2649757"/>
                <a:gd name="connsiteY29" fmla="*/ 2196697 h 2307053"/>
                <a:gd name="connsiteX30" fmla="*/ 1180616 w 2649757"/>
                <a:gd name="connsiteY30" fmla="*/ 2305157 h 2307053"/>
                <a:gd name="connsiteX31" fmla="*/ 899424 w 2649757"/>
                <a:gd name="connsiteY31" fmla="*/ 2175882 h 2307053"/>
                <a:gd name="connsiteX32" fmla="*/ 810318 w 2649757"/>
                <a:gd name="connsiteY32" fmla="*/ 1933399 h 2307053"/>
                <a:gd name="connsiteX33" fmla="*/ 862540 w 2649757"/>
                <a:gd name="connsiteY33" fmla="*/ 1574786 h 2307053"/>
                <a:gd name="connsiteX34" fmla="*/ 1057183 w 2649757"/>
                <a:gd name="connsiteY34" fmla="*/ 1197915 h 2307053"/>
                <a:gd name="connsiteX35" fmla="*/ 1242332 w 2649757"/>
                <a:gd name="connsiteY35" fmla="*/ 905767 h 2307053"/>
                <a:gd name="connsiteX36" fmla="*/ 1374530 w 2649757"/>
                <a:gd name="connsiteY36" fmla="*/ 587690 h 2307053"/>
                <a:gd name="connsiteX37" fmla="*/ 0 w 2649757"/>
                <a:gd name="connsiteY37" fmla="*/ 46464 h 2307053"/>
                <a:gd name="connsiteX0" fmla="*/ 0 w 2649757"/>
                <a:gd name="connsiteY0" fmla="*/ 46464 h 2307053"/>
                <a:gd name="connsiteX1" fmla="*/ 68911 w 2649757"/>
                <a:gd name="connsiteY1" fmla="*/ 0 h 2307053"/>
                <a:gd name="connsiteX2" fmla="*/ 1488722 w 2649757"/>
                <a:gd name="connsiteY2" fmla="*/ 420452 h 2307053"/>
                <a:gd name="connsiteX3" fmla="*/ 1428577 w 2649757"/>
                <a:gd name="connsiteY3" fmla="*/ 702358 h 2307053"/>
                <a:gd name="connsiteX4" fmla="*/ 1267530 w 2649757"/>
                <a:gd name="connsiteY4" fmla="*/ 1031026 h 2307053"/>
                <a:gd name="connsiteX5" fmla="*/ 1087494 w 2649757"/>
                <a:gd name="connsiteY5" fmla="*/ 1303819 h 2307053"/>
                <a:gd name="connsiteX6" fmla="*/ 903805 w 2649757"/>
                <a:gd name="connsiteY6" fmla="*/ 1708079 h 2307053"/>
                <a:gd name="connsiteX7" fmla="*/ 918048 w 2649757"/>
                <a:gd name="connsiteY7" fmla="*/ 2017757 h 2307053"/>
                <a:gd name="connsiteX8" fmla="*/ 1048784 w 2649757"/>
                <a:gd name="connsiteY8" fmla="*/ 2185376 h 2307053"/>
                <a:gd name="connsiteX9" fmla="*/ 1255480 w 2649757"/>
                <a:gd name="connsiteY9" fmla="*/ 2190489 h 2307053"/>
                <a:gd name="connsiteX10" fmla="*/ 1389867 w 2649757"/>
                <a:gd name="connsiteY10" fmla="*/ 2072169 h 2307053"/>
                <a:gd name="connsiteX11" fmla="*/ 1529003 w 2649757"/>
                <a:gd name="connsiteY11" fmla="*/ 1908201 h 2307053"/>
                <a:gd name="connsiteX12" fmla="*/ 1684572 w 2649757"/>
                <a:gd name="connsiteY12" fmla="*/ 1788420 h 2307053"/>
                <a:gd name="connsiteX13" fmla="*/ 1952984 w 2649757"/>
                <a:gd name="connsiteY13" fmla="*/ 1805949 h 2307053"/>
                <a:gd name="connsiteX14" fmla="*/ 2082624 w 2649757"/>
                <a:gd name="connsiteY14" fmla="*/ 1914044 h 2307053"/>
                <a:gd name="connsiteX15" fmla="*/ 2206423 w 2649757"/>
                <a:gd name="connsiteY15" fmla="*/ 2064500 h 2307053"/>
                <a:gd name="connsiteX16" fmla="*/ 2353957 w 2649757"/>
                <a:gd name="connsiteY16" fmla="*/ 2192680 h 2307053"/>
                <a:gd name="connsiteX17" fmla="*/ 2413482 w 2649757"/>
                <a:gd name="connsiteY17" fmla="*/ 2212400 h 2307053"/>
                <a:gd name="connsiteX18" fmla="*/ 2525229 w 2649757"/>
                <a:gd name="connsiteY18" fmla="*/ 2164561 h 2307053"/>
                <a:gd name="connsiteX19" fmla="*/ 2563939 w 2649757"/>
                <a:gd name="connsiteY19" fmla="*/ 2068517 h 2307053"/>
                <a:gd name="connsiteX20" fmla="*/ 2581103 w 2649757"/>
                <a:gd name="connsiteY20" fmla="*/ 2058657 h 2307053"/>
                <a:gd name="connsiteX21" fmla="*/ 2649757 w 2649757"/>
                <a:gd name="connsiteY21" fmla="*/ 2057196 h 2307053"/>
                <a:gd name="connsiteX22" fmla="*/ 2555905 w 2649757"/>
                <a:gd name="connsiteY22" fmla="*/ 2254032 h 2307053"/>
                <a:gd name="connsiteX23" fmla="*/ 2340810 w 2649757"/>
                <a:gd name="connsiteY23" fmla="*/ 2279959 h 2307053"/>
                <a:gd name="connsiteX24" fmla="*/ 2179763 w 2649757"/>
                <a:gd name="connsiteY24" fmla="*/ 2160909 h 2307053"/>
                <a:gd name="connsiteX25" fmla="*/ 2036611 w 2649757"/>
                <a:gd name="connsiteY25" fmla="*/ 1992924 h 2307053"/>
                <a:gd name="connsiteX26" fmla="*/ 1928516 w 2649757"/>
                <a:gd name="connsiteY26" fmla="*/ 1894324 h 2307053"/>
                <a:gd name="connsiteX27" fmla="*/ 1669965 w 2649757"/>
                <a:gd name="connsiteY27" fmla="*/ 1905645 h 2307053"/>
                <a:gd name="connsiteX28" fmla="*/ 1534481 w 2649757"/>
                <a:gd name="connsiteY28" fmla="*/ 2047336 h 2307053"/>
                <a:gd name="connsiteX29" fmla="*/ 1402649 w 2649757"/>
                <a:gd name="connsiteY29" fmla="*/ 2196697 h 2307053"/>
                <a:gd name="connsiteX30" fmla="*/ 1180616 w 2649757"/>
                <a:gd name="connsiteY30" fmla="*/ 2305157 h 2307053"/>
                <a:gd name="connsiteX31" fmla="*/ 899424 w 2649757"/>
                <a:gd name="connsiteY31" fmla="*/ 2175882 h 2307053"/>
                <a:gd name="connsiteX32" fmla="*/ 810318 w 2649757"/>
                <a:gd name="connsiteY32" fmla="*/ 1933399 h 2307053"/>
                <a:gd name="connsiteX33" fmla="*/ 862540 w 2649757"/>
                <a:gd name="connsiteY33" fmla="*/ 1574786 h 2307053"/>
                <a:gd name="connsiteX34" fmla="*/ 1057183 w 2649757"/>
                <a:gd name="connsiteY34" fmla="*/ 1197915 h 2307053"/>
                <a:gd name="connsiteX35" fmla="*/ 1242332 w 2649757"/>
                <a:gd name="connsiteY35" fmla="*/ 905767 h 2307053"/>
                <a:gd name="connsiteX36" fmla="*/ 1374530 w 2649757"/>
                <a:gd name="connsiteY36" fmla="*/ 587690 h 2307053"/>
                <a:gd name="connsiteX37" fmla="*/ 0 w 2649757"/>
                <a:gd name="connsiteY37" fmla="*/ 46464 h 2307053"/>
                <a:gd name="connsiteX0" fmla="*/ 0 w 2649757"/>
                <a:gd name="connsiteY0" fmla="*/ 46464 h 2307053"/>
                <a:gd name="connsiteX1" fmla="*/ 68911 w 2649757"/>
                <a:gd name="connsiteY1" fmla="*/ 0 h 2307053"/>
                <a:gd name="connsiteX2" fmla="*/ 1477869 w 2649757"/>
                <a:gd name="connsiteY2" fmla="*/ 485572 h 2307053"/>
                <a:gd name="connsiteX3" fmla="*/ 1428577 w 2649757"/>
                <a:gd name="connsiteY3" fmla="*/ 702358 h 2307053"/>
                <a:gd name="connsiteX4" fmla="*/ 1267530 w 2649757"/>
                <a:gd name="connsiteY4" fmla="*/ 1031026 h 2307053"/>
                <a:gd name="connsiteX5" fmla="*/ 1087494 w 2649757"/>
                <a:gd name="connsiteY5" fmla="*/ 1303819 h 2307053"/>
                <a:gd name="connsiteX6" fmla="*/ 903805 w 2649757"/>
                <a:gd name="connsiteY6" fmla="*/ 1708079 h 2307053"/>
                <a:gd name="connsiteX7" fmla="*/ 918048 w 2649757"/>
                <a:gd name="connsiteY7" fmla="*/ 2017757 h 2307053"/>
                <a:gd name="connsiteX8" fmla="*/ 1048784 w 2649757"/>
                <a:gd name="connsiteY8" fmla="*/ 2185376 h 2307053"/>
                <a:gd name="connsiteX9" fmla="*/ 1255480 w 2649757"/>
                <a:gd name="connsiteY9" fmla="*/ 2190489 h 2307053"/>
                <a:gd name="connsiteX10" fmla="*/ 1389867 w 2649757"/>
                <a:gd name="connsiteY10" fmla="*/ 2072169 h 2307053"/>
                <a:gd name="connsiteX11" fmla="*/ 1529003 w 2649757"/>
                <a:gd name="connsiteY11" fmla="*/ 1908201 h 2307053"/>
                <a:gd name="connsiteX12" fmla="*/ 1684572 w 2649757"/>
                <a:gd name="connsiteY12" fmla="*/ 1788420 h 2307053"/>
                <a:gd name="connsiteX13" fmla="*/ 1952984 w 2649757"/>
                <a:gd name="connsiteY13" fmla="*/ 1805949 h 2307053"/>
                <a:gd name="connsiteX14" fmla="*/ 2082624 w 2649757"/>
                <a:gd name="connsiteY14" fmla="*/ 1914044 h 2307053"/>
                <a:gd name="connsiteX15" fmla="*/ 2206423 w 2649757"/>
                <a:gd name="connsiteY15" fmla="*/ 2064500 h 2307053"/>
                <a:gd name="connsiteX16" fmla="*/ 2353957 w 2649757"/>
                <a:gd name="connsiteY16" fmla="*/ 2192680 h 2307053"/>
                <a:gd name="connsiteX17" fmla="*/ 2413482 w 2649757"/>
                <a:gd name="connsiteY17" fmla="*/ 2212400 h 2307053"/>
                <a:gd name="connsiteX18" fmla="*/ 2525229 w 2649757"/>
                <a:gd name="connsiteY18" fmla="*/ 2164561 h 2307053"/>
                <a:gd name="connsiteX19" fmla="*/ 2563939 w 2649757"/>
                <a:gd name="connsiteY19" fmla="*/ 2068517 h 2307053"/>
                <a:gd name="connsiteX20" fmla="*/ 2581103 w 2649757"/>
                <a:gd name="connsiteY20" fmla="*/ 2058657 h 2307053"/>
                <a:gd name="connsiteX21" fmla="*/ 2649757 w 2649757"/>
                <a:gd name="connsiteY21" fmla="*/ 2057196 h 2307053"/>
                <a:gd name="connsiteX22" fmla="*/ 2555905 w 2649757"/>
                <a:gd name="connsiteY22" fmla="*/ 2254032 h 2307053"/>
                <a:gd name="connsiteX23" fmla="*/ 2340810 w 2649757"/>
                <a:gd name="connsiteY23" fmla="*/ 2279959 h 2307053"/>
                <a:gd name="connsiteX24" fmla="*/ 2179763 w 2649757"/>
                <a:gd name="connsiteY24" fmla="*/ 2160909 h 2307053"/>
                <a:gd name="connsiteX25" fmla="*/ 2036611 w 2649757"/>
                <a:gd name="connsiteY25" fmla="*/ 1992924 h 2307053"/>
                <a:gd name="connsiteX26" fmla="*/ 1928516 w 2649757"/>
                <a:gd name="connsiteY26" fmla="*/ 1894324 h 2307053"/>
                <a:gd name="connsiteX27" fmla="*/ 1669965 w 2649757"/>
                <a:gd name="connsiteY27" fmla="*/ 1905645 h 2307053"/>
                <a:gd name="connsiteX28" fmla="*/ 1534481 w 2649757"/>
                <a:gd name="connsiteY28" fmla="*/ 2047336 h 2307053"/>
                <a:gd name="connsiteX29" fmla="*/ 1402649 w 2649757"/>
                <a:gd name="connsiteY29" fmla="*/ 2196697 h 2307053"/>
                <a:gd name="connsiteX30" fmla="*/ 1180616 w 2649757"/>
                <a:gd name="connsiteY30" fmla="*/ 2305157 h 2307053"/>
                <a:gd name="connsiteX31" fmla="*/ 899424 w 2649757"/>
                <a:gd name="connsiteY31" fmla="*/ 2175882 h 2307053"/>
                <a:gd name="connsiteX32" fmla="*/ 810318 w 2649757"/>
                <a:gd name="connsiteY32" fmla="*/ 1933399 h 2307053"/>
                <a:gd name="connsiteX33" fmla="*/ 862540 w 2649757"/>
                <a:gd name="connsiteY33" fmla="*/ 1574786 h 2307053"/>
                <a:gd name="connsiteX34" fmla="*/ 1057183 w 2649757"/>
                <a:gd name="connsiteY34" fmla="*/ 1197915 h 2307053"/>
                <a:gd name="connsiteX35" fmla="*/ 1242332 w 2649757"/>
                <a:gd name="connsiteY35" fmla="*/ 905767 h 2307053"/>
                <a:gd name="connsiteX36" fmla="*/ 1374530 w 2649757"/>
                <a:gd name="connsiteY36" fmla="*/ 587690 h 2307053"/>
                <a:gd name="connsiteX37" fmla="*/ 0 w 2649757"/>
                <a:gd name="connsiteY37" fmla="*/ 46464 h 2307053"/>
                <a:gd name="connsiteX0" fmla="*/ 0 w 2649757"/>
                <a:gd name="connsiteY0" fmla="*/ 46464 h 2307053"/>
                <a:gd name="connsiteX1" fmla="*/ 68911 w 2649757"/>
                <a:gd name="connsiteY1" fmla="*/ 0 h 2307053"/>
                <a:gd name="connsiteX2" fmla="*/ 1477869 w 2649757"/>
                <a:gd name="connsiteY2" fmla="*/ 469292 h 2307053"/>
                <a:gd name="connsiteX3" fmla="*/ 1428577 w 2649757"/>
                <a:gd name="connsiteY3" fmla="*/ 702358 h 2307053"/>
                <a:gd name="connsiteX4" fmla="*/ 1267530 w 2649757"/>
                <a:gd name="connsiteY4" fmla="*/ 1031026 h 2307053"/>
                <a:gd name="connsiteX5" fmla="*/ 1087494 w 2649757"/>
                <a:gd name="connsiteY5" fmla="*/ 1303819 h 2307053"/>
                <a:gd name="connsiteX6" fmla="*/ 903805 w 2649757"/>
                <a:gd name="connsiteY6" fmla="*/ 1708079 h 2307053"/>
                <a:gd name="connsiteX7" fmla="*/ 918048 w 2649757"/>
                <a:gd name="connsiteY7" fmla="*/ 2017757 h 2307053"/>
                <a:gd name="connsiteX8" fmla="*/ 1048784 w 2649757"/>
                <a:gd name="connsiteY8" fmla="*/ 2185376 h 2307053"/>
                <a:gd name="connsiteX9" fmla="*/ 1255480 w 2649757"/>
                <a:gd name="connsiteY9" fmla="*/ 2190489 h 2307053"/>
                <a:gd name="connsiteX10" fmla="*/ 1389867 w 2649757"/>
                <a:gd name="connsiteY10" fmla="*/ 2072169 h 2307053"/>
                <a:gd name="connsiteX11" fmla="*/ 1529003 w 2649757"/>
                <a:gd name="connsiteY11" fmla="*/ 1908201 h 2307053"/>
                <a:gd name="connsiteX12" fmla="*/ 1684572 w 2649757"/>
                <a:gd name="connsiteY12" fmla="*/ 1788420 h 2307053"/>
                <a:gd name="connsiteX13" fmla="*/ 1952984 w 2649757"/>
                <a:gd name="connsiteY13" fmla="*/ 1805949 h 2307053"/>
                <a:gd name="connsiteX14" fmla="*/ 2082624 w 2649757"/>
                <a:gd name="connsiteY14" fmla="*/ 1914044 h 2307053"/>
                <a:gd name="connsiteX15" fmla="*/ 2206423 w 2649757"/>
                <a:gd name="connsiteY15" fmla="*/ 2064500 h 2307053"/>
                <a:gd name="connsiteX16" fmla="*/ 2353957 w 2649757"/>
                <a:gd name="connsiteY16" fmla="*/ 2192680 h 2307053"/>
                <a:gd name="connsiteX17" fmla="*/ 2413482 w 2649757"/>
                <a:gd name="connsiteY17" fmla="*/ 2212400 h 2307053"/>
                <a:gd name="connsiteX18" fmla="*/ 2525229 w 2649757"/>
                <a:gd name="connsiteY18" fmla="*/ 2164561 h 2307053"/>
                <a:gd name="connsiteX19" fmla="*/ 2563939 w 2649757"/>
                <a:gd name="connsiteY19" fmla="*/ 2068517 h 2307053"/>
                <a:gd name="connsiteX20" fmla="*/ 2581103 w 2649757"/>
                <a:gd name="connsiteY20" fmla="*/ 2058657 h 2307053"/>
                <a:gd name="connsiteX21" fmla="*/ 2649757 w 2649757"/>
                <a:gd name="connsiteY21" fmla="*/ 2057196 h 2307053"/>
                <a:gd name="connsiteX22" fmla="*/ 2555905 w 2649757"/>
                <a:gd name="connsiteY22" fmla="*/ 2254032 h 2307053"/>
                <a:gd name="connsiteX23" fmla="*/ 2340810 w 2649757"/>
                <a:gd name="connsiteY23" fmla="*/ 2279959 h 2307053"/>
                <a:gd name="connsiteX24" fmla="*/ 2179763 w 2649757"/>
                <a:gd name="connsiteY24" fmla="*/ 2160909 h 2307053"/>
                <a:gd name="connsiteX25" fmla="*/ 2036611 w 2649757"/>
                <a:gd name="connsiteY25" fmla="*/ 1992924 h 2307053"/>
                <a:gd name="connsiteX26" fmla="*/ 1928516 w 2649757"/>
                <a:gd name="connsiteY26" fmla="*/ 1894324 h 2307053"/>
                <a:gd name="connsiteX27" fmla="*/ 1669965 w 2649757"/>
                <a:gd name="connsiteY27" fmla="*/ 1905645 h 2307053"/>
                <a:gd name="connsiteX28" fmla="*/ 1534481 w 2649757"/>
                <a:gd name="connsiteY28" fmla="*/ 2047336 h 2307053"/>
                <a:gd name="connsiteX29" fmla="*/ 1402649 w 2649757"/>
                <a:gd name="connsiteY29" fmla="*/ 2196697 h 2307053"/>
                <a:gd name="connsiteX30" fmla="*/ 1180616 w 2649757"/>
                <a:gd name="connsiteY30" fmla="*/ 2305157 h 2307053"/>
                <a:gd name="connsiteX31" fmla="*/ 899424 w 2649757"/>
                <a:gd name="connsiteY31" fmla="*/ 2175882 h 2307053"/>
                <a:gd name="connsiteX32" fmla="*/ 810318 w 2649757"/>
                <a:gd name="connsiteY32" fmla="*/ 1933399 h 2307053"/>
                <a:gd name="connsiteX33" fmla="*/ 862540 w 2649757"/>
                <a:gd name="connsiteY33" fmla="*/ 1574786 h 2307053"/>
                <a:gd name="connsiteX34" fmla="*/ 1057183 w 2649757"/>
                <a:gd name="connsiteY34" fmla="*/ 1197915 h 2307053"/>
                <a:gd name="connsiteX35" fmla="*/ 1242332 w 2649757"/>
                <a:gd name="connsiteY35" fmla="*/ 905767 h 2307053"/>
                <a:gd name="connsiteX36" fmla="*/ 1374530 w 2649757"/>
                <a:gd name="connsiteY36" fmla="*/ 587690 h 2307053"/>
                <a:gd name="connsiteX37" fmla="*/ 0 w 2649757"/>
                <a:gd name="connsiteY37" fmla="*/ 46464 h 2307053"/>
                <a:gd name="connsiteX0" fmla="*/ 0 w 2649757"/>
                <a:gd name="connsiteY0" fmla="*/ 46464 h 2307053"/>
                <a:gd name="connsiteX1" fmla="*/ 68911 w 2649757"/>
                <a:gd name="connsiteY1" fmla="*/ 0 h 2307053"/>
                <a:gd name="connsiteX2" fmla="*/ 1464303 w 2649757"/>
                <a:gd name="connsiteY2" fmla="*/ 461152 h 2307053"/>
                <a:gd name="connsiteX3" fmla="*/ 1428577 w 2649757"/>
                <a:gd name="connsiteY3" fmla="*/ 702358 h 2307053"/>
                <a:gd name="connsiteX4" fmla="*/ 1267530 w 2649757"/>
                <a:gd name="connsiteY4" fmla="*/ 1031026 h 2307053"/>
                <a:gd name="connsiteX5" fmla="*/ 1087494 w 2649757"/>
                <a:gd name="connsiteY5" fmla="*/ 1303819 h 2307053"/>
                <a:gd name="connsiteX6" fmla="*/ 903805 w 2649757"/>
                <a:gd name="connsiteY6" fmla="*/ 1708079 h 2307053"/>
                <a:gd name="connsiteX7" fmla="*/ 918048 w 2649757"/>
                <a:gd name="connsiteY7" fmla="*/ 2017757 h 2307053"/>
                <a:gd name="connsiteX8" fmla="*/ 1048784 w 2649757"/>
                <a:gd name="connsiteY8" fmla="*/ 2185376 h 2307053"/>
                <a:gd name="connsiteX9" fmla="*/ 1255480 w 2649757"/>
                <a:gd name="connsiteY9" fmla="*/ 2190489 h 2307053"/>
                <a:gd name="connsiteX10" fmla="*/ 1389867 w 2649757"/>
                <a:gd name="connsiteY10" fmla="*/ 2072169 h 2307053"/>
                <a:gd name="connsiteX11" fmla="*/ 1529003 w 2649757"/>
                <a:gd name="connsiteY11" fmla="*/ 1908201 h 2307053"/>
                <a:gd name="connsiteX12" fmla="*/ 1684572 w 2649757"/>
                <a:gd name="connsiteY12" fmla="*/ 1788420 h 2307053"/>
                <a:gd name="connsiteX13" fmla="*/ 1952984 w 2649757"/>
                <a:gd name="connsiteY13" fmla="*/ 1805949 h 2307053"/>
                <a:gd name="connsiteX14" fmla="*/ 2082624 w 2649757"/>
                <a:gd name="connsiteY14" fmla="*/ 1914044 h 2307053"/>
                <a:gd name="connsiteX15" fmla="*/ 2206423 w 2649757"/>
                <a:gd name="connsiteY15" fmla="*/ 2064500 h 2307053"/>
                <a:gd name="connsiteX16" fmla="*/ 2353957 w 2649757"/>
                <a:gd name="connsiteY16" fmla="*/ 2192680 h 2307053"/>
                <a:gd name="connsiteX17" fmla="*/ 2413482 w 2649757"/>
                <a:gd name="connsiteY17" fmla="*/ 2212400 h 2307053"/>
                <a:gd name="connsiteX18" fmla="*/ 2525229 w 2649757"/>
                <a:gd name="connsiteY18" fmla="*/ 2164561 h 2307053"/>
                <a:gd name="connsiteX19" fmla="*/ 2563939 w 2649757"/>
                <a:gd name="connsiteY19" fmla="*/ 2068517 h 2307053"/>
                <a:gd name="connsiteX20" fmla="*/ 2581103 w 2649757"/>
                <a:gd name="connsiteY20" fmla="*/ 2058657 h 2307053"/>
                <a:gd name="connsiteX21" fmla="*/ 2649757 w 2649757"/>
                <a:gd name="connsiteY21" fmla="*/ 2057196 h 2307053"/>
                <a:gd name="connsiteX22" fmla="*/ 2555905 w 2649757"/>
                <a:gd name="connsiteY22" fmla="*/ 2254032 h 2307053"/>
                <a:gd name="connsiteX23" fmla="*/ 2340810 w 2649757"/>
                <a:gd name="connsiteY23" fmla="*/ 2279959 h 2307053"/>
                <a:gd name="connsiteX24" fmla="*/ 2179763 w 2649757"/>
                <a:gd name="connsiteY24" fmla="*/ 2160909 h 2307053"/>
                <a:gd name="connsiteX25" fmla="*/ 2036611 w 2649757"/>
                <a:gd name="connsiteY25" fmla="*/ 1992924 h 2307053"/>
                <a:gd name="connsiteX26" fmla="*/ 1928516 w 2649757"/>
                <a:gd name="connsiteY26" fmla="*/ 1894324 h 2307053"/>
                <a:gd name="connsiteX27" fmla="*/ 1669965 w 2649757"/>
                <a:gd name="connsiteY27" fmla="*/ 1905645 h 2307053"/>
                <a:gd name="connsiteX28" fmla="*/ 1534481 w 2649757"/>
                <a:gd name="connsiteY28" fmla="*/ 2047336 h 2307053"/>
                <a:gd name="connsiteX29" fmla="*/ 1402649 w 2649757"/>
                <a:gd name="connsiteY29" fmla="*/ 2196697 h 2307053"/>
                <a:gd name="connsiteX30" fmla="*/ 1180616 w 2649757"/>
                <a:gd name="connsiteY30" fmla="*/ 2305157 h 2307053"/>
                <a:gd name="connsiteX31" fmla="*/ 899424 w 2649757"/>
                <a:gd name="connsiteY31" fmla="*/ 2175882 h 2307053"/>
                <a:gd name="connsiteX32" fmla="*/ 810318 w 2649757"/>
                <a:gd name="connsiteY32" fmla="*/ 1933399 h 2307053"/>
                <a:gd name="connsiteX33" fmla="*/ 862540 w 2649757"/>
                <a:gd name="connsiteY33" fmla="*/ 1574786 h 2307053"/>
                <a:gd name="connsiteX34" fmla="*/ 1057183 w 2649757"/>
                <a:gd name="connsiteY34" fmla="*/ 1197915 h 2307053"/>
                <a:gd name="connsiteX35" fmla="*/ 1242332 w 2649757"/>
                <a:gd name="connsiteY35" fmla="*/ 905767 h 2307053"/>
                <a:gd name="connsiteX36" fmla="*/ 1374530 w 2649757"/>
                <a:gd name="connsiteY36" fmla="*/ 587690 h 2307053"/>
                <a:gd name="connsiteX37" fmla="*/ 0 w 2649757"/>
                <a:gd name="connsiteY37" fmla="*/ 46464 h 2307053"/>
                <a:gd name="connsiteX0" fmla="*/ 0 w 2649757"/>
                <a:gd name="connsiteY0" fmla="*/ 46464 h 2307053"/>
                <a:gd name="connsiteX1" fmla="*/ 68911 w 2649757"/>
                <a:gd name="connsiteY1" fmla="*/ 0 h 2307053"/>
                <a:gd name="connsiteX2" fmla="*/ 1472443 w 2649757"/>
                <a:gd name="connsiteY2" fmla="*/ 463865 h 2307053"/>
                <a:gd name="connsiteX3" fmla="*/ 1428577 w 2649757"/>
                <a:gd name="connsiteY3" fmla="*/ 702358 h 2307053"/>
                <a:gd name="connsiteX4" fmla="*/ 1267530 w 2649757"/>
                <a:gd name="connsiteY4" fmla="*/ 1031026 h 2307053"/>
                <a:gd name="connsiteX5" fmla="*/ 1087494 w 2649757"/>
                <a:gd name="connsiteY5" fmla="*/ 1303819 h 2307053"/>
                <a:gd name="connsiteX6" fmla="*/ 903805 w 2649757"/>
                <a:gd name="connsiteY6" fmla="*/ 1708079 h 2307053"/>
                <a:gd name="connsiteX7" fmla="*/ 918048 w 2649757"/>
                <a:gd name="connsiteY7" fmla="*/ 2017757 h 2307053"/>
                <a:gd name="connsiteX8" fmla="*/ 1048784 w 2649757"/>
                <a:gd name="connsiteY8" fmla="*/ 2185376 h 2307053"/>
                <a:gd name="connsiteX9" fmla="*/ 1255480 w 2649757"/>
                <a:gd name="connsiteY9" fmla="*/ 2190489 h 2307053"/>
                <a:gd name="connsiteX10" fmla="*/ 1389867 w 2649757"/>
                <a:gd name="connsiteY10" fmla="*/ 2072169 h 2307053"/>
                <a:gd name="connsiteX11" fmla="*/ 1529003 w 2649757"/>
                <a:gd name="connsiteY11" fmla="*/ 1908201 h 2307053"/>
                <a:gd name="connsiteX12" fmla="*/ 1684572 w 2649757"/>
                <a:gd name="connsiteY12" fmla="*/ 1788420 h 2307053"/>
                <a:gd name="connsiteX13" fmla="*/ 1952984 w 2649757"/>
                <a:gd name="connsiteY13" fmla="*/ 1805949 h 2307053"/>
                <a:gd name="connsiteX14" fmla="*/ 2082624 w 2649757"/>
                <a:gd name="connsiteY14" fmla="*/ 1914044 h 2307053"/>
                <a:gd name="connsiteX15" fmla="*/ 2206423 w 2649757"/>
                <a:gd name="connsiteY15" fmla="*/ 2064500 h 2307053"/>
                <a:gd name="connsiteX16" fmla="*/ 2353957 w 2649757"/>
                <a:gd name="connsiteY16" fmla="*/ 2192680 h 2307053"/>
                <a:gd name="connsiteX17" fmla="*/ 2413482 w 2649757"/>
                <a:gd name="connsiteY17" fmla="*/ 2212400 h 2307053"/>
                <a:gd name="connsiteX18" fmla="*/ 2525229 w 2649757"/>
                <a:gd name="connsiteY18" fmla="*/ 2164561 h 2307053"/>
                <a:gd name="connsiteX19" fmla="*/ 2563939 w 2649757"/>
                <a:gd name="connsiteY19" fmla="*/ 2068517 h 2307053"/>
                <a:gd name="connsiteX20" fmla="*/ 2581103 w 2649757"/>
                <a:gd name="connsiteY20" fmla="*/ 2058657 h 2307053"/>
                <a:gd name="connsiteX21" fmla="*/ 2649757 w 2649757"/>
                <a:gd name="connsiteY21" fmla="*/ 2057196 h 2307053"/>
                <a:gd name="connsiteX22" fmla="*/ 2555905 w 2649757"/>
                <a:gd name="connsiteY22" fmla="*/ 2254032 h 2307053"/>
                <a:gd name="connsiteX23" fmla="*/ 2340810 w 2649757"/>
                <a:gd name="connsiteY23" fmla="*/ 2279959 h 2307053"/>
                <a:gd name="connsiteX24" fmla="*/ 2179763 w 2649757"/>
                <a:gd name="connsiteY24" fmla="*/ 2160909 h 2307053"/>
                <a:gd name="connsiteX25" fmla="*/ 2036611 w 2649757"/>
                <a:gd name="connsiteY25" fmla="*/ 1992924 h 2307053"/>
                <a:gd name="connsiteX26" fmla="*/ 1928516 w 2649757"/>
                <a:gd name="connsiteY26" fmla="*/ 1894324 h 2307053"/>
                <a:gd name="connsiteX27" fmla="*/ 1669965 w 2649757"/>
                <a:gd name="connsiteY27" fmla="*/ 1905645 h 2307053"/>
                <a:gd name="connsiteX28" fmla="*/ 1534481 w 2649757"/>
                <a:gd name="connsiteY28" fmla="*/ 2047336 h 2307053"/>
                <a:gd name="connsiteX29" fmla="*/ 1402649 w 2649757"/>
                <a:gd name="connsiteY29" fmla="*/ 2196697 h 2307053"/>
                <a:gd name="connsiteX30" fmla="*/ 1180616 w 2649757"/>
                <a:gd name="connsiteY30" fmla="*/ 2305157 h 2307053"/>
                <a:gd name="connsiteX31" fmla="*/ 899424 w 2649757"/>
                <a:gd name="connsiteY31" fmla="*/ 2175882 h 2307053"/>
                <a:gd name="connsiteX32" fmla="*/ 810318 w 2649757"/>
                <a:gd name="connsiteY32" fmla="*/ 1933399 h 2307053"/>
                <a:gd name="connsiteX33" fmla="*/ 862540 w 2649757"/>
                <a:gd name="connsiteY33" fmla="*/ 1574786 h 2307053"/>
                <a:gd name="connsiteX34" fmla="*/ 1057183 w 2649757"/>
                <a:gd name="connsiteY34" fmla="*/ 1197915 h 2307053"/>
                <a:gd name="connsiteX35" fmla="*/ 1242332 w 2649757"/>
                <a:gd name="connsiteY35" fmla="*/ 905767 h 2307053"/>
                <a:gd name="connsiteX36" fmla="*/ 1374530 w 2649757"/>
                <a:gd name="connsiteY36" fmla="*/ 587690 h 2307053"/>
                <a:gd name="connsiteX37" fmla="*/ 0 w 2649757"/>
                <a:gd name="connsiteY37" fmla="*/ 46464 h 2307053"/>
                <a:gd name="connsiteX0" fmla="*/ 0 w 2649757"/>
                <a:gd name="connsiteY0" fmla="*/ 46464 h 2307053"/>
                <a:gd name="connsiteX1" fmla="*/ 68911 w 2649757"/>
                <a:gd name="connsiteY1" fmla="*/ 0 h 2307053"/>
                <a:gd name="connsiteX2" fmla="*/ 1472443 w 2649757"/>
                <a:gd name="connsiteY2" fmla="*/ 463865 h 2307053"/>
                <a:gd name="connsiteX3" fmla="*/ 1428577 w 2649757"/>
                <a:gd name="connsiteY3" fmla="*/ 702358 h 2307053"/>
                <a:gd name="connsiteX4" fmla="*/ 1267530 w 2649757"/>
                <a:gd name="connsiteY4" fmla="*/ 1031026 h 2307053"/>
                <a:gd name="connsiteX5" fmla="*/ 1087494 w 2649757"/>
                <a:gd name="connsiteY5" fmla="*/ 1303819 h 2307053"/>
                <a:gd name="connsiteX6" fmla="*/ 903805 w 2649757"/>
                <a:gd name="connsiteY6" fmla="*/ 1708079 h 2307053"/>
                <a:gd name="connsiteX7" fmla="*/ 918048 w 2649757"/>
                <a:gd name="connsiteY7" fmla="*/ 2017757 h 2307053"/>
                <a:gd name="connsiteX8" fmla="*/ 1048784 w 2649757"/>
                <a:gd name="connsiteY8" fmla="*/ 2185376 h 2307053"/>
                <a:gd name="connsiteX9" fmla="*/ 1255480 w 2649757"/>
                <a:gd name="connsiteY9" fmla="*/ 2190489 h 2307053"/>
                <a:gd name="connsiteX10" fmla="*/ 1389867 w 2649757"/>
                <a:gd name="connsiteY10" fmla="*/ 2072169 h 2307053"/>
                <a:gd name="connsiteX11" fmla="*/ 1529003 w 2649757"/>
                <a:gd name="connsiteY11" fmla="*/ 1908201 h 2307053"/>
                <a:gd name="connsiteX12" fmla="*/ 1684572 w 2649757"/>
                <a:gd name="connsiteY12" fmla="*/ 1788420 h 2307053"/>
                <a:gd name="connsiteX13" fmla="*/ 1952984 w 2649757"/>
                <a:gd name="connsiteY13" fmla="*/ 1805949 h 2307053"/>
                <a:gd name="connsiteX14" fmla="*/ 2082624 w 2649757"/>
                <a:gd name="connsiteY14" fmla="*/ 1914044 h 2307053"/>
                <a:gd name="connsiteX15" fmla="*/ 2206423 w 2649757"/>
                <a:gd name="connsiteY15" fmla="*/ 2064500 h 2307053"/>
                <a:gd name="connsiteX16" fmla="*/ 2353957 w 2649757"/>
                <a:gd name="connsiteY16" fmla="*/ 2192680 h 2307053"/>
                <a:gd name="connsiteX17" fmla="*/ 2413482 w 2649757"/>
                <a:gd name="connsiteY17" fmla="*/ 2212400 h 2307053"/>
                <a:gd name="connsiteX18" fmla="*/ 2525229 w 2649757"/>
                <a:gd name="connsiteY18" fmla="*/ 2164561 h 2307053"/>
                <a:gd name="connsiteX19" fmla="*/ 2563939 w 2649757"/>
                <a:gd name="connsiteY19" fmla="*/ 2068517 h 2307053"/>
                <a:gd name="connsiteX20" fmla="*/ 2581103 w 2649757"/>
                <a:gd name="connsiteY20" fmla="*/ 2058657 h 2307053"/>
                <a:gd name="connsiteX21" fmla="*/ 2649757 w 2649757"/>
                <a:gd name="connsiteY21" fmla="*/ 2057196 h 2307053"/>
                <a:gd name="connsiteX22" fmla="*/ 2555905 w 2649757"/>
                <a:gd name="connsiteY22" fmla="*/ 2254032 h 2307053"/>
                <a:gd name="connsiteX23" fmla="*/ 2340810 w 2649757"/>
                <a:gd name="connsiteY23" fmla="*/ 2279959 h 2307053"/>
                <a:gd name="connsiteX24" fmla="*/ 2179763 w 2649757"/>
                <a:gd name="connsiteY24" fmla="*/ 2160909 h 2307053"/>
                <a:gd name="connsiteX25" fmla="*/ 2036611 w 2649757"/>
                <a:gd name="connsiteY25" fmla="*/ 1992924 h 2307053"/>
                <a:gd name="connsiteX26" fmla="*/ 1928516 w 2649757"/>
                <a:gd name="connsiteY26" fmla="*/ 1894324 h 2307053"/>
                <a:gd name="connsiteX27" fmla="*/ 1669965 w 2649757"/>
                <a:gd name="connsiteY27" fmla="*/ 1905645 h 2307053"/>
                <a:gd name="connsiteX28" fmla="*/ 1534481 w 2649757"/>
                <a:gd name="connsiteY28" fmla="*/ 2047336 h 2307053"/>
                <a:gd name="connsiteX29" fmla="*/ 1402649 w 2649757"/>
                <a:gd name="connsiteY29" fmla="*/ 2196697 h 2307053"/>
                <a:gd name="connsiteX30" fmla="*/ 1180616 w 2649757"/>
                <a:gd name="connsiteY30" fmla="*/ 2305157 h 2307053"/>
                <a:gd name="connsiteX31" fmla="*/ 899424 w 2649757"/>
                <a:gd name="connsiteY31" fmla="*/ 2175882 h 2307053"/>
                <a:gd name="connsiteX32" fmla="*/ 810318 w 2649757"/>
                <a:gd name="connsiteY32" fmla="*/ 1933399 h 2307053"/>
                <a:gd name="connsiteX33" fmla="*/ 862540 w 2649757"/>
                <a:gd name="connsiteY33" fmla="*/ 1574786 h 2307053"/>
                <a:gd name="connsiteX34" fmla="*/ 1057183 w 2649757"/>
                <a:gd name="connsiteY34" fmla="*/ 1197915 h 2307053"/>
                <a:gd name="connsiteX35" fmla="*/ 1242332 w 2649757"/>
                <a:gd name="connsiteY35" fmla="*/ 905767 h 2307053"/>
                <a:gd name="connsiteX36" fmla="*/ 1377243 w 2649757"/>
                <a:gd name="connsiteY36" fmla="*/ 582263 h 2307053"/>
                <a:gd name="connsiteX37" fmla="*/ 0 w 2649757"/>
                <a:gd name="connsiteY37" fmla="*/ 46464 h 2307053"/>
                <a:gd name="connsiteX0" fmla="*/ 0 w 2838601"/>
                <a:gd name="connsiteY0" fmla="*/ 255541 h 2307053"/>
                <a:gd name="connsiteX1" fmla="*/ 257755 w 2838601"/>
                <a:gd name="connsiteY1" fmla="*/ 0 h 2307053"/>
                <a:gd name="connsiteX2" fmla="*/ 1661287 w 2838601"/>
                <a:gd name="connsiteY2" fmla="*/ 463865 h 2307053"/>
                <a:gd name="connsiteX3" fmla="*/ 1617421 w 2838601"/>
                <a:gd name="connsiteY3" fmla="*/ 702358 h 2307053"/>
                <a:gd name="connsiteX4" fmla="*/ 1456374 w 2838601"/>
                <a:gd name="connsiteY4" fmla="*/ 1031026 h 2307053"/>
                <a:gd name="connsiteX5" fmla="*/ 1276338 w 2838601"/>
                <a:gd name="connsiteY5" fmla="*/ 1303819 h 2307053"/>
                <a:gd name="connsiteX6" fmla="*/ 1092649 w 2838601"/>
                <a:gd name="connsiteY6" fmla="*/ 1708079 h 2307053"/>
                <a:gd name="connsiteX7" fmla="*/ 1106892 w 2838601"/>
                <a:gd name="connsiteY7" fmla="*/ 2017757 h 2307053"/>
                <a:gd name="connsiteX8" fmla="*/ 1237628 w 2838601"/>
                <a:gd name="connsiteY8" fmla="*/ 2185376 h 2307053"/>
                <a:gd name="connsiteX9" fmla="*/ 1444324 w 2838601"/>
                <a:gd name="connsiteY9" fmla="*/ 2190489 h 2307053"/>
                <a:gd name="connsiteX10" fmla="*/ 1578711 w 2838601"/>
                <a:gd name="connsiteY10" fmla="*/ 2072169 h 2307053"/>
                <a:gd name="connsiteX11" fmla="*/ 1717847 w 2838601"/>
                <a:gd name="connsiteY11" fmla="*/ 1908201 h 2307053"/>
                <a:gd name="connsiteX12" fmla="*/ 1873416 w 2838601"/>
                <a:gd name="connsiteY12" fmla="*/ 1788420 h 2307053"/>
                <a:gd name="connsiteX13" fmla="*/ 2141828 w 2838601"/>
                <a:gd name="connsiteY13" fmla="*/ 1805949 h 2307053"/>
                <a:gd name="connsiteX14" fmla="*/ 2271468 w 2838601"/>
                <a:gd name="connsiteY14" fmla="*/ 1914044 h 2307053"/>
                <a:gd name="connsiteX15" fmla="*/ 2395267 w 2838601"/>
                <a:gd name="connsiteY15" fmla="*/ 2064500 h 2307053"/>
                <a:gd name="connsiteX16" fmla="*/ 2542801 w 2838601"/>
                <a:gd name="connsiteY16" fmla="*/ 2192680 h 2307053"/>
                <a:gd name="connsiteX17" fmla="*/ 2602326 w 2838601"/>
                <a:gd name="connsiteY17" fmla="*/ 2212400 h 2307053"/>
                <a:gd name="connsiteX18" fmla="*/ 2714073 w 2838601"/>
                <a:gd name="connsiteY18" fmla="*/ 2164561 h 2307053"/>
                <a:gd name="connsiteX19" fmla="*/ 2752783 w 2838601"/>
                <a:gd name="connsiteY19" fmla="*/ 2068517 h 2307053"/>
                <a:gd name="connsiteX20" fmla="*/ 2769947 w 2838601"/>
                <a:gd name="connsiteY20" fmla="*/ 2058657 h 2307053"/>
                <a:gd name="connsiteX21" fmla="*/ 2838601 w 2838601"/>
                <a:gd name="connsiteY21" fmla="*/ 2057196 h 2307053"/>
                <a:gd name="connsiteX22" fmla="*/ 2744749 w 2838601"/>
                <a:gd name="connsiteY22" fmla="*/ 2254032 h 2307053"/>
                <a:gd name="connsiteX23" fmla="*/ 2529654 w 2838601"/>
                <a:gd name="connsiteY23" fmla="*/ 2279959 h 2307053"/>
                <a:gd name="connsiteX24" fmla="*/ 2368607 w 2838601"/>
                <a:gd name="connsiteY24" fmla="*/ 2160909 h 2307053"/>
                <a:gd name="connsiteX25" fmla="*/ 2225455 w 2838601"/>
                <a:gd name="connsiteY25" fmla="*/ 1992924 h 2307053"/>
                <a:gd name="connsiteX26" fmla="*/ 2117360 w 2838601"/>
                <a:gd name="connsiteY26" fmla="*/ 1894324 h 2307053"/>
                <a:gd name="connsiteX27" fmla="*/ 1858809 w 2838601"/>
                <a:gd name="connsiteY27" fmla="*/ 1905645 h 2307053"/>
                <a:gd name="connsiteX28" fmla="*/ 1723325 w 2838601"/>
                <a:gd name="connsiteY28" fmla="*/ 2047336 h 2307053"/>
                <a:gd name="connsiteX29" fmla="*/ 1591493 w 2838601"/>
                <a:gd name="connsiteY29" fmla="*/ 2196697 h 2307053"/>
                <a:gd name="connsiteX30" fmla="*/ 1369460 w 2838601"/>
                <a:gd name="connsiteY30" fmla="*/ 2305157 h 2307053"/>
                <a:gd name="connsiteX31" fmla="*/ 1088268 w 2838601"/>
                <a:gd name="connsiteY31" fmla="*/ 2175882 h 2307053"/>
                <a:gd name="connsiteX32" fmla="*/ 999162 w 2838601"/>
                <a:gd name="connsiteY32" fmla="*/ 1933399 h 2307053"/>
                <a:gd name="connsiteX33" fmla="*/ 1051384 w 2838601"/>
                <a:gd name="connsiteY33" fmla="*/ 1574786 h 2307053"/>
                <a:gd name="connsiteX34" fmla="*/ 1246027 w 2838601"/>
                <a:gd name="connsiteY34" fmla="*/ 1197915 h 2307053"/>
                <a:gd name="connsiteX35" fmla="*/ 1431176 w 2838601"/>
                <a:gd name="connsiteY35" fmla="*/ 905767 h 2307053"/>
                <a:gd name="connsiteX36" fmla="*/ 1566087 w 2838601"/>
                <a:gd name="connsiteY36" fmla="*/ 582263 h 2307053"/>
                <a:gd name="connsiteX37" fmla="*/ 0 w 2838601"/>
                <a:gd name="connsiteY37" fmla="*/ 255541 h 2307053"/>
                <a:gd name="connsiteX0" fmla="*/ 0 w 2838601"/>
                <a:gd name="connsiteY0" fmla="*/ 86930 h 2138442"/>
                <a:gd name="connsiteX1" fmla="*/ 82400 w 2838601"/>
                <a:gd name="connsiteY1" fmla="*/ 0 h 2138442"/>
                <a:gd name="connsiteX2" fmla="*/ 1661287 w 2838601"/>
                <a:gd name="connsiteY2" fmla="*/ 295254 h 2138442"/>
                <a:gd name="connsiteX3" fmla="*/ 1617421 w 2838601"/>
                <a:gd name="connsiteY3" fmla="*/ 533747 h 2138442"/>
                <a:gd name="connsiteX4" fmla="*/ 1456374 w 2838601"/>
                <a:gd name="connsiteY4" fmla="*/ 862415 h 2138442"/>
                <a:gd name="connsiteX5" fmla="*/ 1276338 w 2838601"/>
                <a:gd name="connsiteY5" fmla="*/ 1135208 h 2138442"/>
                <a:gd name="connsiteX6" fmla="*/ 1092649 w 2838601"/>
                <a:gd name="connsiteY6" fmla="*/ 1539468 h 2138442"/>
                <a:gd name="connsiteX7" fmla="*/ 1106892 w 2838601"/>
                <a:gd name="connsiteY7" fmla="*/ 1849146 h 2138442"/>
                <a:gd name="connsiteX8" fmla="*/ 1237628 w 2838601"/>
                <a:gd name="connsiteY8" fmla="*/ 2016765 h 2138442"/>
                <a:gd name="connsiteX9" fmla="*/ 1444324 w 2838601"/>
                <a:gd name="connsiteY9" fmla="*/ 2021878 h 2138442"/>
                <a:gd name="connsiteX10" fmla="*/ 1578711 w 2838601"/>
                <a:gd name="connsiteY10" fmla="*/ 1903558 h 2138442"/>
                <a:gd name="connsiteX11" fmla="*/ 1717847 w 2838601"/>
                <a:gd name="connsiteY11" fmla="*/ 1739590 h 2138442"/>
                <a:gd name="connsiteX12" fmla="*/ 1873416 w 2838601"/>
                <a:gd name="connsiteY12" fmla="*/ 1619809 h 2138442"/>
                <a:gd name="connsiteX13" fmla="*/ 2141828 w 2838601"/>
                <a:gd name="connsiteY13" fmla="*/ 1637338 h 2138442"/>
                <a:gd name="connsiteX14" fmla="*/ 2271468 w 2838601"/>
                <a:gd name="connsiteY14" fmla="*/ 1745433 h 2138442"/>
                <a:gd name="connsiteX15" fmla="*/ 2395267 w 2838601"/>
                <a:gd name="connsiteY15" fmla="*/ 1895889 h 2138442"/>
                <a:gd name="connsiteX16" fmla="*/ 2542801 w 2838601"/>
                <a:gd name="connsiteY16" fmla="*/ 2024069 h 2138442"/>
                <a:gd name="connsiteX17" fmla="*/ 2602326 w 2838601"/>
                <a:gd name="connsiteY17" fmla="*/ 2043789 h 2138442"/>
                <a:gd name="connsiteX18" fmla="*/ 2714073 w 2838601"/>
                <a:gd name="connsiteY18" fmla="*/ 1995950 h 2138442"/>
                <a:gd name="connsiteX19" fmla="*/ 2752783 w 2838601"/>
                <a:gd name="connsiteY19" fmla="*/ 1899906 h 2138442"/>
                <a:gd name="connsiteX20" fmla="*/ 2769947 w 2838601"/>
                <a:gd name="connsiteY20" fmla="*/ 1890046 h 2138442"/>
                <a:gd name="connsiteX21" fmla="*/ 2838601 w 2838601"/>
                <a:gd name="connsiteY21" fmla="*/ 1888585 h 2138442"/>
                <a:gd name="connsiteX22" fmla="*/ 2744749 w 2838601"/>
                <a:gd name="connsiteY22" fmla="*/ 2085421 h 2138442"/>
                <a:gd name="connsiteX23" fmla="*/ 2529654 w 2838601"/>
                <a:gd name="connsiteY23" fmla="*/ 2111348 h 2138442"/>
                <a:gd name="connsiteX24" fmla="*/ 2368607 w 2838601"/>
                <a:gd name="connsiteY24" fmla="*/ 1992298 h 2138442"/>
                <a:gd name="connsiteX25" fmla="*/ 2225455 w 2838601"/>
                <a:gd name="connsiteY25" fmla="*/ 1824313 h 2138442"/>
                <a:gd name="connsiteX26" fmla="*/ 2117360 w 2838601"/>
                <a:gd name="connsiteY26" fmla="*/ 1725713 h 2138442"/>
                <a:gd name="connsiteX27" fmla="*/ 1858809 w 2838601"/>
                <a:gd name="connsiteY27" fmla="*/ 1737034 h 2138442"/>
                <a:gd name="connsiteX28" fmla="*/ 1723325 w 2838601"/>
                <a:gd name="connsiteY28" fmla="*/ 1878725 h 2138442"/>
                <a:gd name="connsiteX29" fmla="*/ 1591493 w 2838601"/>
                <a:gd name="connsiteY29" fmla="*/ 2028086 h 2138442"/>
                <a:gd name="connsiteX30" fmla="*/ 1369460 w 2838601"/>
                <a:gd name="connsiteY30" fmla="*/ 2136546 h 2138442"/>
                <a:gd name="connsiteX31" fmla="*/ 1088268 w 2838601"/>
                <a:gd name="connsiteY31" fmla="*/ 2007271 h 2138442"/>
                <a:gd name="connsiteX32" fmla="*/ 999162 w 2838601"/>
                <a:gd name="connsiteY32" fmla="*/ 1764788 h 2138442"/>
                <a:gd name="connsiteX33" fmla="*/ 1051384 w 2838601"/>
                <a:gd name="connsiteY33" fmla="*/ 1406175 h 2138442"/>
                <a:gd name="connsiteX34" fmla="*/ 1246027 w 2838601"/>
                <a:gd name="connsiteY34" fmla="*/ 1029304 h 2138442"/>
                <a:gd name="connsiteX35" fmla="*/ 1431176 w 2838601"/>
                <a:gd name="connsiteY35" fmla="*/ 737156 h 2138442"/>
                <a:gd name="connsiteX36" fmla="*/ 1566087 w 2838601"/>
                <a:gd name="connsiteY36" fmla="*/ 413652 h 2138442"/>
                <a:gd name="connsiteX37" fmla="*/ 0 w 2838601"/>
                <a:gd name="connsiteY37" fmla="*/ 86930 h 2138442"/>
                <a:gd name="connsiteX0" fmla="*/ 0 w 2838601"/>
                <a:gd name="connsiteY0" fmla="*/ 73441 h 2124953"/>
                <a:gd name="connsiteX1" fmla="*/ 62166 w 2838601"/>
                <a:gd name="connsiteY1" fmla="*/ 0 h 2124953"/>
                <a:gd name="connsiteX2" fmla="*/ 1661287 w 2838601"/>
                <a:gd name="connsiteY2" fmla="*/ 281765 h 2124953"/>
                <a:gd name="connsiteX3" fmla="*/ 1617421 w 2838601"/>
                <a:gd name="connsiteY3" fmla="*/ 520258 h 2124953"/>
                <a:gd name="connsiteX4" fmla="*/ 1456374 w 2838601"/>
                <a:gd name="connsiteY4" fmla="*/ 848926 h 2124953"/>
                <a:gd name="connsiteX5" fmla="*/ 1276338 w 2838601"/>
                <a:gd name="connsiteY5" fmla="*/ 1121719 h 2124953"/>
                <a:gd name="connsiteX6" fmla="*/ 1092649 w 2838601"/>
                <a:gd name="connsiteY6" fmla="*/ 1525979 h 2124953"/>
                <a:gd name="connsiteX7" fmla="*/ 1106892 w 2838601"/>
                <a:gd name="connsiteY7" fmla="*/ 1835657 h 2124953"/>
                <a:gd name="connsiteX8" fmla="*/ 1237628 w 2838601"/>
                <a:gd name="connsiteY8" fmla="*/ 2003276 h 2124953"/>
                <a:gd name="connsiteX9" fmla="*/ 1444324 w 2838601"/>
                <a:gd name="connsiteY9" fmla="*/ 2008389 h 2124953"/>
                <a:gd name="connsiteX10" fmla="*/ 1578711 w 2838601"/>
                <a:gd name="connsiteY10" fmla="*/ 1890069 h 2124953"/>
                <a:gd name="connsiteX11" fmla="*/ 1717847 w 2838601"/>
                <a:gd name="connsiteY11" fmla="*/ 1726101 h 2124953"/>
                <a:gd name="connsiteX12" fmla="*/ 1873416 w 2838601"/>
                <a:gd name="connsiteY12" fmla="*/ 1606320 h 2124953"/>
                <a:gd name="connsiteX13" fmla="*/ 2141828 w 2838601"/>
                <a:gd name="connsiteY13" fmla="*/ 1623849 h 2124953"/>
                <a:gd name="connsiteX14" fmla="*/ 2271468 w 2838601"/>
                <a:gd name="connsiteY14" fmla="*/ 1731944 h 2124953"/>
                <a:gd name="connsiteX15" fmla="*/ 2395267 w 2838601"/>
                <a:gd name="connsiteY15" fmla="*/ 1882400 h 2124953"/>
                <a:gd name="connsiteX16" fmla="*/ 2542801 w 2838601"/>
                <a:gd name="connsiteY16" fmla="*/ 2010580 h 2124953"/>
                <a:gd name="connsiteX17" fmla="*/ 2602326 w 2838601"/>
                <a:gd name="connsiteY17" fmla="*/ 2030300 h 2124953"/>
                <a:gd name="connsiteX18" fmla="*/ 2714073 w 2838601"/>
                <a:gd name="connsiteY18" fmla="*/ 1982461 h 2124953"/>
                <a:gd name="connsiteX19" fmla="*/ 2752783 w 2838601"/>
                <a:gd name="connsiteY19" fmla="*/ 1886417 h 2124953"/>
                <a:gd name="connsiteX20" fmla="*/ 2769947 w 2838601"/>
                <a:gd name="connsiteY20" fmla="*/ 1876557 h 2124953"/>
                <a:gd name="connsiteX21" fmla="*/ 2838601 w 2838601"/>
                <a:gd name="connsiteY21" fmla="*/ 1875096 h 2124953"/>
                <a:gd name="connsiteX22" fmla="*/ 2744749 w 2838601"/>
                <a:gd name="connsiteY22" fmla="*/ 2071932 h 2124953"/>
                <a:gd name="connsiteX23" fmla="*/ 2529654 w 2838601"/>
                <a:gd name="connsiteY23" fmla="*/ 2097859 h 2124953"/>
                <a:gd name="connsiteX24" fmla="*/ 2368607 w 2838601"/>
                <a:gd name="connsiteY24" fmla="*/ 1978809 h 2124953"/>
                <a:gd name="connsiteX25" fmla="*/ 2225455 w 2838601"/>
                <a:gd name="connsiteY25" fmla="*/ 1810824 h 2124953"/>
                <a:gd name="connsiteX26" fmla="*/ 2117360 w 2838601"/>
                <a:gd name="connsiteY26" fmla="*/ 1712224 h 2124953"/>
                <a:gd name="connsiteX27" fmla="*/ 1858809 w 2838601"/>
                <a:gd name="connsiteY27" fmla="*/ 1723545 h 2124953"/>
                <a:gd name="connsiteX28" fmla="*/ 1723325 w 2838601"/>
                <a:gd name="connsiteY28" fmla="*/ 1865236 h 2124953"/>
                <a:gd name="connsiteX29" fmla="*/ 1591493 w 2838601"/>
                <a:gd name="connsiteY29" fmla="*/ 2014597 h 2124953"/>
                <a:gd name="connsiteX30" fmla="*/ 1369460 w 2838601"/>
                <a:gd name="connsiteY30" fmla="*/ 2123057 h 2124953"/>
                <a:gd name="connsiteX31" fmla="*/ 1088268 w 2838601"/>
                <a:gd name="connsiteY31" fmla="*/ 1993782 h 2124953"/>
                <a:gd name="connsiteX32" fmla="*/ 999162 w 2838601"/>
                <a:gd name="connsiteY32" fmla="*/ 1751299 h 2124953"/>
                <a:gd name="connsiteX33" fmla="*/ 1051384 w 2838601"/>
                <a:gd name="connsiteY33" fmla="*/ 1392686 h 2124953"/>
                <a:gd name="connsiteX34" fmla="*/ 1246027 w 2838601"/>
                <a:gd name="connsiteY34" fmla="*/ 1015815 h 2124953"/>
                <a:gd name="connsiteX35" fmla="*/ 1431176 w 2838601"/>
                <a:gd name="connsiteY35" fmla="*/ 723667 h 2124953"/>
                <a:gd name="connsiteX36" fmla="*/ 1566087 w 2838601"/>
                <a:gd name="connsiteY36" fmla="*/ 400163 h 2124953"/>
                <a:gd name="connsiteX37" fmla="*/ 0 w 2838601"/>
                <a:gd name="connsiteY37" fmla="*/ 73441 h 2124953"/>
                <a:gd name="connsiteX0" fmla="*/ 0 w 2825112"/>
                <a:gd name="connsiteY0" fmla="*/ 53208 h 2124953"/>
                <a:gd name="connsiteX1" fmla="*/ 48677 w 2825112"/>
                <a:gd name="connsiteY1" fmla="*/ 0 h 2124953"/>
                <a:gd name="connsiteX2" fmla="*/ 1647798 w 2825112"/>
                <a:gd name="connsiteY2" fmla="*/ 281765 h 2124953"/>
                <a:gd name="connsiteX3" fmla="*/ 1603932 w 2825112"/>
                <a:gd name="connsiteY3" fmla="*/ 520258 h 2124953"/>
                <a:gd name="connsiteX4" fmla="*/ 1442885 w 2825112"/>
                <a:gd name="connsiteY4" fmla="*/ 848926 h 2124953"/>
                <a:gd name="connsiteX5" fmla="*/ 1262849 w 2825112"/>
                <a:gd name="connsiteY5" fmla="*/ 1121719 h 2124953"/>
                <a:gd name="connsiteX6" fmla="*/ 1079160 w 2825112"/>
                <a:gd name="connsiteY6" fmla="*/ 1525979 h 2124953"/>
                <a:gd name="connsiteX7" fmla="*/ 1093403 w 2825112"/>
                <a:gd name="connsiteY7" fmla="*/ 1835657 h 2124953"/>
                <a:gd name="connsiteX8" fmla="*/ 1224139 w 2825112"/>
                <a:gd name="connsiteY8" fmla="*/ 2003276 h 2124953"/>
                <a:gd name="connsiteX9" fmla="*/ 1430835 w 2825112"/>
                <a:gd name="connsiteY9" fmla="*/ 2008389 h 2124953"/>
                <a:gd name="connsiteX10" fmla="*/ 1565222 w 2825112"/>
                <a:gd name="connsiteY10" fmla="*/ 1890069 h 2124953"/>
                <a:gd name="connsiteX11" fmla="*/ 1704358 w 2825112"/>
                <a:gd name="connsiteY11" fmla="*/ 1726101 h 2124953"/>
                <a:gd name="connsiteX12" fmla="*/ 1859927 w 2825112"/>
                <a:gd name="connsiteY12" fmla="*/ 1606320 h 2124953"/>
                <a:gd name="connsiteX13" fmla="*/ 2128339 w 2825112"/>
                <a:gd name="connsiteY13" fmla="*/ 1623849 h 2124953"/>
                <a:gd name="connsiteX14" fmla="*/ 2257979 w 2825112"/>
                <a:gd name="connsiteY14" fmla="*/ 1731944 h 2124953"/>
                <a:gd name="connsiteX15" fmla="*/ 2381778 w 2825112"/>
                <a:gd name="connsiteY15" fmla="*/ 1882400 h 2124953"/>
                <a:gd name="connsiteX16" fmla="*/ 2529312 w 2825112"/>
                <a:gd name="connsiteY16" fmla="*/ 2010580 h 2124953"/>
                <a:gd name="connsiteX17" fmla="*/ 2588837 w 2825112"/>
                <a:gd name="connsiteY17" fmla="*/ 2030300 h 2124953"/>
                <a:gd name="connsiteX18" fmla="*/ 2700584 w 2825112"/>
                <a:gd name="connsiteY18" fmla="*/ 1982461 h 2124953"/>
                <a:gd name="connsiteX19" fmla="*/ 2739294 w 2825112"/>
                <a:gd name="connsiteY19" fmla="*/ 1886417 h 2124953"/>
                <a:gd name="connsiteX20" fmla="*/ 2756458 w 2825112"/>
                <a:gd name="connsiteY20" fmla="*/ 1876557 h 2124953"/>
                <a:gd name="connsiteX21" fmla="*/ 2825112 w 2825112"/>
                <a:gd name="connsiteY21" fmla="*/ 1875096 h 2124953"/>
                <a:gd name="connsiteX22" fmla="*/ 2731260 w 2825112"/>
                <a:gd name="connsiteY22" fmla="*/ 2071932 h 2124953"/>
                <a:gd name="connsiteX23" fmla="*/ 2516165 w 2825112"/>
                <a:gd name="connsiteY23" fmla="*/ 2097859 h 2124953"/>
                <a:gd name="connsiteX24" fmla="*/ 2355118 w 2825112"/>
                <a:gd name="connsiteY24" fmla="*/ 1978809 h 2124953"/>
                <a:gd name="connsiteX25" fmla="*/ 2211966 w 2825112"/>
                <a:gd name="connsiteY25" fmla="*/ 1810824 h 2124953"/>
                <a:gd name="connsiteX26" fmla="*/ 2103871 w 2825112"/>
                <a:gd name="connsiteY26" fmla="*/ 1712224 h 2124953"/>
                <a:gd name="connsiteX27" fmla="*/ 1845320 w 2825112"/>
                <a:gd name="connsiteY27" fmla="*/ 1723545 h 2124953"/>
                <a:gd name="connsiteX28" fmla="*/ 1709836 w 2825112"/>
                <a:gd name="connsiteY28" fmla="*/ 1865236 h 2124953"/>
                <a:gd name="connsiteX29" fmla="*/ 1578004 w 2825112"/>
                <a:gd name="connsiteY29" fmla="*/ 2014597 h 2124953"/>
                <a:gd name="connsiteX30" fmla="*/ 1355971 w 2825112"/>
                <a:gd name="connsiteY30" fmla="*/ 2123057 h 2124953"/>
                <a:gd name="connsiteX31" fmla="*/ 1074779 w 2825112"/>
                <a:gd name="connsiteY31" fmla="*/ 1993782 h 2124953"/>
                <a:gd name="connsiteX32" fmla="*/ 985673 w 2825112"/>
                <a:gd name="connsiteY32" fmla="*/ 1751299 h 2124953"/>
                <a:gd name="connsiteX33" fmla="*/ 1037895 w 2825112"/>
                <a:gd name="connsiteY33" fmla="*/ 1392686 h 2124953"/>
                <a:gd name="connsiteX34" fmla="*/ 1232538 w 2825112"/>
                <a:gd name="connsiteY34" fmla="*/ 1015815 h 2124953"/>
                <a:gd name="connsiteX35" fmla="*/ 1417687 w 2825112"/>
                <a:gd name="connsiteY35" fmla="*/ 723667 h 2124953"/>
                <a:gd name="connsiteX36" fmla="*/ 1552598 w 2825112"/>
                <a:gd name="connsiteY36" fmla="*/ 400163 h 2124953"/>
                <a:gd name="connsiteX37" fmla="*/ 0 w 2825112"/>
                <a:gd name="connsiteY37" fmla="*/ 53208 h 2124953"/>
                <a:gd name="connsiteX0" fmla="*/ 0 w 2845345"/>
                <a:gd name="connsiteY0" fmla="*/ 59952 h 2124953"/>
                <a:gd name="connsiteX1" fmla="*/ 68910 w 2845345"/>
                <a:gd name="connsiteY1" fmla="*/ 0 h 2124953"/>
                <a:gd name="connsiteX2" fmla="*/ 1668031 w 2845345"/>
                <a:gd name="connsiteY2" fmla="*/ 281765 h 2124953"/>
                <a:gd name="connsiteX3" fmla="*/ 1624165 w 2845345"/>
                <a:gd name="connsiteY3" fmla="*/ 520258 h 2124953"/>
                <a:gd name="connsiteX4" fmla="*/ 1463118 w 2845345"/>
                <a:gd name="connsiteY4" fmla="*/ 848926 h 2124953"/>
                <a:gd name="connsiteX5" fmla="*/ 1283082 w 2845345"/>
                <a:gd name="connsiteY5" fmla="*/ 1121719 h 2124953"/>
                <a:gd name="connsiteX6" fmla="*/ 1099393 w 2845345"/>
                <a:gd name="connsiteY6" fmla="*/ 1525979 h 2124953"/>
                <a:gd name="connsiteX7" fmla="*/ 1113636 w 2845345"/>
                <a:gd name="connsiteY7" fmla="*/ 1835657 h 2124953"/>
                <a:gd name="connsiteX8" fmla="*/ 1244372 w 2845345"/>
                <a:gd name="connsiteY8" fmla="*/ 2003276 h 2124953"/>
                <a:gd name="connsiteX9" fmla="*/ 1451068 w 2845345"/>
                <a:gd name="connsiteY9" fmla="*/ 2008389 h 2124953"/>
                <a:gd name="connsiteX10" fmla="*/ 1585455 w 2845345"/>
                <a:gd name="connsiteY10" fmla="*/ 1890069 h 2124953"/>
                <a:gd name="connsiteX11" fmla="*/ 1724591 w 2845345"/>
                <a:gd name="connsiteY11" fmla="*/ 1726101 h 2124953"/>
                <a:gd name="connsiteX12" fmla="*/ 1880160 w 2845345"/>
                <a:gd name="connsiteY12" fmla="*/ 1606320 h 2124953"/>
                <a:gd name="connsiteX13" fmla="*/ 2148572 w 2845345"/>
                <a:gd name="connsiteY13" fmla="*/ 1623849 h 2124953"/>
                <a:gd name="connsiteX14" fmla="*/ 2278212 w 2845345"/>
                <a:gd name="connsiteY14" fmla="*/ 1731944 h 2124953"/>
                <a:gd name="connsiteX15" fmla="*/ 2402011 w 2845345"/>
                <a:gd name="connsiteY15" fmla="*/ 1882400 h 2124953"/>
                <a:gd name="connsiteX16" fmla="*/ 2549545 w 2845345"/>
                <a:gd name="connsiteY16" fmla="*/ 2010580 h 2124953"/>
                <a:gd name="connsiteX17" fmla="*/ 2609070 w 2845345"/>
                <a:gd name="connsiteY17" fmla="*/ 2030300 h 2124953"/>
                <a:gd name="connsiteX18" fmla="*/ 2720817 w 2845345"/>
                <a:gd name="connsiteY18" fmla="*/ 1982461 h 2124953"/>
                <a:gd name="connsiteX19" fmla="*/ 2759527 w 2845345"/>
                <a:gd name="connsiteY19" fmla="*/ 1886417 h 2124953"/>
                <a:gd name="connsiteX20" fmla="*/ 2776691 w 2845345"/>
                <a:gd name="connsiteY20" fmla="*/ 1876557 h 2124953"/>
                <a:gd name="connsiteX21" fmla="*/ 2845345 w 2845345"/>
                <a:gd name="connsiteY21" fmla="*/ 1875096 h 2124953"/>
                <a:gd name="connsiteX22" fmla="*/ 2751493 w 2845345"/>
                <a:gd name="connsiteY22" fmla="*/ 2071932 h 2124953"/>
                <a:gd name="connsiteX23" fmla="*/ 2536398 w 2845345"/>
                <a:gd name="connsiteY23" fmla="*/ 2097859 h 2124953"/>
                <a:gd name="connsiteX24" fmla="*/ 2375351 w 2845345"/>
                <a:gd name="connsiteY24" fmla="*/ 1978809 h 2124953"/>
                <a:gd name="connsiteX25" fmla="*/ 2232199 w 2845345"/>
                <a:gd name="connsiteY25" fmla="*/ 1810824 h 2124953"/>
                <a:gd name="connsiteX26" fmla="*/ 2124104 w 2845345"/>
                <a:gd name="connsiteY26" fmla="*/ 1712224 h 2124953"/>
                <a:gd name="connsiteX27" fmla="*/ 1865553 w 2845345"/>
                <a:gd name="connsiteY27" fmla="*/ 1723545 h 2124953"/>
                <a:gd name="connsiteX28" fmla="*/ 1730069 w 2845345"/>
                <a:gd name="connsiteY28" fmla="*/ 1865236 h 2124953"/>
                <a:gd name="connsiteX29" fmla="*/ 1598237 w 2845345"/>
                <a:gd name="connsiteY29" fmla="*/ 2014597 h 2124953"/>
                <a:gd name="connsiteX30" fmla="*/ 1376204 w 2845345"/>
                <a:gd name="connsiteY30" fmla="*/ 2123057 h 2124953"/>
                <a:gd name="connsiteX31" fmla="*/ 1095012 w 2845345"/>
                <a:gd name="connsiteY31" fmla="*/ 1993782 h 2124953"/>
                <a:gd name="connsiteX32" fmla="*/ 1005906 w 2845345"/>
                <a:gd name="connsiteY32" fmla="*/ 1751299 h 2124953"/>
                <a:gd name="connsiteX33" fmla="*/ 1058128 w 2845345"/>
                <a:gd name="connsiteY33" fmla="*/ 1392686 h 2124953"/>
                <a:gd name="connsiteX34" fmla="*/ 1252771 w 2845345"/>
                <a:gd name="connsiteY34" fmla="*/ 1015815 h 2124953"/>
                <a:gd name="connsiteX35" fmla="*/ 1437920 w 2845345"/>
                <a:gd name="connsiteY35" fmla="*/ 723667 h 2124953"/>
                <a:gd name="connsiteX36" fmla="*/ 1572831 w 2845345"/>
                <a:gd name="connsiteY36" fmla="*/ 400163 h 2124953"/>
                <a:gd name="connsiteX37" fmla="*/ 0 w 2845345"/>
                <a:gd name="connsiteY37" fmla="*/ 59952 h 2124953"/>
                <a:gd name="connsiteX0" fmla="*/ 0 w 2955074"/>
                <a:gd name="connsiteY0" fmla="*/ 5763 h 2202439"/>
                <a:gd name="connsiteX1" fmla="*/ 178639 w 2955074"/>
                <a:gd name="connsiteY1" fmla="*/ 77486 h 2202439"/>
                <a:gd name="connsiteX2" fmla="*/ 1777760 w 2955074"/>
                <a:gd name="connsiteY2" fmla="*/ 359251 h 2202439"/>
                <a:gd name="connsiteX3" fmla="*/ 1733894 w 2955074"/>
                <a:gd name="connsiteY3" fmla="*/ 597744 h 2202439"/>
                <a:gd name="connsiteX4" fmla="*/ 1572847 w 2955074"/>
                <a:gd name="connsiteY4" fmla="*/ 926412 h 2202439"/>
                <a:gd name="connsiteX5" fmla="*/ 1392811 w 2955074"/>
                <a:gd name="connsiteY5" fmla="*/ 1199205 h 2202439"/>
                <a:gd name="connsiteX6" fmla="*/ 1209122 w 2955074"/>
                <a:gd name="connsiteY6" fmla="*/ 1603465 h 2202439"/>
                <a:gd name="connsiteX7" fmla="*/ 1223365 w 2955074"/>
                <a:gd name="connsiteY7" fmla="*/ 1913143 h 2202439"/>
                <a:gd name="connsiteX8" fmla="*/ 1354101 w 2955074"/>
                <a:gd name="connsiteY8" fmla="*/ 2080762 h 2202439"/>
                <a:gd name="connsiteX9" fmla="*/ 1560797 w 2955074"/>
                <a:gd name="connsiteY9" fmla="*/ 2085875 h 2202439"/>
                <a:gd name="connsiteX10" fmla="*/ 1695184 w 2955074"/>
                <a:gd name="connsiteY10" fmla="*/ 1967555 h 2202439"/>
                <a:gd name="connsiteX11" fmla="*/ 1834320 w 2955074"/>
                <a:gd name="connsiteY11" fmla="*/ 1803587 h 2202439"/>
                <a:gd name="connsiteX12" fmla="*/ 1989889 w 2955074"/>
                <a:gd name="connsiteY12" fmla="*/ 1683806 h 2202439"/>
                <a:gd name="connsiteX13" fmla="*/ 2258301 w 2955074"/>
                <a:gd name="connsiteY13" fmla="*/ 1701335 h 2202439"/>
                <a:gd name="connsiteX14" fmla="*/ 2387941 w 2955074"/>
                <a:gd name="connsiteY14" fmla="*/ 1809430 h 2202439"/>
                <a:gd name="connsiteX15" fmla="*/ 2511740 w 2955074"/>
                <a:gd name="connsiteY15" fmla="*/ 1959886 h 2202439"/>
                <a:gd name="connsiteX16" fmla="*/ 2659274 w 2955074"/>
                <a:gd name="connsiteY16" fmla="*/ 2088066 h 2202439"/>
                <a:gd name="connsiteX17" fmla="*/ 2718799 w 2955074"/>
                <a:gd name="connsiteY17" fmla="*/ 2107786 h 2202439"/>
                <a:gd name="connsiteX18" fmla="*/ 2830546 w 2955074"/>
                <a:gd name="connsiteY18" fmla="*/ 2059947 h 2202439"/>
                <a:gd name="connsiteX19" fmla="*/ 2869256 w 2955074"/>
                <a:gd name="connsiteY19" fmla="*/ 1963903 h 2202439"/>
                <a:gd name="connsiteX20" fmla="*/ 2886420 w 2955074"/>
                <a:gd name="connsiteY20" fmla="*/ 1954043 h 2202439"/>
                <a:gd name="connsiteX21" fmla="*/ 2955074 w 2955074"/>
                <a:gd name="connsiteY21" fmla="*/ 1952582 h 2202439"/>
                <a:gd name="connsiteX22" fmla="*/ 2861222 w 2955074"/>
                <a:gd name="connsiteY22" fmla="*/ 2149418 h 2202439"/>
                <a:gd name="connsiteX23" fmla="*/ 2646127 w 2955074"/>
                <a:gd name="connsiteY23" fmla="*/ 2175345 h 2202439"/>
                <a:gd name="connsiteX24" fmla="*/ 2485080 w 2955074"/>
                <a:gd name="connsiteY24" fmla="*/ 2056295 h 2202439"/>
                <a:gd name="connsiteX25" fmla="*/ 2341928 w 2955074"/>
                <a:gd name="connsiteY25" fmla="*/ 1888310 h 2202439"/>
                <a:gd name="connsiteX26" fmla="*/ 2233833 w 2955074"/>
                <a:gd name="connsiteY26" fmla="*/ 1789710 h 2202439"/>
                <a:gd name="connsiteX27" fmla="*/ 1975282 w 2955074"/>
                <a:gd name="connsiteY27" fmla="*/ 1801031 h 2202439"/>
                <a:gd name="connsiteX28" fmla="*/ 1839798 w 2955074"/>
                <a:gd name="connsiteY28" fmla="*/ 1942722 h 2202439"/>
                <a:gd name="connsiteX29" fmla="*/ 1707966 w 2955074"/>
                <a:gd name="connsiteY29" fmla="*/ 2092083 h 2202439"/>
                <a:gd name="connsiteX30" fmla="*/ 1485933 w 2955074"/>
                <a:gd name="connsiteY30" fmla="*/ 2200543 h 2202439"/>
                <a:gd name="connsiteX31" fmla="*/ 1204741 w 2955074"/>
                <a:gd name="connsiteY31" fmla="*/ 2071268 h 2202439"/>
                <a:gd name="connsiteX32" fmla="*/ 1115635 w 2955074"/>
                <a:gd name="connsiteY32" fmla="*/ 1828785 h 2202439"/>
                <a:gd name="connsiteX33" fmla="*/ 1167857 w 2955074"/>
                <a:gd name="connsiteY33" fmla="*/ 1470172 h 2202439"/>
                <a:gd name="connsiteX34" fmla="*/ 1362500 w 2955074"/>
                <a:gd name="connsiteY34" fmla="*/ 1093301 h 2202439"/>
                <a:gd name="connsiteX35" fmla="*/ 1547649 w 2955074"/>
                <a:gd name="connsiteY35" fmla="*/ 801153 h 2202439"/>
                <a:gd name="connsiteX36" fmla="*/ 1682560 w 2955074"/>
                <a:gd name="connsiteY36" fmla="*/ 477649 h 2202439"/>
                <a:gd name="connsiteX37" fmla="*/ 0 w 2955074"/>
                <a:gd name="connsiteY37" fmla="*/ 5763 h 2202439"/>
                <a:gd name="connsiteX0" fmla="*/ 0 w 2955074"/>
                <a:gd name="connsiteY0" fmla="*/ 52637 h 2249313"/>
                <a:gd name="connsiteX1" fmla="*/ 54280 w 2955074"/>
                <a:gd name="connsiteY1" fmla="*/ 0 h 2249313"/>
                <a:gd name="connsiteX2" fmla="*/ 1777760 w 2955074"/>
                <a:gd name="connsiteY2" fmla="*/ 406125 h 2249313"/>
                <a:gd name="connsiteX3" fmla="*/ 1733894 w 2955074"/>
                <a:gd name="connsiteY3" fmla="*/ 644618 h 2249313"/>
                <a:gd name="connsiteX4" fmla="*/ 1572847 w 2955074"/>
                <a:gd name="connsiteY4" fmla="*/ 973286 h 2249313"/>
                <a:gd name="connsiteX5" fmla="*/ 1392811 w 2955074"/>
                <a:gd name="connsiteY5" fmla="*/ 1246079 h 2249313"/>
                <a:gd name="connsiteX6" fmla="*/ 1209122 w 2955074"/>
                <a:gd name="connsiteY6" fmla="*/ 1650339 h 2249313"/>
                <a:gd name="connsiteX7" fmla="*/ 1223365 w 2955074"/>
                <a:gd name="connsiteY7" fmla="*/ 1960017 h 2249313"/>
                <a:gd name="connsiteX8" fmla="*/ 1354101 w 2955074"/>
                <a:gd name="connsiteY8" fmla="*/ 2127636 h 2249313"/>
                <a:gd name="connsiteX9" fmla="*/ 1560797 w 2955074"/>
                <a:gd name="connsiteY9" fmla="*/ 2132749 h 2249313"/>
                <a:gd name="connsiteX10" fmla="*/ 1695184 w 2955074"/>
                <a:gd name="connsiteY10" fmla="*/ 2014429 h 2249313"/>
                <a:gd name="connsiteX11" fmla="*/ 1834320 w 2955074"/>
                <a:gd name="connsiteY11" fmla="*/ 1850461 h 2249313"/>
                <a:gd name="connsiteX12" fmla="*/ 1989889 w 2955074"/>
                <a:gd name="connsiteY12" fmla="*/ 1730680 h 2249313"/>
                <a:gd name="connsiteX13" fmla="*/ 2258301 w 2955074"/>
                <a:gd name="connsiteY13" fmla="*/ 1748209 h 2249313"/>
                <a:gd name="connsiteX14" fmla="*/ 2387941 w 2955074"/>
                <a:gd name="connsiteY14" fmla="*/ 1856304 h 2249313"/>
                <a:gd name="connsiteX15" fmla="*/ 2511740 w 2955074"/>
                <a:gd name="connsiteY15" fmla="*/ 2006760 h 2249313"/>
                <a:gd name="connsiteX16" fmla="*/ 2659274 w 2955074"/>
                <a:gd name="connsiteY16" fmla="*/ 2134940 h 2249313"/>
                <a:gd name="connsiteX17" fmla="*/ 2718799 w 2955074"/>
                <a:gd name="connsiteY17" fmla="*/ 2154660 h 2249313"/>
                <a:gd name="connsiteX18" fmla="*/ 2830546 w 2955074"/>
                <a:gd name="connsiteY18" fmla="*/ 2106821 h 2249313"/>
                <a:gd name="connsiteX19" fmla="*/ 2869256 w 2955074"/>
                <a:gd name="connsiteY19" fmla="*/ 2010777 h 2249313"/>
                <a:gd name="connsiteX20" fmla="*/ 2886420 w 2955074"/>
                <a:gd name="connsiteY20" fmla="*/ 2000917 h 2249313"/>
                <a:gd name="connsiteX21" fmla="*/ 2955074 w 2955074"/>
                <a:gd name="connsiteY21" fmla="*/ 1999456 h 2249313"/>
                <a:gd name="connsiteX22" fmla="*/ 2861222 w 2955074"/>
                <a:gd name="connsiteY22" fmla="*/ 2196292 h 2249313"/>
                <a:gd name="connsiteX23" fmla="*/ 2646127 w 2955074"/>
                <a:gd name="connsiteY23" fmla="*/ 2222219 h 2249313"/>
                <a:gd name="connsiteX24" fmla="*/ 2485080 w 2955074"/>
                <a:gd name="connsiteY24" fmla="*/ 2103169 h 2249313"/>
                <a:gd name="connsiteX25" fmla="*/ 2341928 w 2955074"/>
                <a:gd name="connsiteY25" fmla="*/ 1935184 h 2249313"/>
                <a:gd name="connsiteX26" fmla="*/ 2233833 w 2955074"/>
                <a:gd name="connsiteY26" fmla="*/ 1836584 h 2249313"/>
                <a:gd name="connsiteX27" fmla="*/ 1975282 w 2955074"/>
                <a:gd name="connsiteY27" fmla="*/ 1847905 h 2249313"/>
                <a:gd name="connsiteX28" fmla="*/ 1839798 w 2955074"/>
                <a:gd name="connsiteY28" fmla="*/ 1989596 h 2249313"/>
                <a:gd name="connsiteX29" fmla="*/ 1707966 w 2955074"/>
                <a:gd name="connsiteY29" fmla="*/ 2138957 h 2249313"/>
                <a:gd name="connsiteX30" fmla="*/ 1485933 w 2955074"/>
                <a:gd name="connsiteY30" fmla="*/ 2247417 h 2249313"/>
                <a:gd name="connsiteX31" fmla="*/ 1204741 w 2955074"/>
                <a:gd name="connsiteY31" fmla="*/ 2118142 h 2249313"/>
                <a:gd name="connsiteX32" fmla="*/ 1115635 w 2955074"/>
                <a:gd name="connsiteY32" fmla="*/ 1875659 h 2249313"/>
                <a:gd name="connsiteX33" fmla="*/ 1167857 w 2955074"/>
                <a:gd name="connsiteY33" fmla="*/ 1517046 h 2249313"/>
                <a:gd name="connsiteX34" fmla="*/ 1362500 w 2955074"/>
                <a:gd name="connsiteY34" fmla="*/ 1140175 h 2249313"/>
                <a:gd name="connsiteX35" fmla="*/ 1547649 w 2955074"/>
                <a:gd name="connsiteY35" fmla="*/ 848027 h 2249313"/>
                <a:gd name="connsiteX36" fmla="*/ 1682560 w 2955074"/>
                <a:gd name="connsiteY36" fmla="*/ 524523 h 2249313"/>
                <a:gd name="connsiteX37" fmla="*/ 0 w 2955074"/>
                <a:gd name="connsiteY37" fmla="*/ 52637 h 2249313"/>
                <a:gd name="connsiteX0" fmla="*/ 0 w 2955074"/>
                <a:gd name="connsiteY0" fmla="*/ 52637 h 2249313"/>
                <a:gd name="connsiteX1" fmla="*/ 54280 w 2955074"/>
                <a:gd name="connsiteY1" fmla="*/ 0 h 2249313"/>
                <a:gd name="connsiteX2" fmla="*/ 1777760 w 2955074"/>
                <a:gd name="connsiteY2" fmla="*/ 406125 h 2249313"/>
                <a:gd name="connsiteX3" fmla="*/ 1733894 w 2955074"/>
                <a:gd name="connsiteY3" fmla="*/ 644618 h 2249313"/>
                <a:gd name="connsiteX4" fmla="*/ 1572847 w 2955074"/>
                <a:gd name="connsiteY4" fmla="*/ 973286 h 2249313"/>
                <a:gd name="connsiteX5" fmla="*/ 1392811 w 2955074"/>
                <a:gd name="connsiteY5" fmla="*/ 1246079 h 2249313"/>
                <a:gd name="connsiteX6" fmla="*/ 1209122 w 2955074"/>
                <a:gd name="connsiteY6" fmla="*/ 1650339 h 2249313"/>
                <a:gd name="connsiteX7" fmla="*/ 1223365 w 2955074"/>
                <a:gd name="connsiteY7" fmla="*/ 1960017 h 2249313"/>
                <a:gd name="connsiteX8" fmla="*/ 1354101 w 2955074"/>
                <a:gd name="connsiteY8" fmla="*/ 2127636 h 2249313"/>
                <a:gd name="connsiteX9" fmla="*/ 1560797 w 2955074"/>
                <a:gd name="connsiteY9" fmla="*/ 2132749 h 2249313"/>
                <a:gd name="connsiteX10" fmla="*/ 1695184 w 2955074"/>
                <a:gd name="connsiteY10" fmla="*/ 2014429 h 2249313"/>
                <a:gd name="connsiteX11" fmla="*/ 1834320 w 2955074"/>
                <a:gd name="connsiteY11" fmla="*/ 1850461 h 2249313"/>
                <a:gd name="connsiteX12" fmla="*/ 1989889 w 2955074"/>
                <a:gd name="connsiteY12" fmla="*/ 1730680 h 2249313"/>
                <a:gd name="connsiteX13" fmla="*/ 2258301 w 2955074"/>
                <a:gd name="connsiteY13" fmla="*/ 1748209 h 2249313"/>
                <a:gd name="connsiteX14" fmla="*/ 2387941 w 2955074"/>
                <a:gd name="connsiteY14" fmla="*/ 1856304 h 2249313"/>
                <a:gd name="connsiteX15" fmla="*/ 2511740 w 2955074"/>
                <a:gd name="connsiteY15" fmla="*/ 2006760 h 2249313"/>
                <a:gd name="connsiteX16" fmla="*/ 2659274 w 2955074"/>
                <a:gd name="connsiteY16" fmla="*/ 2134940 h 2249313"/>
                <a:gd name="connsiteX17" fmla="*/ 2718799 w 2955074"/>
                <a:gd name="connsiteY17" fmla="*/ 2154660 h 2249313"/>
                <a:gd name="connsiteX18" fmla="*/ 2830546 w 2955074"/>
                <a:gd name="connsiteY18" fmla="*/ 2106821 h 2249313"/>
                <a:gd name="connsiteX19" fmla="*/ 2869256 w 2955074"/>
                <a:gd name="connsiteY19" fmla="*/ 2010777 h 2249313"/>
                <a:gd name="connsiteX20" fmla="*/ 2886420 w 2955074"/>
                <a:gd name="connsiteY20" fmla="*/ 2000917 h 2249313"/>
                <a:gd name="connsiteX21" fmla="*/ 2955074 w 2955074"/>
                <a:gd name="connsiteY21" fmla="*/ 1999456 h 2249313"/>
                <a:gd name="connsiteX22" fmla="*/ 2861222 w 2955074"/>
                <a:gd name="connsiteY22" fmla="*/ 2196292 h 2249313"/>
                <a:gd name="connsiteX23" fmla="*/ 2646127 w 2955074"/>
                <a:gd name="connsiteY23" fmla="*/ 2222219 h 2249313"/>
                <a:gd name="connsiteX24" fmla="*/ 2485080 w 2955074"/>
                <a:gd name="connsiteY24" fmla="*/ 2103169 h 2249313"/>
                <a:gd name="connsiteX25" fmla="*/ 2341928 w 2955074"/>
                <a:gd name="connsiteY25" fmla="*/ 1935184 h 2249313"/>
                <a:gd name="connsiteX26" fmla="*/ 2233833 w 2955074"/>
                <a:gd name="connsiteY26" fmla="*/ 1836584 h 2249313"/>
                <a:gd name="connsiteX27" fmla="*/ 1975282 w 2955074"/>
                <a:gd name="connsiteY27" fmla="*/ 1847905 h 2249313"/>
                <a:gd name="connsiteX28" fmla="*/ 1839798 w 2955074"/>
                <a:gd name="connsiteY28" fmla="*/ 1989596 h 2249313"/>
                <a:gd name="connsiteX29" fmla="*/ 1707966 w 2955074"/>
                <a:gd name="connsiteY29" fmla="*/ 2138957 h 2249313"/>
                <a:gd name="connsiteX30" fmla="*/ 1485933 w 2955074"/>
                <a:gd name="connsiteY30" fmla="*/ 2247417 h 2249313"/>
                <a:gd name="connsiteX31" fmla="*/ 1204741 w 2955074"/>
                <a:gd name="connsiteY31" fmla="*/ 2118142 h 2249313"/>
                <a:gd name="connsiteX32" fmla="*/ 1115635 w 2955074"/>
                <a:gd name="connsiteY32" fmla="*/ 1875659 h 2249313"/>
                <a:gd name="connsiteX33" fmla="*/ 1167857 w 2955074"/>
                <a:gd name="connsiteY33" fmla="*/ 1517046 h 2249313"/>
                <a:gd name="connsiteX34" fmla="*/ 1362500 w 2955074"/>
                <a:gd name="connsiteY34" fmla="*/ 1140175 h 2249313"/>
                <a:gd name="connsiteX35" fmla="*/ 1547649 w 2955074"/>
                <a:gd name="connsiteY35" fmla="*/ 848027 h 2249313"/>
                <a:gd name="connsiteX36" fmla="*/ 1682560 w 2955074"/>
                <a:gd name="connsiteY36" fmla="*/ 524523 h 2249313"/>
                <a:gd name="connsiteX37" fmla="*/ 0 w 2955074"/>
                <a:gd name="connsiteY37" fmla="*/ 52637 h 2249313"/>
                <a:gd name="connsiteX0" fmla="*/ 0 w 2955074"/>
                <a:gd name="connsiteY0" fmla="*/ 52637 h 2249313"/>
                <a:gd name="connsiteX1" fmla="*/ 54280 w 2955074"/>
                <a:gd name="connsiteY1" fmla="*/ 0 h 2249313"/>
                <a:gd name="connsiteX2" fmla="*/ 1777760 w 2955074"/>
                <a:gd name="connsiteY2" fmla="*/ 406125 h 2249313"/>
                <a:gd name="connsiteX3" fmla="*/ 1733894 w 2955074"/>
                <a:gd name="connsiteY3" fmla="*/ 644618 h 2249313"/>
                <a:gd name="connsiteX4" fmla="*/ 1572847 w 2955074"/>
                <a:gd name="connsiteY4" fmla="*/ 973286 h 2249313"/>
                <a:gd name="connsiteX5" fmla="*/ 1392811 w 2955074"/>
                <a:gd name="connsiteY5" fmla="*/ 1246079 h 2249313"/>
                <a:gd name="connsiteX6" fmla="*/ 1209122 w 2955074"/>
                <a:gd name="connsiteY6" fmla="*/ 1650339 h 2249313"/>
                <a:gd name="connsiteX7" fmla="*/ 1223365 w 2955074"/>
                <a:gd name="connsiteY7" fmla="*/ 1960017 h 2249313"/>
                <a:gd name="connsiteX8" fmla="*/ 1354101 w 2955074"/>
                <a:gd name="connsiteY8" fmla="*/ 2127636 h 2249313"/>
                <a:gd name="connsiteX9" fmla="*/ 1560797 w 2955074"/>
                <a:gd name="connsiteY9" fmla="*/ 2132749 h 2249313"/>
                <a:gd name="connsiteX10" fmla="*/ 1695184 w 2955074"/>
                <a:gd name="connsiteY10" fmla="*/ 2014429 h 2249313"/>
                <a:gd name="connsiteX11" fmla="*/ 1834320 w 2955074"/>
                <a:gd name="connsiteY11" fmla="*/ 1850461 h 2249313"/>
                <a:gd name="connsiteX12" fmla="*/ 1989889 w 2955074"/>
                <a:gd name="connsiteY12" fmla="*/ 1730680 h 2249313"/>
                <a:gd name="connsiteX13" fmla="*/ 2258301 w 2955074"/>
                <a:gd name="connsiteY13" fmla="*/ 1748209 h 2249313"/>
                <a:gd name="connsiteX14" fmla="*/ 2387941 w 2955074"/>
                <a:gd name="connsiteY14" fmla="*/ 1856304 h 2249313"/>
                <a:gd name="connsiteX15" fmla="*/ 2511740 w 2955074"/>
                <a:gd name="connsiteY15" fmla="*/ 2006760 h 2249313"/>
                <a:gd name="connsiteX16" fmla="*/ 2659274 w 2955074"/>
                <a:gd name="connsiteY16" fmla="*/ 2134940 h 2249313"/>
                <a:gd name="connsiteX17" fmla="*/ 2718799 w 2955074"/>
                <a:gd name="connsiteY17" fmla="*/ 2154660 h 2249313"/>
                <a:gd name="connsiteX18" fmla="*/ 2830546 w 2955074"/>
                <a:gd name="connsiteY18" fmla="*/ 2106821 h 2249313"/>
                <a:gd name="connsiteX19" fmla="*/ 2869256 w 2955074"/>
                <a:gd name="connsiteY19" fmla="*/ 2010777 h 2249313"/>
                <a:gd name="connsiteX20" fmla="*/ 2886420 w 2955074"/>
                <a:gd name="connsiteY20" fmla="*/ 2000917 h 2249313"/>
                <a:gd name="connsiteX21" fmla="*/ 2955074 w 2955074"/>
                <a:gd name="connsiteY21" fmla="*/ 1999456 h 2249313"/>
                <a:gd name="connsiteX22" fmla="*/ 2861222 w 2955074"/>
                <a:gd name="connsiteY22" fmla="*/ 2196292 h 2249313"/>
                <a:gd name="connsiteX23" fmla="*/ 2646127 w 2955074"/>
                <a:gd name="connsiteY23" fmla="*/ 2222219 h 2249313"/>
                <a:gd name="connsiteX24" fmla="*/ 2485080 w 2955074"/>
                <a:gd name="connsiteY24" fmla="*/ 2103169 h 2249313"/>
                <a:gd name="connsiteX25" fmla="*/ 2341928 w 2955074"/>
                <a:gd name="connsiteY25" fmla="*/ 1935184 h 2249313"/>
                <a:gd name="connsiteX26" fmla="*/ 2233833 w 2955074"/>
                <a:gd name="connsiteY26" fmla="*/ 1836584 h 2249313"/>
                <a:gd name="connsiteX27" fmla="*/ 1975282 w 2955074"/>
                <a:gd name="connsiteY27" fmla="*/ 1847905 h 2249313"/>
                <a:gd name="connsiteX28" fmla="*/ 1839798 w 2955074"/>
                <a:gd name="connsiteY28" fmla="*/ 1989596 h 2249313"/>
                <a:gd name="connsiteX29" fmla="*/ 1707966 w 2955074"/>
                <a:gd name="connsiteY29" fmla="*/ 2138957 h 2249313"/>
                <a:gd name="connsiteX30" fmla="*/ 1485933 w 2955074"/>
                <a:gd name="connsiteY30" fmla="*/ 2247417 h 2249313"/>
                <a:gd name="connsiteX31" fmla="*/ 1204741 w 2955074"/>
                <a:gd name="connsiteY31" fmla="*/ 2118142 h 2249313"/>
                <a:gd name="connsiteX32" fmla="*/ 1115635 w 2955074"/>
                <a:gd name="connsiteY32" fmla="*/ 1875659 h 2249313"/>
                <a:gd name="connsiteX33" fmla="*/ 1167857 w 2955074"/>
                <a:gd name="connsiteY33" fmla="*/ 1517046 h 2249313"/>
                <a:gd name="connsiteX34" fmla="*/ 1362500 w 2955074"/>
                <a:gd name="connsiteY34" fmla="*/ 1140175 h 2249313"/>
                <a:gd name="connsiteX35" fmla="*/ 1547649 w 2955074"/>
                <a:gd name="connsiteY35" fmla="*/ 848027 h 2249313"/>
                <a:gd name="connsiteX36" fmla="*/ 1682560 w 2955074"/>
                <a:gd name="connsiteY36" fmla="*/ 524523 h 2249313"/>
                <a:gd name="connsiteX37" fmla="*/ 0 w 2955074"/>
                <a:gd name="connsiteY37" fmla="*/ 52637 h 2249313"/>
                <a:gd name="connsiteX0" fmla="*/ 0 w 2955074"/>
                <a:gd name="connsiteY0" fmla="*/ 52637 h 2249313"/>
                <a:gd name="connsiteX1" fmla="*/ 54280 w 2955074"/>
                <a:gd name="connsiteY1" fmla="*/ 0 h 2249313"/>
                <a:gd name="connsiteX2" fmla="*/ 1777760 w 2955074"/>
                <a:gd name="connsiteY2" fmla="*/ 406125 h 2249313"/>
                <a:gd name="connsiteX3" fmla="*/ 1733894 w 2955074"/>
                <a:gd name="connsiteY3" fmla="*/ 644618 h 2249313"/>
                <a:gd name="connsiteX4" fmla="*/ 1572847 w 2955074"/>
                <a:gd name="connsiteY4" fmla="*/ 973286 h 2249313"/>
                <a:gd name="connsiteX5" fmla="*/ 1392811 w 2955074"/>
                <a:gd name="connsiteY5" fmla="*/ 1246079 h 2249313"/>
                <a:gd name="connsiteX6" fmla="*/ 1209122 w 2955074"/>
                <a:gd name="connsiteY6" fmla="*/ 1650339 h 2249313"/>
                <a:gd name="connsiteX7" fmla="*/ 1223365 w 2955074"/>
                <a:gd name="connsiteY7" fmla="*/ 1960017 h 2249313"/>
                <a:gd name="connsiteX8" fmla="*/ 1354101 w 2955074"/>
                <a:gd name="connsiteY8" fmla="*/ 2127636 h 2249313"/>
                <a:gd name="connsiteX9" fmla="*/ 1560797 w 2955074"/>
                <a:gd name="connsiteY9" fmla="*/ 2132749 h 2249313"/>
                <a:gd name="connsiteX10" fmla="*/ 1695184 w 2955074"/>
                <a:gd name="connsiteY10" fmla="*/ 2014429 h 2249313"/>
                <a:gd name="connsiteX11" fmla="*/ 1834320 w 2955074"/>
                <a:gd name="connsiteY11" fmla="*/ 1850461 h 2249313"/>
                <a:gd name="connsiteX12" fmla="*/ 1989889 w 2955074"/>
                <a:gd name="connsiteY12" fmla="*/ 1730680 h 2249313"/>
                <a:gd name="connsiteX13" fmla="*/ 2258301 w 2955074"/>
                <a:gd name="connsiteY13" fmla="*/ 1748209 h 2249313"/>
                <a:gd name="connsiteX14" fmla="*/ 2387941 w 2955074"/>
                <a:gd name="connsiteY14" fmla="*/ 1856304 h 2249313"/>
                <a:gd name="connsiteX15" fmla="*/ 2511740 w 2955074"/>
                <a:gd name="connsiteY15" fmla="*/ 2006760 h 2249313"/>
                <a:gd name="connsiteX16" fmla="*/ 2659274 w 2955074"/>
                <a:gd name="connsiteY16" fmla="*/ 2134940 h 2249313"/>
                <a:gd name="connsiteX17" fmla="*/ 2718799 w 2955074"/>
                <a:gd name="connsiteY17" fmla="*/ 2154660 h 2249313"/>
                <a:gd name="connsiteX18" fmla="*/ 2830546 w 2955074"/>
                <a:gd name="connsiteY18" fmla="*/ 2106821 h 2249313"/>
                <a:gd name="connsiteX19" fmla="*/ 2869256 w 2955074"/>
                <a:gd name="connsiteY19" fmla="*/ 2010777 h 2249313"/>
                <a:gd name="connsiteX20" fmla="*/ 2886420 w 2955074"/>
                <a:gd name="connsiteY20" fmla="*/ 2000917 h 2249313"/>
                <a:gd name="connsiteX21" fmla="*/ 2955074 w 2955074"/>
                <a:gd name="connsiteY21" fmla="*/ 1999456 h 2249313"/>
                <a:gd name="connsiteX22" fmla="*/ 2861222 w 2955074"/>
                <a:gd name="connsiteY22" fmla="*/ 2196292 h 2249313"/>
                <a:gd name="connsiteX23" fmla="*/ 2646127 w 2955074"/>
                <a:gd name="connsiteY23" fmla="*/ 2222219 h 2249313"/>
                <a:gd name="connsiteX24" fmla="*/ 2485080 w 2955074"/>
                <a:gd name="connsiteY24" fmla="*/ 2103169 h 2249313"/>
                <a:gd name="connsiteX25" fmla="*/ 2341928 w 2955074"/>
                <a:gd name="connsiteY25" fmla="*/ 1935184 h 2249313"/>
                <a:gd name="connsiteX26" fmla="*/ 2233833 w 2955074"/>
                <a:gd name="connsiteY26" fmla="*/ 1836584 h 2249313"/>
                <a:gd name="connsiteX27" fmla="*/ 1975282 w 2955074"/>
                <a:gd name="connsiteY27" fmla="*/ 1847905 h 2249313"/>
                <a:gd name="connsiteX28" fmla="*/ 1839798 w 2955074"/>
                <a:gd name="connsiteY28" fmla="*/ 1989596 h 2249313"/>
                <a:gd name="connsiteX29" fmla="*/ 1707966 w 2955074"/>
                <a:gd name="connsiteY29" fmla="*/ 2138957 h 2249313"/>
                <a:gd name="connsiteX30" fmla="*/ 1485933 w 2955074"/>
                <a:gd name="connsiteY30" fmla="*/ 2247417 h 2249313"/>
                <a:gd name="connsiteX31" fmla="*/ 1204741 w 2955074"/>
                <a:gd name="connsiteY31" fmla="*/ 2118142 h 2249313"/>
                <a:gd name="connsiteX32" fmla="*/ 1115635 w 2955074"/>
                <a:gd name="connsiteY32" fmla="*/ 1875659 h 2249313"/>
                <a:gd name="connsiteX33" fmla="*/ 1167857 w 2955074"/>
                <a:gd name="connsiteY33" fmla="*/ 1517046 h 2249313"/>
                <a:gd name="connsiteX34" fmla="*/ 1362500 w 2955074"/>
                <a:gd name="connsiteY34" fmla="*/ 1140175 h 2249313"/>
                <a:gd name="connsiteX35" fmla="*/ 1547649 w 2955074"/>
                <a:gd name="connsiteY35" fmla="*/ 848027 h 2249313"/>
                <a:gd name="connsiteX36" fmla="*/ 1682560 w 2955074"/>
                <a:gd name="connsiteY36" fmla="*/ 524523 h 2249313"/>
                <a:gd name="connsiteX37" fmla="*/ 0 w 2955074"/>
                <a:gd name="connsiteY37" fmla="*/ 52637 h 2249313"/>
                <a:gd name="connsiteX0" fmla="*/ 0 w 2955074"/>
                <a:gd name="connsiteY0" fmla="*/ 52637 h 2249313"/>
                <a:gd name="connsiteX1" fmla="*/ 54280 w 2955074"/>
                <a:gd name="connsiteY1" fmla="*/ 0 h 2249313"/>
                <a:gd name="connsiteX2" fmla="*/ 1777760 w 2955074"/>
                <a:gd name="connsiteY2" fmla="*/ 406125 h 2249313"/>
                <a:gd name="connsiteX3" fmla="*/ 1733894 w 2955074"/>
                <a:gd name="connsiteY3" fmla="*/ 644618 h 2249313"/>
                <a:gd name="connsiteX4" fmla="*/ 1572847 w 2955074"/>
                <a:gd name="connsiteY4" fmla="*/ 973286 h 2249313"/>
                <a:gd name="connsiteX5" fmla="*/ 1392811 w 2955074"/>
                <a:gd name="connsiteY5" fmla="*/ 1246079 h 2249313"/>
                <a:gd name="connsiteX6" fmla="*/ 1209122 w 2955074"/>
                <a:gd name="connsiteY6" fmla="*/ 1650339 h 2249313"/>
                <a:gd name="connsiteX7" fmla="*/ 1223365 w 2955074"/>
                <a:gd name="connsiteY7" fmla="*/ 1960017 h 2249313"/>
                <a:gd name="connsiteX8" fmla="*/ 1354101 w 2955074"/>
                <a:gd name="connsiteY8" fmla="*/ 2127636 h 2249313"/>
                <a:gd name="connsiteX9" fmla="*/ 1560797 w 2955074"/>
                <a:gd name="connsiteY9" fmla="*/ 2132749 h 2249313"/>
                <a:gd name="connsiteX10" fmla="*/ 1695184 w 2955074"/>
                <a:gd name="connsiteY10" fmla="*/ 2014429 h 2249313"/>
                <a:gd name="connsiteX11" fmla="*/ 1834320 w 2955074"/>
                <a:gd name="connsiteY11" fmla="*/ 1850461 h 2249313"/>
                <a:gd name="connsiteX12" fmla="*/ 1989889 w 2955074"/>
                <a:gd name="connsiteY12" fmla="*/ 1730680 h 2249313"/>
                <a:gd name="connsiteX13" fmla="*/ 2258301 w 2955074"/>
                <a:gd name="connsiteY13" fmla="*/ 1748209 h 2249313"/>
                <a:gd name="connsiteX14" fmla="*/ 2387941 w 2955074"/>
                <a:gd name="connsiteY14" fmla="*/ 1856304 h 2249313"/>
                <a:gd name="connsiteX15" fmla="*/ 2511740 w 2955074"/>
                <a:gd name="connsiteY15" fmla="*/ 2006760 h 2249313"/>
                <a:gd name="connsiteX16" fmla="*/ 2659274 w 2955074"/>
                <a:gd name="connsiteY16" fmla="*/ 2134940 h 2249313"/>
                <a:gd name="connsiteX17" fmla="*/ 2718799 w 2955074"/>
                <a:gd name="connsiteY17" fmla="*/ 2154660 h 2249313"/>
                <a:gd name="connsiteX18" fmla="*/ 2830546 w 2955074"/>
                <a:gd name="connsiteY18" fmla="*/ 2106821 h 2249313"/>
                <a:gd name="connsiteX19" fmla="*/ 2869256 w 2955074"/>
                <a:gd name="connsiteY19" fmla="*/ 2010777 h 2249313"/>
                <a:gd name="connsiteX20" fmla="*/ 2886420 w 2955074"/>
                <a:gd name="connsiteY20" fmla="*/ 2000917 h 2249313"/>
                <a:gd name="connsiteX21" fmla="*/ 2955074 w 2955074"/>
                <a:gd name="connsiteY21" fmla="*/ 1999456 h 2249313"/>
                <a:gd name="connsiteX22" fmla="*/ 2861222 w 2955074"/>
                <a:gd name="connsiteY22" fmla="*/ 2196292 h 2249313"/>
                <a:gd name="connsiteX23" fmla="*/ 2646127 w 2955074"/>
                <a:gd name="connsiteY23" fmla="*/ 2222219 h 2249313"/>
                <a:gd name="connsiteX24" fmla="*/ 2485080 w 2955074"/>
                <a:gd name="connsiteY24" fmla="*/ 2103169 h 2249313"/>
                <a:gd name="connsiteX25" fmla="*/ 2341928 w 2955074"/>
                <a:gd name="connsiteY25" fmla="*/ 1935184 h 2249313"/>
                <a:gd name="connsiteX26" fmla="*/ 2233833 w 2955074"/>
                <a:gd name="connsiteY26" fmla="*/ 1836584 h 2249313"/>
                <a:gd name="connsiteX27" fmla="*/ 1975282 w 2955074"/>
                <a:gd name="connsiteY27" fmla="*/ 1847905 h 2249313"/>
                <a:gd name="connsiteX28" fmla="*/ 1839798 w 2955074"/>
                <a:gd name="connsiteY28" fmla="*/ 1989596 h 2249313"/>
                <a:gd name="connsiteX29" fmla="*/ 1707966 w 2955074"/>
                <a:gd name="connsiteY29" fmla="*/ 2138957 h 2249313"/>
                <a:gd name="connsiteX30" fmla="*/ 1485933 w 2955074"/>
                <a:gd name="connsiteY30" fmla="*/ 2247417 h 2249313"/>
                <a:gd name="connsiteX31" fmla="*/ 1204741 w 2955074"/>
                <a:gd name="connsiteY31" fmla="*/ 2118142 h 2249313"/>
                <a:gd name="connsiteX32" fmla="*/ 1115635 w 2955074"/>
                <a:gd name="connsiteY32" fmla="*/ 1875659 h 2249313"/>
                <a:gd name="connsiteX33" fmla="*/ 1167857 w 2955074"/>
                <a:gd name="connsiteY33" fmla="*/ 1517046 h 2249313"/>
                <a:gd name="connsiteX34" fmla="*/ 1362500 w 2955074"/>
                <a:gd name="connsiteY34" fmla="*/ 1140175 h 2249313"/>
                <a:gd name="connsiteX35" fmla="*/ 1547649 w 2955074"/>
                <a:gd name="connsiteY35" fmla="*/ 848027 h 2249313"/>
                <a:gd name="connsiteX36" fmla="*/ 1682560 w 2955074"/>
                <a:gd name="connsiteY36" fmla="*/ 524523 h 2249313"/>
                <a:gd name="connsiteX37" fmla="*/ 0 w 2955074"/>
                <a:gd name="connsiteY37" fmla="*/ 52637 h 2249313"/>
                <a:gd name="connsiteX0" fmla="*/ 0 w 2955074"/>
                <a:gd name="connsiteY0" fmla="*/ 52637 h 2249313"/>
                <a:gd name="connsiteX1" fmla="*/ 54280 w 2955074"/>
                <a:gd name="connsiteY1" fmla="*/ 0 h 2249313"/>
                <a:gd name="connsiteX2" fmla="*/ 1777760 w 2955074"/>
                <a:gd name="connsiteY2" fmla="*/ 406125 h 2249313"/>
                <a:gd name="connsiteX3" fmla="*/ 1733894 w 2955074"/>
                <a:gd name="connsiteY3" fmla="*/ 644618 h 2249313"/>
                <a:gd name="connsiteX4" fmla="*/ 1572847 w 2955074"/>
                <a:gd name="connsiteY4" fmla="*/ 973286 h 2249313"/>
                <a:gd name="connsiteX5" fmla="*/ 1392811 w 2955074"/>
                <a:gd name="connsiteY5" fmla="*/ 1246079 h 2249313"/>
                <a:gd name="connsiteX6" fmla="*/ 1209122 w 2955074"/>
                <a:gd name="connsiteY6" fmla="*/ 1650339 h 2249313"/>
                <a:gd name="connsiteX7" fmla="*/ 1223365 w 2955074"/>
                <a:gd name="connsiteY7" fmla="*/ 1960017 h 2249313"/>
                <a:gd name="connsiteX8" fmla="*/ 1354101 w 2955074"/>
                <a:gd name="connsiteY8" fmla="*/ 2127636 h 2249313"/>
                <a:gd name="connsiteX9" fmla="*/ 1560797 w 2955074"/>
                <a:gd name="connsiteY9" fmla="*/ 2132749 h 2249313"/>
                <a:gd name="connsiteX10" fmla="*/ 1695184 w 2955074"/>
                <a:gd name="connsiteY10" fmla="*/ 2014429 h 2249313"/>
                <a:gd name="connsiteX11" fmla="*/ 1834320 w 2955074"/>
                <a:gd name="connsiteY11" fmla="*/ 1850461 h 2249313"/>
                <a:gd name="connsiteX12" fmla="*/ 1989889 w 2955074"/>
                <a:gd name="connsiteY12" fmla="*/ 1730680 h 2249313"/>
                <a:gd name="connsiteX13" fmla="*/ 2258301 w 2955074"/>
                <a:gd name="connsiteY13" fmla="*/ 1748209 h 2249313"/>
                <a:gd name="connsiteX14" fmla="*/ 2387941 w 2955074"/>
                <a:gd name="connsiteY14" fmla="*/ 1856304 h 2249313"/>
                <a:gd name="connsiteX15" fmla="*/ 2511740 w 2955074"/>
                <a:gd name="connsiteY15" fmla="*/ 2006760 h 2249313"/>
                <a:gd name="connsiteX16" fmla="*/ 2659274 w 2955074"/>
                <a:gd name="connsiteY16" fmla="*/ 2134940 h 2249313"/>
                <a:gd name="connsiteX17" fmla="*/ 2718799 w 2955074"/>
                <a:gd name="connsiteY17" fmla="*/ 2154660 h 2249313"/>
                <a:gd name="connsiteX18" fmla="*/ 2830546 w 2955074"/>
                <a:gd name="connsiteY18" fmla="*/ 2106821 h 2249313"/>
                <a:gd name="connsiteX19" fmla="*/ 2869256 w 2955074"/>
                <a:gd name="connsiteY19" fmla="*/ 2010777 h 2249313"/>
                <a:gd name="connsiteX20" fmla="*/ 2886420 w 2955074"/>
                <a:gd name="connsiteY20" fmla="*/ 2000917 h 2249313"/>
                <a:gd name="connsiteX21" fmla="*/ 2955074 w 2955074"/>
                <a:gd name="connsiteY21" fmla="*/ 1999456 h 2249313"/>
                <a:gd name="connsiteX22" fmla="*/ 2861222 w 2955074"/>
                <a:gd name="connsiteY22" fmla="*/ 2196292 h 2249313"/>
                <a:gd name="connsiteX23" fmla="*/ 2646127 w 2955074"/>
                <a:gd name="connsiteY23" fmla="*/ 2222219 h 2249313"/>
                <a:gd name="connsiteX24" fmla="*/ 2485080 w 2955074"/>
                <a:gd name="connsiteY24" fmla="*/ 2103169 h 2249313"/>
                <a:gd name="connsiteX25" fmla="*/ 2341928 w 2955074"/>
                <a:gd name="connsiteY25" fmla="*/ 1935184 h 2249313"/>
                <a:gd name="connsiteX26" fmla="*/ 2233833 w 2955074"/>
                <a:gd name="connsiteY26" fmla="*/ 1836584 h 2249313"/>
                <a:gd name="connsiteX27" fmla="*/ 1975282 w 2955074"/>
                <a:gd name="connsiteY27" fmla="*/ 1847905 h 2249313"/>
                <a:gd name="connsiteX28" fmla="*/ 1839798 w 2955074"/>
                <a:gd name="connsiteY28" fmla="*/ 1989596 h 2249313"/>
                <a:gd name="connsiteX29" fmla="*/ 1707966 w 2955074"/>
                <a:gd name="connsiteY29" fmla="*/ 2138957 h 2249313"/>
                <a:gd name="connsiteX30" fmla="*/ 1485933 w 2955074"/>
                <a:gd name="connsiteY30" fmla="*/ 2247417 h 2249313"/>
                <a:gd name="connsiteX31" fmla="*/ 1204741 w 2955074"/>
                <a:gd name="connsiteY31" fmla="*/ 2118142 h 2249313"/>
                <a:gd name="connsiteX32" fmla="*/ 1115635 w 2955074"/>
                <a:gd name="connsiteY32" fmla="*/ 1875659 h 2249313"/>
                <a:gd name="connsiteX33" fmla="*/ 1167857 w 2955074"/>
                <a:gd name="connsiteY33" fmla="*/ 1517046 h 2249313"/>
                <a:gd name="connsiteX34" fmla="*/ 1362500 w 2955074"/>
                <a:gd name="connsiteY34" fmla="*/ 1140175 h 2249313"/>
                <a:gd name="connsiteX35" fmla="*/ 1547649 w 2955074"/>
                <a:gd name="connsiteY35" fmla="*/ 848027 h 2249313"/>
                <a:gd name="connsiteX36" fmla="*/ 1682560 w 2955074"/>
                <a:gd name="connsiteY36" fmla="*/ 524523 h 2249313"/>
                <a:gd name="connsiteX37" fmla="*/ 0 w 2955074"/>
                <a:gd name="connsiteY37" fmla="*/ 52637 h 2249313"/>
                <a:gd name="connsiteX0" fmla="*/ 0 w 2955074"/>
                <a:gd name="connsiteY0" fmla="*/ 67267 h 2263943"/>
                <a:gd name="connsiteX1" fmla="*/ 54280 w 2955074"/>
                <a:gd name="connsiteY1" fmla="*/ 0 h 2263943"/>
                <a:gd name="connsiteX2" fmla="*/ 1777760 w 2955074"/>
                <a:gd name="connsiteY2" fmla="*/ 420755 h 2263943"/>
                <a:gd name="connsiteX3" fmla="*/ 1733894 w 2955074"/>
                <a:gd name="connsiteY3" fmla="*/ 659248 h 2263943"/>
                <a:gd name="connsiteX4" fmla="*/ 1572847 w 2955074"/>
                <a:gd name="connsiteY4" fmla="*/ 987916 h 2263943"/>
                <a:gd name="connsiteX5" fmla="*/ 1392811 w 2955074"/>
                <a:gd name="connsiteY5" fmla="*/ 1260709 h 2263943"/>
                <a:gd name="connsiteX6" fmla="*/ 1209122 w 2955074"/>
                <a:gd name="connsiteY6" fmla="*/ 1664969 h 2263943"/>
                <a:gd name="connsiteX7" fmla="*/ 1223365 w 2955074"/>
                <a:gd name="connsiteY7" fmla="*/ 1974647 h 2263943"/>
                <a:gd name="connsiteX8" fmla="*/ 1354101 w 2955074"/>
                <a:gd name="connsiteY8" fmla="*/ 2142266 h 2263943"/>
                <a:gd name="connsiteX9" fmla="*/ 1560797 w 2955074"/>
                <a:gd name="connsiteY9" fmla="*/ 2147379 h 2263943"/>
                <a:gd name="connsiteX10" fmla="*/ 1695184 w 2955074"/>
                <a:gd name="connsiteY10" fmla="*/ 2029059 h 2263943"/>
                <a:gd name="connsiteX11" fmla="*/ 1834320 w 2955074"/>
                <a:gd name="connsiteY11" fmla="*/ 1865091 h 2263943"/>
                <a:gd name="connsiteX12" fmla="*/ 1989889 w 2955074"/>
                <a:gd name="connsiteY12" fmla="*/ 1745310 h 2263943"/>
                <a:gd name="connsiteX13" fmla="*/ 2258301 w 2955074"/>
                <a:gd name="connsiteY13" fmla="*/ 1762839 h 2263943"/>
                <a:gd name="connsiteX14" fmla="*/ 2387941 w 2955074"/>
                <a:gd name="connsiteY14" fmla="*/ 1870934 h 2263943"/>
                <a:gd name="connsiteX15" fmla="*/ 2511740 w 2955074"/>
                <a:gd name="connsiteY15" fmla="*/ 2021390 h 2263943"/>
                <a:gd name="connsiteX16" fmla="*/ 2659274 w 2955074"/>
                <a:gd name="connsiteY16" fmla="*/ 2149570 h 2263943"/>
                <a:gd name="connsiteX17" fmla="*/ 2718799 w 2955074"/>
                <a:gd name="connsiteY17" fmla="*/ 2169290 h 2263943"/>
                <a:gd name="connsiteX18" fmla="*/ 2830546 w 2955074"/>
                <a:gd name="connsiteY18" fmla="*/ 2121451 h 2263943"/>
                <a:gd name="connsiteX19" fmla="*/ 2869256 w 2955074"/>
                <a:gd name="connsiteY19" fmla="*/ 2025407 h 2263943"/>
                <a:gd name="connsiteX20" fmla="*/ 2886420 w 2955074"/>
                <a:gd name="connsiteY20" fmla="*/ 2015547 h 2263943"/>
                <a:gd name="connsiteX21" fmla="*/ 2955074 w 2955074"/>
                <a:gd name="connsiteY21" fmla="*/ 2014086 h 2263943"/>
                <a:gd name="connsiteX22" fmla="*/ 2861222 w 2955074"/>
                <a:gd name="connsiteY22" fmla="*/ 2210922 h 2263943"/>
                <a:gd name="connsiteX23" fmla="*/ 2646127 w 2955074"/>
                <a:gd name="connsiteY23" fmla="*/ 2236849 h 2263943"/>
                <a:gd name="connsiteX24" fmla="*/ 2485080 w 2955074"/>
                <a:gd name="connsiteY24" fmla="*/ 2117799 h 2263943"/>
                <a:gd name="connsiteX25" fmla="*/ 2341928 w 2955074"/>
                <a:gd name="connsiteY25" fmla="*/ 1949814 h 2263943"/>
                <a:gd name="connsiteX26" fmla="*/ 2233833 w 2955074"/>
                <a:gd name="connsiteY26" fmla="*/ 1851214 h 2263943"/>
                <a:gd name="connsiteX27" fmla="*/ 1975282 w 2955074"/>
                <a:gd name="connsiteY27" fmla="*/ 1862535 h 2263943"/>
                <a:gd name="connsiteX28" fmla="*/ 1839798 w 2955074"/>
                <a:gd name="connsiteY28" fmla="*/ 2004226 h 2263943"/>
                <a:gd name="connsiteX29" fmla="*/ 1707966 w 2955074"/>
                <a:gd name="connsiteY29" fmla="*/ 2153587 h 2263943"/>
                <a:gd name="connsiteX30" fmla="*/ 1485933 w 2955074"/>
                <a:gd name="connsiteY30" fmla="*/ 2262047 h 2263943"/>
                <a:gd name="connsiteX31" fmla="*/ 1204741 w 2955074"/>
                <a:gd name="connsiteY31" fmla="*/ 2132772 h 2263943"/>
                <a:gd name="connsiteX32" fmla="*/ 1115635 w 2955074"/>
                <a:gd name="connsiteY32" fmla="*/ 1890289 h 2263943"/>
                <a:gd name="connsiteX33" fmla="*/ 1167857 w 2955074"/>
                <a:gd name="connsiteY33" fmla="*/ 1531676 h 2263943"/>
                <a:gd name="connsiteX34" fmla="*/ 1362500 w 2955074"/>
                <a:gd name="connsiteY34" fmla="*/ 1154805 h 2263943"/>
                <a:gd name="connsiteX35" fmla="*/ 1547649 w 2955074"/>
                <a:gd name="connsiteY35" fmla="*/ 862657 h 2263943"/>
                <a:gd name="connsiteX36" fmla="*/ 1682560 w 2955074"/>
                <a:gd name="connsiteY36" fmla="*/ 539153 h 2263943"/>
                <a:gd name="connsiteX37" fmla="*/ 0 w 2955074"/>
                <a:gd name="connsiteY37" fmla="*/ 67267 h 2263943"/>
                <a:gd name="connsiteX0" fmla="*/ 0 w 2955074"/>
                <a:gd name="connsiteY0" fmla="*/ 67267 h 2263943"/>
                <a:gd name="connsiteX1" fmla="*/ 54280 w 2955074"/>
                <a:gd name="connsiteY1" fmla="*/ 0 h 2263943"/>
                <a:gd name="connsiteX2" fmla="*/ 1777760 w 2955074"/>
                <a:gd name="connsiteY2" fmla="*/ 420755 h 2263943"/>
                <a:gd name="connsiteX3" fmla="*/ 1733894 w 2955074"/>
                <a:gd name="connsiteY3" fmla="*/ 659248 h 2263943"/>
                <a:gd name="connsiteX4" fmla="*/ 1572847 w 2955074"/>
                <a:gd name="connsiteY4" fmla="*/ 987916 h 2263943"/>
                <a:gd name="connsiteX5" fmla="*/ 1392811 w 2955074"/>
                <a:gd name="connsiteY5" fmla="*/ 1260709 h 2263943"/>
                <a:gd name="connsiteX6" fmla="*/ 1209122 w 2955074"/>
                <a:gd name="connsiteY6" fmla="*/ 1664969 h 2263943"/>
                <a:gd name="connsiteX7" fmla="*/ 1223365 w 2955074"/>
                <a:gd name="connsiteY7" fmla="*/ 1974647 h 2263943"/>
                <a:gd name="connsiteX8" fmla="*/ 1354101 w 2955074"/>
                <a:gd name="connsiteY8" fmla="*/ 2142266 h 2263943"/>
                <a:gd name="connsiteX9" fmla="*/ 1560797 w 2955074"/>
                <a:gd name="connsiteY9" fmla="*/ 2147379 h 2263943"/>
                <a:gd name="connsiteX10" fmla="*/ 1695184 w 2955074"/>
                <a:gd name="connsiteY10" fmla="*/ 2029059 h 2263943"/>
                <a:gd name="connsiteX11" fmla="*/ 1834320 w 2955074"/>
                <a:gd name="connsiteY11" fmla="*/ 1865091 h 2263943"/>
                <a:gd name="connsiteX12" fmla="*/ 1989889 w 2955074"/>
                <a:gd name="connsiteY12" fmla="*/ 1745310 h 2263943"/>
                <a:gd name="connsiteX13" fmla="*/ 2258301 w 2955074"/>
                <a:gd name="connsiteY13" fmla="*/ 1762839 h 2263943"/>
                <a:gd name="connsiteX14" fmla="*/ 2387941 w 2955074"/>
                <a:gd name="connsiteY14" fmla="*/ 1870934 h 2263943"/>
                <a:gd name="connsiteX15" fmla="*/ 2511740 w 2955074"/>
                <a:gd name="connsiteY15" fmla="*/ 2021390 h 2263943"/>
                <a:gd name="connsiteX16" fmla="*/ 2659274 w 2955074"/>
                <a:gd name="connsiteY16" fmla="*/ 2149570 h 2263943"/>
                <a:gd name="connsiteX17" fmla="*/ 2718799 w 2955074"/>
                <a:gd name="connsiteY17" fmla="*/ 2169290 h 2263943"/>
                <a:gd name="connsiteX18" fmla="*/ 2830546 w 2955074"/>
                <a:gd name="connsiteY18" fmla="*/ 2121451 h 2263943"/>
                <a:gd name="connsiteX19" fmla="*/ 2869256 w 2955074"/>
                <a:gd name="connsiteY19" fmla="*/ 2025407 h 2263943"/>
                <a:gd name="connsiteX20" fmla="*/ 2886420 w 2955074"/>
                <a:gd name="connsiteY20" fmla="*/ 2015547 h 2263943"/>
                <a:gd name="connsiteX21" fmla="*/ 2955074 w 2955074"/>
                <a:gd name="connsiteY21" fmla="*/ 2014086 h 2263943"/>
                <a:gd name="connsiteX22" fmla="*/ 2861222 w 2955074"/>
                <a:gd name="connsiteY22" fmla="*/ 2210922 h 2263943"/>
                <a:gd name="connsiteX23" fmla="*/ 2646127 w 2955074"/>
                <a:gd name="connsiteY23" fmla="*/ 2236849 h 2263943"/>
                <a:gd name="connsiteX24" fmla="*/ 2485080 w 2955074"/>
                <a:gd name="connsiteY24" fmla="*/ 2117799 h 2263943"/>
                <a:gd name="connsiteX25" fmla="*/ 2341928 w 2955074"/>
                <a:gd name="connsiteY25" fmla="*/ 1949814 h 2263943"/>
                <a:gd name="connsiteX26" fmla="*/ 2233833 w 2955074"/>
                <a:gd name="connsiteY26" fmla="*/ 1851214 h 2263943"/>
                <a:gd name="connsiteX27" fmla="*/ 1975282 w 2955074"/>
                <a:gd name="connsiteY27" fmla="*/ 1862535 h 2263943"/>
                <a:gd name="connsiteX28" fmla="*/ 1839798 w 2955074"/>
                <a:gd name="connsiteY28" fmla="*/ 2004226 h 2263943"/>
                <a:gd name="connsiteX29" fmla="*/ 1707966 w 2955074"/>
                <a:gd name="connsiteY29" fmla="*/ 2153587 h 2263943"/>
                <a:gd name="connsiteX30" fmla="*/ 1485933 w 2955074"/>
                <a:gd name="connsiteY30" fmla="*/ 2262047 h 2263943"/>
                <a:gd name="connsiteX31" fmla="*/ 1204741 w 2955074"/>
                <a:gd name="connsiteY31" fmla="*/ 2132772 h 2263943"/>
                <a:gd name="connsiteX32" fmla="*/ 1115635 w 2955074"/>
                <a:gd name="connsiteY32" fmla="*/ 1890289 h 2263943"/>
                <a:gd name="connsiteX33" fmla="*/ 1167857 w 2955074"/>
                <a:gd name="connsiteY33" fmla="*/ 1531676 h 2263943"/>
                <a:gd name="connsiteX34" fmla="*/ 1362500 w 2955074"/>
                <a:gd name="connsiteY34" fmla="*/ 1154805 h 2263943"/>
                <a:gd name="connsiteX35" fmla="*/ 1547649 w 2955074"/>
                <a:gd name="connsiteY35" fmla="*/ 862657 h 2263943"/>
                <a:gd name="connsiteX36" fmla="*/ 1682560 w 2955074"/>
                <a:gd name="connsiteY36" fmla="*/ 539153 h 2263943"/>
                <a:gd name="connsiteX37" fmla="*/ 0 w 2955074"/>
                <a:gd name="connsiteY37" fmla="*/ 67267 h 226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955074" h="2263943">
                  <a:moveTo>
                    <a:pt x="0" y="67267"/>
                  </a:moveTo>
                  <a:cubicBezTo>
                    <a:pt x="19521" y="32304"/>
                    <a:pt x="13052" y="30088"/>
                    <a:pt x="54280" y="0"/>
                  </a:cubicBezTo>
                  <a:cubicBezTo>
                    <a:pt x="477807" y="687154"/>
                    <a:pt x="1755065" y="-79168"/>
                    <a:pt x="1777760" y="420755"/>
                  </a:cubicBezTo>
                  <a:cubicBezTo>
                    <a:pt x="1776038" y="487312"/>
                    <a:pt x="1765163" y="577766"/>
                    <a:pt x="1733894" y="659248"/>
                  </a:cubicBezTo>
                  <a:cubicBezTo>
                    <a:pt x="1695184" y="776108"/>
                    <a:pt x="1638946" y="884568"/>
                    <a:pt x="1572847" y="987916"/>
                  </a:cubicBezTo>
                  <a:cubicBezTo>
                    <a:pt x="1514052" y="1079577"/>
                    <a:pt x="1451606" y="1169047"/>
                    <a:pt x="1392811" y="1260709"/>
                  </a:cubicBezTo>
                  <a:cubicBezTo>
                    <a:pt x="1312105" y="1386332"/>
                    <a:pt x="1242720" y="1517799"/>
                    <a:pt x="1209122" y="1664969"/>
                  </a:cubicBezTo>
                  <a:cubicBezTo>
                    <a:pt x="1185386" y="1769047"/>
                    <a:pt x="1185020" y="1873125"/>
                    <a:pt x="1223365" y="1974647"/>
                  </a:cubicBezTo>
                  <a:cubicBezTo>
                    <a:pt x="1249658" y="2043667"/>
                    <a:pt x="1290194" y="2102461"/>
                    <a:pt x="1354101" y="2142266"/>
                  </a:cubicBezTo>
                  <a:cubicBezTo>
                    <a:pt x="1422026" y="2184628"/>
                    <a:pt x="1490681" y="2184628"/>
                    <a:pt x="1560797" y="2147379"/>
                  </a:cubicBezTo>
                  <a:cubicBezTo>
                    <a:pt x="1615209" y="2118530"/>
                    <a:pt x="1655745" y="2074342"/>
                    <a:pt x="1695184" y="2029059"/>
                  </a:cubicBezTo>
                  <a:cubicBezTo>
                    <a:pt x="1742293" y="1975011"/>
                    <a:pt x="1786846" y="1918773"/>
                    <a:pt x="1834320" y="1865091"/>
                  </a:cubicBezTo>
                  <a:cubicBezTo>
                    <a:pt x="1878143" y="1815060"/>
                    <a:pt x="1928538" y="1773064"/>
                    <a:pt x="1989889" y="1745310"/>
                  </a:cubicBezTo>
                  <a:cubicBezTo>
                    <a:pt x="2082281" y="1703313"/>
                    <a:pt x="2171752" y="1715365"/>
                    <a:pt x="2258301" y="1762839"/>
                  </a:cubicBezTo>
                  <a:cubicBezTo>
                    <a:pt x="2308331" y="1790228"/>
                    <a:pt x="2348866" y="1830033"/>
                    <a:pt x="2387941" y="1870934"/>
                  </a:cubicBezTo>
                  <a:cubicBezTo>
                    <a:pt x="2433225" y="1918042"/>
                    <a:pt x="2468282" y="1973186"/>
                    <a:pt x="2511740" y="2021390"/>
                  </a:cubicBezTo>
                  <a:cubicBezTo>
                    <a:pt x="2555562" y="2069959"/>
                    <a:pt x="2599384" y="2118895"/>
                    <a:pt x="2659274" y="2149570"/>
                  </a:cubicBezTo>
                  <a:cubicBezTo>
                    <a:pt x="2678264" y="2159430"/>
                    <a:pt x="2697984" y="2166369"/>
                    <a:pt x="2718799" y="2169290"/>
                  </a:cubicBezTo>
                  <a:cubicBezTo>
                    <a:pt x="2765543" y="2175863"/>
                    <a:pt x="2802427" y="2157605"/>
                    <a:pt x="2830546" y="2121451"/>
                  </a:cubicBezTo>
                  <a:cubicBezTo>
                    <a:pt x="2852457" y="2093332"/>
                    <a:pt x="2863778" y="2060465"/>
                    <a:pt x="2869256" y="2025407"/>
                  </a:cubicBezTo>
                  <a:cubicBezTo>
                    <a:pt x="2871812" y="2016278"/>
                    <a:pt x="2876560" y="2014086"/>
                    <a:pt x="2886420" y="2015547"/>
                  </a:cubicBezTo>
                  <a:cubicBezTo>
                    <a:pt x="2909427" y="2019199"/>
                    <a:pt x="2932433" y="2018103"/>
                    <a:pt x="2955074" y="2014086"/>
                  </a:cubicBezTo>
                  <a:cubicBezTo>
                    <a:pt x="2949231" y="2091871"/>
                    <a:pt x="2923304" y="2161256"/>
                    <a:pt x="2861222" y="2210922"/>
                  </a:cubicBezTo>
                  <a:cubicBezTo>
                    <a:pt x="2796219" y="2262778"/>
                    <a:pt x="2722086" y="2266430"/>
                    <a:pt x="2646127" y="2236849"/>
                  </a:cubicBezTo>
                  <a:cubicBezTo>
                    <a:pt x="2581855" y="2211651"/>
                    <a:pt x="2531824" y="2166734"/>
                    <a:pt x="2485080" y="2117799"/>
                  </a:cubicBezTo>
                  <a:cubicBezTo>
                    <a:pt x="2434320" y="2064482"/>
                    <a:pt x="2391228" y="2004592"/>
                    <a:pt x="2341928" y="1949814"/>
                  </a:cubicBezTo>
                  <a:cubicBezTo>
                    <a:pt x="2309061" y="1913295"/>
                    <a:pt x="2275099" y="1878237"/>
                    <a:pt x="2233833" y="1851214"/>
                  </a:cubicBezTo>
                  <a:cubicBezTo>
                    <a:pt x="2147284" y="1794975"/>
                    <a:pt x="2056718" y="1798992"/>
                    <a:pt x="1975282" y="1862535"/>
                  </a:cubicBezTo>
                  <a:cubicBezTo>
                    <a:pt x="1923060" y="1903070"/>
                    <a:pt x="1881794" y="1953831"/>
                    <a:pt x="1839798" y="2004226"/>
                  </a:cubicBezTo>
                  <a:cubicBezTo>
                    <a:pt x="1797437" y="2055352"/>
                    <a:pt x="1756901" y="2107939"/>
                    <a:pt x="1707966" y="2153587"/>
                  </a:cubicBezTo>
                  <a:cubicBezTo>
                    <a:pt x="1645154" y="2212382"/>
                    <a:pt x="1572847" y="2252918"/>
                    <a:pt x="1485933" y="2262047"/>
                  </a:cubicBezTo>
                  <a:cubicBezTo>
                    <a:pt x="1367248" y="2274098"/>
                    <a:pt x="1273395" y="2228450"/>
                    <a:pt x="1204741" y="2132772"/>
                  </a:cubicBezTo>
                  <a:cubicBezTo>
                    <a:pt x="1153249" y="2060465"/>
                    <a:pt x="1126956" y="1977568"/>
                    <a:pt x="1115635" y="1890289"/>
                  </a:cubicBezTo>
                  <a:cubicBezTo>
                    <a:pt x="1099202" y="1766126"/>
                    <a:pt x="1124764" y="1647440"/>
                    <a:pt x="1167857" y="1531676"/>
                  </a:cubicBezTo>
                  <a:cubicBezTo>
                    <a:pt x="1217887" y="1398384"/>
                    <a:pt x="1285447" y="1274221"/>
                    <a:pt x="1362500" y="1154805"/>
                  </a:cubicBezTo>
                  <a:cubicBezTo>
                    <a:pt x="1424947" y="1058031"/>
                    <a:pt x="1489950" y="962718"/>
                    <a:pt x="1547649" y="862657"/>
                  </a:cubicBezTo>
                  <a:cubicBezTo>
                    <a:pt x="1605349" y="762231"/>
                    <a:pt x="1656631" y="652726"/>
                    <a:pt x="1682560" y="539153"/>
                  </a:cubicBezTo>
                  <a:cubicBezTo>
                    <a:pt x="1811508" y="-36392"/>
                    <a:pt x="464357" y="817264"/>
                    <a:pt x="0" y="67267"/>
                  </a:cubicBezTo>
                  <a:close/>
                </a:path>
              </a:pathLst>
            </a:custGeom>
            <a:solidFill>
              <a:schemeClr val="accent1"/>
            </a:solidFill>
            <a:ln w="478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D3A6F2F7-2C93-4444-9402-A72224787C22}"/>
                </a:ext>
              </a:extLst>
            </p:cNvPr>
            <p:cNvSpPr/>
            <p:nvPr/>
          </p:nvSpPr>
          <p:spPr>
            <a:xfrm rot="838999">
              <a:off x="8898300" y="5302519"/>
              <a:ext cx="565445" cy="676133"/>
            </a:xfrm>
            <a:custGeom>
              <a:avLst/>
              <a:gdLst>
                <a:gd name="connsiteX0" fmla="*/ 82313 w 565445"/>
                <a:gd name="connsiteY0" fmla="*/ 374057 h 676133"/>
                <a:gd name="connsiteX1" fmla="*/ 78615 w 565445"/>
                <a:gd name="connsiteY1" fmla="*/ 382986 h 676133"/>
                <a:gd name="connsiteX2" fmla="*/ 78614 w 565445"/>
                <a:gd name="connsiteY2" fmla="*/ 382986 h 676133"/>
                <a:gd name="connsiteX3" fmla="*/ 91242 w 565445"/>
                <a:gd name="connsiteY3" fmla="*/ 395612 h 676133"/>
                <a:gd name="connsiteX4" fmla="*/ 474201 w 565445"/>
                <a:gd name="connsiteY4" fmla="*/ 395613 h 676133"/>
                <a:gd name="connsiteX5" fmla="*/ 483130 w 565445"/>
                <a:gd name="connsiteY5" fmla="*/ 391915 h 676133"/>
                <a:gd name="connsiteX6" fmla="*/ 486829 w 565445"/>
                <a:gd name="connsiteY6" fmla="*/ 382986 h 676133"/>
                <a:gd name="connsiteX7" fmla="*/ 474201 w 565445"/>
                <a:gd name="connsiteY7" fmla="*/ 370360 h 676133"/>
                <a:gd name="connsiteX8" fmla="*/ 91242 w 565445"/>
                <a:gd name="connsiteY8" fmla="*/ 370359 h 676133"/>
                <a:gd name="connsiteX9" fmla="*/ 82313 w 565445"/>
                <a:gd name="connsiteY9" fmla="*/ 374057 h 676133"/>
                <a:gd name="connsiteX10" fmla="*/ 82314 w 565445"/>
                <a:gd name="connsiteY10" fmla="*/ 320622 h 676133"/>
                <a:gd name="connsiteX11" fmla="*/ 78615 w 565445"/>
                <a:gd name="connsiteY11" fmla="*/ 329550 h 676133"/>
                <a:gd name="connsiteX12" fmla="*/ 78615 w 565445"/>
                <a:gd name="connsiteY12" fmla="*/ 329551 h 676133"/>
                <a:gd name="connsiteX13" fmla="*/ 91242 w 565445"/>
                <a:gd name="connsiteY13" fmla="*/ 342177 h 676133"/>
                <a:gd name="connsiteX14" fmla="*/ 474201 w 565445"/>
                <a:gd name="connsiteY14" fmla="*/ 342178 h 676133"/>
                <a:gd name="connsiteX15" fmla="*/ 483130 w 565445"/>
                <a:gd name="connsiteY15" fmla="*/ 338479 h 676133"/>
                <a:gd name="connsiteX16" fmla="*/ 486829 w 565445"/>
                <a:gd name="connsiteY16" fmla="*/ 329551 h 676133"/>
                <a:gd name="connsiteX17" fmla="*/ 474201 w 565445"/>
                <a:gd name="connsiteY17" fmla="*/ 316925 h 676133"/>
                <a:gd name="connsiteX18" fmla="*/ 91243 w 565445"/>
                <a:gd name="connsiteY18" fmla="*/ 316924 h 676133"/>
                <a:gd name="connsiteX19" fmla="*/ 82314 w 565445"/>
                <a:gd name="connsiteY19" fmla="*/ 320622 h 676133"/>
                <a:gd name="connsiteX20" fmla="*/ 82314 w 565445"/>
                <a:gd name="connsiteY20" fmla="*/ 267186 h 676133"/>
                <a:gd name="connsiteX21" fmla="*/ 78616 w 565445"/>
                <a:gd name="connsiteY21" fmla="*/ 276115 h 676133"/>
                <a:gd name="connsiteX22" fmla="*/ 78615 w 565445"/>
                <a:gd name="connsiteY22" fmla="*/ 276115 h 676133"/>
                <a:gd name="connsiteX23" fmla="*/ 91242 w 565445"/>
                <a:gd name="connsiteY23" fmla="*/ 288742 h 676133"/>
                <a:gd name="connsiteX24" fmla="*/ 474201 w 565445"/>
                <a:gd name="connsiteY24" fmla="*/ 288742 h 676133"/>
                <a:gd name="connsiteX25" fmla="*/ 483130 w 565445"/>
                <a:gd name="connsiteY25" fmla="*/ 285044 h 676133"/>
                <a:gd name="connsiteX26" fmla="*/ 486828 w 565445"/>
                <a:gd name="connsiteY26" fmla="*/ 276116 h 676133"/>
                <a:gd name="connsiteX27" fmla="*/ 474201 w 565445"/>
                <a:gd name="connsiteY27" fmla="*/ 263489 h 676133"/>
                <a:gd name="connsiteX28" fmla="*/ 91243 w 565445"/>
                <a:gd name="connsiteY28" fmla="*/ 263488 h 676133"/>
                <a:gd name="connsiteX29" fmla="*/ 82314 w 565445"/>
                <a:gd name="connsiteY29" fmla="*/ 267186 h 676133"/>
                <a:gd name="connsiteX30" fmla="*/ 5628 w 565445"/>
                <a:gd name="connsiteY30" fmla="*/ 181100 h 676133"/>
                <a:gd name="connsiteX31" fmla="*/ 19215 w 565445"/>
                <a:gd name="connsiteY31" fmla="*/ 175472 h 676133"/>
                <a:gd name="connsiteX32" fmla="*/ 150865 w 565445"/>
                <a:gd name="connsiteY32" fmla="*/ 175472 h 676133"/>
                <a:gd name="connsiteX33" fmla="*/ 182560 w 565445"/>
                <a:gd name="connsiteY33" fmla="*/ 175472 h 676133"/>
                <a:gd name="connsiteX34" fmla="*/ 182560 w 565445"/>
                <a:gd name="connsiteY34" fmla="*/ 175472 h 676133"/>
                <a:gd name="connsiteX35" fmla="*/ 382886 w 565445"/>
                <a:gd name="connsiteY35" fmla="*/ 175472 h 676133"/>
                <a:gd name="connsiteX36" fmla="*/ 382887 w 565445"/>
                <a:gd name="connsiteY36" fmla="*/ 37057 h 676133"/>
                <a:gd name="connsiteX37" fmla="*/ 419942 w 565445"/>
                <a:gd name="connsiteY37" fmla="*/ 1 h 676133"/>
                <a:gd name="connsiteX38" fmla="*/ 456998 w 565445"/>
                <a:gd name="connsiteY38" fmla="*/ 37057 h 676133"/>
                <a:gd name="connsiteX39" fmla="*/ 456998 w 565445"/>
                <a:gd name="connsiteY39" fmla="*/ 175473 h 676133"/>
                <a:gd name="connsiteX40" fmla="*/ 546230 w 565445"/>
                <a:gd name="connsiteY40" fmla="*/ 175472 h 676133"/>
                <a:gd name="connsiteX41" fmla="*/ 565445 w 565445"/>
                <a:gd name="connsiteY41" fmla="*/ 194686 h 676133"/>
                <a:gd name="connsiteX42" fmla="*/ 546231 w 565445"/>
                <a:gd name="connsiteY42" fmla="*/ 213900 h 676133"/>
                <a:gd name="connsiteX43" fmla="*/ 525277 w 565445"/>
                <a:gd name="connsiteY43" fmla="*/ 213900 h 676133"/>
                <a:gd name="connsiteX44" fmla="*/ 508900 w 565445"/>
                <a:gd name="connsiteY44" fmla="*/ 524387 h 676133"/>
                <a:gd name="connsiteX45" fmla="*/ 378244 w 565445"/>
                <a:gd name="connsiteY45" fmla="*/ 676133 h 676133"/>
                <a:gd name="connsiteX46" fmla="*/ 184456 w 565445"/>
                <a:gd name="connsiteY46" fmla="*/ 676133 h 676133"/>
                <a:gd name="connsiteX47" fmla="*/ 53800 w 565445"/>
                <a:gd name="connsiteY47" fmla="*/ 524387 h 676133"/>
                <a:gd name="connsiteX48" fmla="*/ 37423 w 565445"/>
                <a:gd name="connsiteY48" fmla="*/ 213900 h 676133"/>
                <a:gd name="connsiteX49" fmla="*/ 19215 w 565445"/>
                <a:gd name="connsiteY49" fmla="*/ 213900 h 676133"/>
                <a:gd name="connsiteX50" fmla="*/ 0 w 565445"/>
                <a:gd name="connsiteY50" fmla="*/ 194687 h 676133"/>
                <a:gd name="connsiteX51" fmla="*/ 5628 w 565445"/>
                <a:gd name="connsiteY51" fmla="*/ 181100 h 676133"/>
                <a:gd name="connsiteX52" fmla="*/ 119301 w 565445"/>
                <a:gd name="connsiteY52" fmla="*/ 10854 h 676133"/>
                <a:gd name="connsiteX53" fmla="*/ 145504 w 565445"/>
                <a:gd name="connsiteY53" fmla="*/ 0 h 676133"/>
                <a:gd name="connsiteX54" fmla="*/ 182560 w 565445"/>
                <a:gd name="connsiteY54" fmla="*/ 37056 h 676133"/>
                <a:gd name="connsiteX55" fmla="*/ 182560 w 565445"/>
                <a:gd name="connsiteY55" fmla="*/ 175472 h 676133"/>
                <a:gd name="connsiteX56" fmla="*/ 150865 w 565445"/>
                <a:gd name="connsiteY56" fmla="*/ 175472 h 676133"/>
                <a:gd name="connsiteX57" fmla="*/ 108448 w 565445"/>
                <a:gd name="connsiteY57" fmla="*/ 175472 h 676133"/>
                <a:gd name="connsiteX58" fmla="*/ 108448 w 565445"/>
                <a:gd name="connsiteY58" fmla="*/ 37056 h 676133"/>
                <a:gd name="connsiteX59" fmla="*/ 119301 w 565445"/>
                <a:gd name="connsiteY59" fmla="*/ 10854 h 67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65445" h="676133">
                  <a:moveTo>
                    <a:pt x="82313" y="374057"/>
                  </a:moveTo>
                  <a:cubicBezTo>
                    <a:pt x="80028" y="376342"/>
                    <a:pt x="78616" y="379499"/>
                    <a:pt x="78615" y="382986"/>
                  </a:cubicBezTo>
                  <a:lnTo>
                    <a:pt x="78614" y="382986"/>
                  </a:lnTo>
                  <a:cubicBezTo>
                    <a:pt x="78614" y="389959"/>
                    <a:pt x="84268" y="395612"/>
                    <a:pt x="91242" y="395612"/>
                  </a:cubicBezTo>
                  <a:lnTo>
                    <a:pt x="474201" y="395613"/>
                  </a:lnTo>
                  <a:cubicBezTo>
                    <a:pt x="477687" y="395613"/>
                    <a:pt x="480845" y="394199"/>
                    <a:pt x="483130" y="391915"/>
                  </a:cubicBezTo>
                  <a:lnTo>
                    <a:pt x="486829" y="382986"/>
                  </a:lnTo>
                  <a:lnTo>
                    <a:pt x="474201" y="370360"/>
                  </a:lnTo>
                  <a:lnTo>
                    <a:pt x="91242" y="370359"/>
                  </a:lnTo>
                  <a:cubicBezTo>
                    <a:pt x="87756" y="370359"/>
                    <a:pt x="84600" y="371771"/>
                    <a:pt x="82313" y="374057"/>
                  </a:cubicBezTo>
                  <a:close/>
                  <a:moveTo>
                    <a:pt x="82314" y="320622"/>
                  </a:moveTo>
                  <a:cubicBezTo>
                    <a:pt x="80029" y="322907"/>
                    <a:pt x="78616" y="326063"/>
                    <a:pt x="78615" y="329550"/>
                  </a:cubicBezTo>
                  <a:lnTo>
                    <a:pt x="78615" y="329551"/>
                  </a:lnTo>
                  <a:cubicBezTo>
                    <a:pt x="78614" y="336525"/>
                    <a:pt x="84268" y="342177"/>
                    <a:pt x="91242" y="342177"/>
                  </a:cubicBezTo>
                  <a:lnTo>
                    <a:pt x="474201" y="342178"/>
                  </a:lnTo>
                  <a:cubicBezTo>
                    <a:pt x="477688" y="342178"/>
                    <a:pt x="480844" y="340765"/>
                    <a:pt x="483130" y="338479"/>
                  </a:cubicBezTo>
                  <a:lnTo>
                    <a:pt x="486829" y="329551"/>
                  </a:lnTo>
                  <a:lnTo>
                    <a:pt x="474201" y="316925"/>
                  </a:lnTo>
                  <a:lnTo>
                    <a:pt x="91243" y="316924"/>
                  </a:lnTo>
                  <a:cubicBezTo>
                    <a:pt x="87756" y="316923"/>
                    <a:pt x="84599" y="318337"/>
                    <a:pt x="82314" y="320622"/>
                  </a:cubicBezTo>
                  <a:close/>
                  <a:moveTo>
                    <a:pt x="82314" y="267186"/>
                  </a:moveTo>
                  <a:cubicBezTo>
                    <a:pt x="80029" y="269471"/>
                    <a:pt x="78616" y="272628"/>
                    <a:pt x="78616" y="276115"/>
                  </a:cubicBezTo>
                  <a:lnTo>
                    <a:pt x="78615" y="276115"/>
                  </a:lnTo>
                  <a:cubicBezTo>
                    <a:pt x="78615" y="283088"/>
                    <a:pt x="84268" y="288742"/>
                    <a:pt x="91242" y="288742"/>
                  </a:cubicBezTo>
                  <a:lnTo>
                    <a:pt x="474201" y="288742"/>
                  </a:lnTo>
                  <a:cubicBezTo>
                    <a:pt x="477689" y="288742"/>
                    <a:pt x="480845" y="287328"/>
                    <a:pt x="483130" y="285044"/>
                  </a:cubicBezTo>
                  <a:lnTo>
                    <a:pt x="486828" y="276116"/>
                  </a:lnTo>
                  <a:lnTo>
                    <a:pt x="474201" y="263489"/>
                  </a:lnTo>
                  <a:lnTo>
                    <a:pt x="91243" y="263488"/>
                  </a:lnTo>
                  <a:cubicBezTo>
                    <a:pt x="87756" y="263488"/>
                    <a:pt x="84599" y="264901"/>
                    <a:pt x="82314" y="267186"/>
                  </a:cubicBezTo>
                  <a:close/>
                  <a:moveTo>
                    <a:pt x="5628" y="181100"/>
                  </a:moveTo>
                  <a:cubicBezTo>
                    <a:pt x="9105" y="177623"/>
                    <a:pt x="13909" y="175472"/>
                    <a:pt x="19215" y="175472"/>
                  </a:cubicBezTo>
                  <a:lnTo>
                    <a:pt x="150865" y="175472"/>
                  </a:lnTo>
                  <a:lnTo>
                    <a:pt x="182560" y="175472"/>
                  </a:lnTo>
                  <a:lnTo>
                    <a:pt x="182560" y="175472"/>
                  </a:lnTo>
                  <a:lnTo>
                    <a:pt x="382886" y="175472"/>
                  </a:lnTo>
                  <a:lnTo>
                    <a:pt x="382887" y="37057"/>
                  </a:lnTo>
                  <a:cubicBezTo>
                    <a:pt x="382886" y="16592"/>
                    <a:pt x="399478" y="1"/>
                    <a:pt x="419942" y="1"/>
                  </a:cubicBezTo>
                  <a:cubicBezTo>
                    <a:pt x="440407" y="1"/>
                    <a:pt x="456999" y="16592"/>
                    <a:pt x="456998" y="37057"/>
                  </a:cubicBezTo>
                  <a:lnTo>
                    <a:pt x="456998" y="175473"/>
                  </a:lnTo>
                  <a:lnTo>
                    <a:pt x="546230" y="175472"/>
                  </a:lnTo>
                  <a:cubicBezTo>
                    <a:pt x="556843" y="175472"/>
                    <a:pt x="565445" y="184074"/>
                    <a:pt x="565445" y="194686"/>
                  </a:cubicBezTo>
                  <a:cubicBezTo>
                    <a:pt x="565445" y="205298"/>
                    <a:pt x="556842" y="213901"/>
                    <a:pt x="546231" y="213900"/>
                  </a:cubicBezTo>
                  <a:lnTo>
                    <a:pt x="525277" y="213900"/>
                  </a:lnTo>
                  <a:lnTo>
                    <a:pt x="508900" y="524387"/>
                  </a:lnTo>
                  <a:cubicBezTo>
                    <a:pt x="504508" y="609787"/>
                    <a:pt x="447140" y="676133"/>
                    <a:pt x="378244" y="676133"/>
                  </a:cubicBezTo>
                  <a:lnTo>
                    <a:pt x="184456" y="676133"/>
                  </a:lnTo>
                  <a:cubicBezTo>
                    <a:pt x="115559" y="676134"/>
                    <a:pt x="58191" y="609787"/>
                    <a:pt x="53800" y="524387"/>
                  </a:cubicBezTo>
                  <a:lnTo>
                    <a:pt x="37423" y="213900"/>
                  </a:lnTo>
                  <a:lnTo>
                    <a:pt x="19215" y="213900"/>
                  </a:lnTo>
                  <a:cubicBezTo>
                    <a:pt x="8602" y="213901"/>
                    <a:pt x="0" y="205298"/>
                    <a:pt x="0" y="194687"/>
                  </a:cubicBezTo>
                  <a:cubicBezTo>
                    <a:pt x="1" y="189381"/>
                    <a:pt x="2151" y="184577"/>
                    <a:pt x="5628" y="181100"/>
                  </a:cubicBezTo>
                  <a:close/>
                  <a:moveTo>
                    <a:pt x="119301" y="10854"/>
                  </a:moveTo>
                  <a:cubicBezTo>
                    <a:pt x="126007" y="4148"/>
                    <a:pt x="135271" y="0"/>
                    <a:pt x="145504" y="0"/>
                  </a:cubicBezTo>
                  <a:cubicBezTo>
                    <a:pt x="165969" y="0"/>
                    <a:pt x="182560" y="16591"/>
                    <a:pt x="182560" y="37056"/>
                  </a:cubicBezTo>
                  <a:lnTo>
                    <a:pt x="182560" y="175472"/>
                  </a:lnTo>
                  <a:lnTo>
                    <a:pt x="150865" y="175472"/>
                  </a:lnTo>
                  <a:lnTo>
                    <a:pt x="108448" y="175472"/>
                  </a:lnTo>
                  <a:lnTo>
                    <a:pt x="108448" y="37056"/>
                  </a:lnTo>
                  <a:cubicBezTo>
                    <a:pt x="108448" y="26824"/>
                    <a:pt x="112596" y="17559"/>
                    <a:pt x="119301" y="108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362AB4A0-E7C8-423F-A9AD-E9E6B5693C4A}"/>
              </a:ext>
            </a:extLst>
          </p:cNvPr>
          <p:cNvGrpSpPr/>
          <p:nvPr/>
        </p:nvGrpSpPr>
        <p:grpSpPr>
          <a:xfrm flipH="1">
            <a:off x="5099227" y="1587631"/>
            <a:ext cx="3452018" cy="1328744"/>
            <a:chOff x="6827378" y="2457115"/>
            <a:chExt cx="1161309" cy="447009"/>
          </a:xfrm>
        </p:grpSpPr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02813D95-0EB1-468F-B068-9659587B86F0}"/>
                </a:ext>
              </a:extLst>
            </p:cNvPr>
            <p:cNvSpPr/>
            <p:nvPr/>
          </p:nvSpPr>
          <p:spPr>
            <a:xfrm>
              <a:off x="7169694" y="2485483"/>
              <a:ext cx="638175" cy="95250"/>
            </a:xfrm>
            <a:custGeom>
              <a:avLst/>
              <a:gdLst>
                <a:gd name="connsiteX0" fmla="*/ 3654 w 638175"/>
                <a:gd name="connsiteY0" fmla="*/ 101461 h 95250"/>
                <a:gd name="connsiteX1" fmla="*/ 8416 w 638175"/>
                <a:gd name="connsiteY1" fmla="*/ 81458 h 95250"/>
                <a:gd name="connsiteX2" fmla="*/ 232254 w 638175"/>
                <a:gd name="connsiteY2" fmla="*/ 2401 h 95250"/>
                <a:gd name="connsiteX3" fmla="*/ 625636 w 638175"/>
                <a:gd name="connsiteY3" fmla="*/ 63361 h 95250"/>
                <a:gd name="connsiteX4" fmla="*/ 632304 w 638175"/>
                <a:gd name="connsiteY4" fmla="*/ 101461 h 95250"/>
                <a:gd name="connsiteX5" fmla="*/ 3654 w 638175"/>
                <a:gd name="connsiteY5" fmla="*/ 10146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8175" h="95250">
                  <a:moveTo>
                    <a:pt x="3654" y="101461"/>
                  </a:moveTo>
                  <a:cubicBezTo>
                    <a:pt x="-4919" y="101461"/>
                    <a:pt x="3654" y="85268"/>
                    <a:pt x="8416" y="81458"/>
                  </a:cubicBezTo>
                  <a:cubicBezTo>
                    <a:pt x="55089" y="49073"/>
                    <a:pt x="119859" y="2401"/>
                    <a:pt x="232254" y="2401"/>
                  </a:cubicBezTo>
                  <a:cubicBezTo>
                    <a:pt x="232254" y="2401"/>
                    <a:pt x="533244" y="-18554"/>
                    <a:pt x="625636" y="63361"/>
                  </a:cubicBezTo>
                  <a:cubicBezTo>
                    <a:pt x="644686" y="80506"/>
                    <a:pt x="643734" y="101461"/>
                    <a:pt x="632304" y="101461"/>
                  </a:cubicBezTo>
                  <a:lnTo>
                    <a:pt x="3654" y="101461"/>
                  </a:lnTo>
                  <a:close/>
                </a:path>
              </a:pathLst>
            </a:custGeom>
            <a:solidFill>
              <a:srgbClr val="FAFAF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="" xmlns:a16="http://schemas.microsoft.com/office/drawing/2014/main" id="{E7A20CE6-F555-4503-AD1B-33F1F765A0C2}"/>
                </a:ext>
              </a:extLst>
            </p:cNvPr>
            <p:cNvSpPr/>
            <p:nvPr/>
          </p:nvSpPr>
          <p:spPr>
            <a:xfrm>
              <a:off x="6827378" y="2457115"/>
              <a:ext cx="1161309" cy="354619"/>
            </a:xfrm>
            <a:custGeom>
              <a:avLst/>
              <a:gdLst>
                <a:gd name="connsiteX0" fmla="*/ 396451 w 1161309"/>
                <a:gd name="connsiteY0" fmla="*/ 82756 h 354619"/>
                <a:gd name="connsiteX1" fmla="*/ 350731 w 1161309"/>
                <a:gd name="connsiteY1" fmla="*/ 109826 h 354619"/>
                <a:gd name="connsiteX2" fmla="*/ 345969 w 1161309"/>
                <a:gd name="connsiteY2" fmla="*/ 129829 h 354619"/>
                <a:gd name="connsiteX3" fmla="*/ 396451 w 1161309"/>
                <a:gd name="connsiteY3" fmla="*/ 129829 h 354619"/>
                <a:gd name="connsiteX4" fmla="*/ 881274 w 1161309"/>
                <a:gd name="connsiteY4" fmla="*/ 52571 h 354619"/>
                <a:gd name="connsiteX5" fmla="*/ 881274 w 1161309"/>
                <a:gd name="connsiteY5" fmla="*/ 129829 h 354619"/>
                <a:gd name="connsiteX6" fmla="*/ 974619 w 1161309"/>
                <a:gd name="connsiteY6" fmla="*/ 129829 h 354619"/>
                <a:gd name="connsiteX7" fmla="*/ 967951 w 1161309"/>
                <a:gd name="connsiteY7" fmla="*/ 91729 h 354619"/>
                <a:gd name="connsiteX8" fmla="*/ 918015 w 1161309"/>
                <a:gd name="connsiteY8" fmla="*/ 62930 h 354619"/>
                <a:gd name="connsiteX9" fmla="*/ 613622 w 1161309"/>
                <a:gd name="connsiteY9" fmla="*/ 29109 h 354619"/>
                <a:gd name="connsiteX10" fmla="*/ 587683 w 1161309"/>
                <a:gd name="connsiteY10" fmla="*/ 30029 h 354619"/>
                <a:gd name="connsiteX11" fmla="*/ 574569 w 1161309"/>
                <a:gd name="connsiteY11" fmla="*/ 30769 h 354619"/>
                <a:gd name="connsiteX12" fmla="*/ 438005 w 1161309"/>
                <a:gd name="connsiteY12" fmla="*/ 58153 h 354619"/>
                <a:gd name="connsiteX13" fmla="*/ 407881 w 1161309"/>
                <a:gd name="connsiteY13" fmla="*/ 75989 h 354619"/>
                <a:gd name="connsiteX14" fmla="*/ 407881 w 1161309"/>
                <a:gd name="connsiteY14" fmla="*/ 129829 h 354619"/>
                <a:gd name="connsiteX15" fmla="*/ 613622 w 1161309"/>
                <a:gd name="connsiteY15" fmla="*/ 129829 h 354619"/>
                <a:gd name="connsiteX16" fmla="*/ 625052 w 1161309"/>
                <a:gd name="connsiteY16" fmla="*/ 28783 h 354619"/>
                <a:gd name="connsiteX17" fmla="*/ 625052 w 1161309"/>
                <a:gd name="connsiteY17" fmla="*/ 129829 h 354619"/>
                <a:gd name="connsiteX18" fmla="*/ 869844 w 1161309"/>
                <a:gd name="connsiteY18" fmla="*/ 129829 h 354619"/>
                <a:gd name="connsiteX19" fmla="*/ 869844 w 1161309"/>
                <a:gd name="connsiteY19" fmla="*/ 49349 h 354619"/>
                <a:gd name="connsiteX20" fmla="*/ 851831 w 1161309"/>
                <a:gd name="connsiteY20" fmla="*/ 44270 h 354619"/>
                <a:gd name="connsiteX21" fmla="*/ 704731 w 1161309"/>
                <a:gd name="connsiteY21" fmla="*/ 29106 h 354619"/>
                <a:gd name="connsiteX22" fmla="*/ 580284 w 1161309"/>
                <a:gd name="connsiteY22" fmla="*/ 289 h 354619"/>
                <a:gd name="connsiteX23" fmla="*/ 1024149 w 1161309"/>
                <a:gd name="connsiteY23" fmla="*/ 92681 h 354619"/>
                <a:gd name="connsiteX24" fmla="*/ 1045104 w 1161309"/>
                <a:gd name="connsiteY24" fmla="*/ 100301 h 354619"/>
                <a:gd name="connsiteX25" fmla="*/ 1113684 w 1161309"/>
                <a:gd name="connsiteY25" fmla="*/ 100301 h 354619"/>
                <a:gd name="connsiteX26" fmla="*/ 1128924 w 1161309"/>
                <a:gd name="connsiteY26" fmla="*/ 115541 h 354619"/>
                <a:gd name="connsiteX27" fmla="*/ 1128924 w 1161309"/>
                <a:gd name="connsiteY27" fmla="*/ 211744 h 354619"/>
                <a:gd name="connsiteX28" fmla="*/ 1161309 w 1161309"/>
                <a:gd name="connsiteY28" fmla="*/ 240319 h 354619"/>
                <a:gd name="connsiteX29" fmla="*/ 1161309 w 1161309"/>
                <a:gd name="connsiteY29" fmla="*/ 322234 h 354619"/>
                <a:gd name="connsiteX30" fmla="*/ 1084157 w 1161309"/>
                <a:gd name="connsiteY30" fmla="*/ 354619 h 354619"/>
                <a:gd name="connsiteX31" fmla="*/ 1036532 w 1161309"/>
                <a:gd name="connsiteY31" fmla="*/ 354619 h 354619"/>
                <a:gd name="connsiteX32" fmla="*/ 940329 w 1161309"/>
                <a:gd name="connsiteY32" fmla="*/ 258416 h 354619"/>
                <a:gd name="connsiteX33" fmla="*/ 844126 w 1161309"/>
                <a:gd name="connsiteY33" fmla="*/ 354619 h 354619"/>
                <a:gd name="connsiteX34" fmla="*/ 312632 w 1161309"/>
                <a:gd name="connsiteY34" fmla="*/ 354619 h 354619"/>
                <a:gd name="connsiteX35" fmla="*/ 312632 w 1161309"/>
                <a:gd name="connsiteY35" fmla="*/ 352714 h 354619"/>
                <a:gd name="connsiteX36" fmla="*/ 216429 w 1161309"/>
                <a:gd name="connsiteY36" fmla="*/ 256511 h 354619"/>
                <a:gd name="connsiteX37" fmla="*/ 120226 w 1161309"/>
                <a:gd name="connsiteY37" fmla="*/ 352714 h 354619"/>
                <a:gd name="connsiteX38" fmla="*/ 120226 w 1161309"/>
                <a:gd name="connsiteY38" fmla="*/ 354619 h 354619"/>
                <a:gd name="connsiteX39" fmla="*/ 30692 w 1161309"/>
                <a:gd name="connsiteY39" fmla="*/ 354619 h 354619"/>
                <a:gd name="connsiteX40" fmla="*/ 212 w 1161309"/>
                <a:gd name="connsiteY40" fmla="*/ 325091 h 354619"/>
                <a:gd name="connsiteX41" fmla="*/ 212 w 1161309"/>
                <a:gd name="connsiteY41" fmla="*/ 241271 h 354619"/>
                <a:gd name="connsiteX42" fmla="*/ 68792 w 1161309"/>
                <a:gd name="connsiteY42" fmla="*/ 181264 h 354619"/>
                <a:gd name="connsiteX43" fmla="*/ 270722 w 1161309"/>
                <a:gd name="connsiteY43" fmla="*/ 134591 h 354619"/>
                <a:gd name="connsiteX44" fmla="*/ 313584 w 1161309"/>
                <a:gd name="connsiteY44" fmla="*/ 106969 h 354619"/>
                <a:gd name="connsiteX45" fmla="*/ 580284 w 1161309"/>
                <a:gd name="connsiteY45" fmla="*/ 289 h 35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161309" h="354619">
                  <a:moveTo>
                    <a:pt x="396451" y="82756"/>
                  </a:moveTo>
                  <a:lnTo>
                    <a:pt x="350731" y="109826"/>
                  </a:lnTo>
                  <a:cubicBezTo>
                    <a:pt x="345969" y="113636"/>
                    <a:pt x="337396" y="129829"/>
                    <a:pt x="345969" y="129829"/>
                  </a:cubicBezTo>
                  <a:lnTo>
                    <a:pt x="396451" y="129829"/>
                  </a:lnTo>
                  <a:close/>
                  <a:moveTo>
                    <a:pt x="881274" y="52571"/>
                  </a:moveTo>
                  <a:lnTo>
                    <a:pt x="881274" y="129829"/>
                  </a:lnTo>
                  <a:lnTo>
                    <a:pt x="974619" y="129829"/>
                  </a:lnTo>
                  <a:cubicBezTo>
                    <a:pt x="986049" y="129829"/>
                    <a:pt x="987001" y="108874"/>
                    <a:pt x="967951" y="91729"/>
                  </a:cubicBezTo>
                  <a:cubicBezTo>
                    <a:pt x="954959" y="80210"/>
                    <a:pt x="937841" y="70725"/>
                    <a:pt x="918015" y="62930"/>
                  </a:cubicBezTo>
                  <a:close/>
                  <a:moveTo>
                    <a:pt x="613622" y="29109"/>
                  </a:moveTo>
                  <a:lnTo>
                    <a:pt x="587683" y="30029"/>
                  </a:lnTo>
                  <a:cubicBezTo>
                    <a:pt x="579272" y="30442"/>
                    <a:pt x="574569" y="30769"/>
                    <a:pt x="574569" y="30769"/>
                  </a:cubicBezTo>
                  <a:cubicBezTo>
                    <a:pt x="518372" y="30769"/>
                    <a:pt x="474081" y="42437"/>
                    <a:pt x="438005" y="58153"/>
                  </a:cubicBezTo>
                  <a:lnTo>
                    <a:pt x="407881" y="75989"/>
                  </a:lnTo>
                  <a:lnTo>
                    <a:pt x="407881" y="129829"/>
                  </a:lnTo>
                  <a:lnTo>
                    <a:pt x="613622" y="129829"/>
                  </a:lnTo>
                  <a:close/>
                  <a:moveTo>
                    <a:pt x="625052" y="28783"/>
                  </a:moveTo>
                  <a:lnTo>
                    <a:pt x="625052" y="129829"/>
                  </a:lnTo>
                  <a:lnTo>
                    <a:pt x="869844" y="129829"/>
                  </a:lnTo>
                  <a:lnTo>
                    <a:pt x="869844" y="49349"/>
                  </a:lnTo>
                  <a:lnTo>
                    <a:pt x="851831" y="44270"/>
                  </a:lnTo>
                  <a:cubicBezTo>
                    <a:pt x="804182" y="34751"/>
                    <a:pt x="751370" y="30615"/>
                    <a:pt x="704731" y="29106"/>
                  </a:cubicBezTo>
                  <a:close/>
                  <a:moveTo>
                    <a:pt x="580284" y="289"/>
                  </a:moveTo>
                  <a:cubicBezTo>
                    <a:pt x="766974" y="-664"/>
                    <a:pt x="913659" y="-4474"/>
                    <a:pt x="1024149" y="92681"/>
                  </a:cubicBezTo>
                  <a:cubicBezTo>
                    <a:pt x="1029864" y="97444"/>
                    <a:pt x="1037484" y="100301"/>
                    <a:pt x="1045104" y="100301"/>
                  </a:cubicBezTo>
                  <a:lnTo>
                    <a:pt x="1113684" y="100301"/>
                  </a:lnTo>
                  <a:cubicBezTo>
                    <a:pt x="1122257" y="100301"/>
                    <a:pt x="1128924" y="106969"/>
                    <a:pt x="1128924" y="115541"/>
                  </a:cubicBezTo>
                  <a:lnTo>
                    <a:pt x="1128924" y="211744"/>
                  </a:lnTo>
                  <a:cubicBezTo>
                    <a:pt x="1146069" y="211744"/>
                    <a:pt x="1160357" y="225079"/>
                    <a:pt x="1161309" y="240319"/>
                  </a:cubicBezTo>
                  <a:lnTo>
                    <a:pt x="1161309" y="322234"/>
                  </a:lnTo>
                  <a:lnTo>
                    <a:pt x="1084157" y="354619"/>
                  </a:lnTo>
                  <a:lnTo>
                    <a:pt x="1036532" y="354619"/>
                  </a:lnTo>
                  <a:cubicBezTo>
                    <a:pt x="1036532" y="301279"/>
                    <a:pt x="993669" y="258416"/>
                    <a:pt x="940329" y="258416"/>
                  </a:cubicBezTo>
                  <a:cubicBezTo>
                    <a:pt x="886989" y="258416"/>
                    <a:pt x="844126" y="301279"/>
                    <a:pt x="844126" y="354619"/>
                  </a:cubicBezTo>
                  <a:lnTo>
                    <a:pt x="312632" y="354619"/>
                  </a:lnTo>
                  <a:cubicBezTo>
                    <a:pt x="312632" y="354619"/>
                    <a:pt x="312632" y="353666"/>
                    <a:pt x="312632" y="352714"/>
                  </a:cubicBezTo>
                  <a:cubicBezTo>
                    <a:pt x="312632" y="299374"/>
                    <a:pt x="269769" y="256511"/>
                    <a:pt x="216429" y="256511"/>
                  </a:cubicBezTo>
                  <a:cubicBezTo>
                    <a:pt x="163089" y="256511"/>
                    <a:pt x="120226" y="299374"/>
                    <a:pt x="120226" y="352714"/>
                  </a:cubicBezTo>
                  <a:cubicBezTo>
                    <a:pt x="120226" y="352714"/>
                    <a:pt x="120226" y="353666"/>
                    <a:pt x="120226" y="354619"/>
                  </a:cubicBezTo>
                  <a:lnTo>
                    <a:pt x="30692" y="354619"/>
                  </a:lnTo>
                  <a:cubicBezTo>
                    <a:pt x="14499" y="354619"/>
                    <a:pt x="212" y="341284"/>
                    <a:pt x="212" y="325091"/>
                  </a:cubicBezTo>
                  <a:lnTo>
                    <a:pt x="212" y="241271"/>
                  </a:lnTo>
                  <a:cubicBezTo>
                    <a:pt x="212" y="241271"/>
                    <a:pt x="-7408" y="201266"/>
                    <a:pt x="68792" y="181264"/>
                  </a:cubicBezTo>
                  <a:cubicBezTo>
                    <a:pt x="124037" y="166976"/>
                    <a:pt x="216429" y="148879"/>
                    <a:pt x="270722" y="134591"/>
                  </a:cubicBezTo>
                  <a:cubicBezTo>
                    <a:pt x="293582" y="128876"/>
                    <a:pt x="301201" y="117446"/>
                    <a:pt x="313584" y="106969"/>
                  </a:cubicBezTo>
                  <a:cubicBezTo>
                    <a:pt x="349779" y="75536"/>
                    <a:pt x="457412" y="1241"/>
                    <a:pt x="580284" y="28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="" xmlns:a16="http://schemas.microsoft.com/office/drawing/2014/main" id="{9D12E2E8-3950-4EEF-B174-DC0F6B848C2A}"/>
                </a:ext>
              </a:extLst>
            </p:cNvPr>
            <p:cNvSpPr/>
            <p:nvPr/>
          </p:nvSpPr>
          <p:spPr>
            <a:xfrm>
              <a:off x="6951414" y="2719341"/>
              <a:ext cx="182880" cy="181927"/>
            </a:xfrm>
            <a:custGeom>
              <a:avLst/>
              <a:gdLst>
                <a:gd name="connsiteX0" fmla="*/ 92393 w 182880"/>
                <a:gd name="connsiteY0" fmla="*/ 76200 h 181927"/>
                <a:gd name="connsiteX1" fmla="*/ 108586 w 182880"/>
                <a:gd name="connsiteY1" fmla="*/ 92392 h 181927"/>
                <a:gd name="connsiteX2" fmla="*/ 92393 w 182880"/>
                <a:gd name="connsiteY2" fmla="*/ 108585 h 181927"/>
                <a:gd name="connsiteX3" fmla="*/ 76201 w 182880"/>
                <a:gd name="connsiteY3" fmla="*/ 92392 h 181927"/>
                <a:gd name="connsiteX4" fmla="*/ 92393 w 182880"/>
                <a:gd name="connsiteY4" fmla="*/ 76200 h 181927"/>
                <a:gd name="connsiteX5" fmla="*/ 90538 w 182880"/>
                <a:gd name="connsiteY5" fmla="*/ 46724 h 181927"/>
                <a:gd name="connsiteX6" fmla="*/ 59557 w 182880"/>
                <a:gd name="connsiteY6" fmla="*/ 59557 h 181927"/>
                <a:gd name="connsiteX7" fmla="*/ 59556 w 182880"/>
                <a:gd name="connsiteY7" fmla="*/ 121520 h 181927"/>
                <a:gd name="connsiteX8" fmla="*/ 121520 w 182880"/>
                <a:gd name="connsiteY8" fmla="*/ 121520 h 181927"/>
                <a:gd name="connsiteX9" fmla="*/ 121520 w 182880"/>
                <a:gd name="connsiteY9" fmla="*/ 59557 h 181927"/>
                <a:gd name="connsiteX10" fmla="*/ 90538 w 182880"/>
                <a:gd name="connsiteY10" fmla="*/ 46724 h 181927"/>
                <a:gd name="connsiteX11" fmla="*/ 91440 w 182880"/>
                <a:gd name="connsiteY11" fmla="*/ 0 h 181927"/>
                <a:gd name="connsiteX12" fmla="*/ 182880 w 182880"/>
                <a:gd name="connsiteY12" fmla="*/ 91440 h 181927"/>
                <a:gd name="connsiteX13" fmla="*/ 182880 w 182880"/>
                <a:gd name="connsiteY13" fmla="*/ 93345 h 181927"/>
                <a:gd name="connsiteX14" fmla="*/ 91440 w 182880"/>
                <a:gd name="connsiteY14" fmla="*/ 181927 h 181927"/>
                <a:gd name="connsiteX15" fmla="*/ 0 w 182880"/>
                <a:gd name="connsiteY15" fmla="*/ 93345 h 181927"/>
                <a:gd name="connsiteX16" fmla="*/ 0 w 182880"/>
                <a:gd name="connsiteY16" fmla="*/ 91440 h 181927"/>
                <a:gd name="connsiteX17" fmla="*/ 91440 w 182880"/>
                <a:gd name="connsiteY17" fmla="*/ 0 h 181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2880" h="181927">
                  <a:moveTo>
                    <a:pt x="92393" y="76200"/>
                  </a:moveTo>
                  <a:cubicBezTo>
                    <a:pt x="101336" y="76200"/>
                    <a:pt x="108586" y="83450"/>
                    <a:pt x="108586" y="92392"/>
                  </a:cubicBezTo>
                  <a:cubicBezTo>
                    <a:pt x="108586" y="101335"/>
                    <a:pt x="101336" y="108585"/>
                    <a:pt x="92393" y="108585"/>
                  </a:cubicBezTo>
                  <a:cubicBezTo>
                    <a:pt x="83451" y="108585"/>
                    <a:pt x="76201" y="101335"/>
                    <a:pt x="76201" y="92392"/>
                  </a:cubicBezTo>
                  <a:cubicBezTo>
                    <a:pt x="76201" y="83450"/>
                    <a:pt x="83450" y="76200"/>
                    <a:pt x="92393" y="76200"/>
                  </a:cubicBezTo>
                  <a:close/>
                  <a:moveTo>
                    <a:pt x="90538" y="46724"/>
                  </a:moveTo>
                  <a:cubicBezTo>
                    <a:pt x="79325" y="46724"/>
                    <a:pt x="68112" y="51002"/>
                    <a:pt x="59557" y="59557"/>
                  </a:cubicBezTo>
                  <a:cubicBezTo>
                    <a:pt x="42446" y="76667"/>
                    <a:pt x="42446" y="104409"/>
                    <a:pt x="59556" y="121520"/>
                  </a:cubicBezTo>
                  <a:cubicBezTo>
                    <a:pt x="76667" y="138631"/>
                    <a:pt x="104409" y="138630"/>
                    <a:pt x="121520" y="121520"/>
                  </a:cubicBezTo>
                  <a:cubicBezTo>
                    <a:pt x="138630" y="104409"/>
                    <a:pt x="138630" y="76667"/>
                    <a:pt x="121520" y="59557"/>
                  </a:cubicBezTo>
                  <a:cubicBezTo>
                    <a:pt x="112965" y="51002"/>
                    <a:pt x="101752" y="46724"/>
                    <a:pt x="90538" y="46724"/>
                  </a:cubicBezTo>
                  <a:close/>
                  <a:moveTo>
                    <a:pt x="91440" y="0"/>
                  </a:moveTo>
                  <a:cubicBezTo>
                    <a:pt x="140970" y="0"/>
                    <a:pt x="181927" y="40957"/>
                    <a:pt x="182880" y="91440"/>
                  </a:cubicBezTo>
                  <a:cubicBezTo>
                    <a:pt x="182880" y="91440"/>
                    <a:pt x="182880" y="92392"/>
                    <a:pt x="182880" y="93345"/>
                  </a:cubicBezTo>
                  <a:cubicBezTo>
                    <a:pt x="180975" y="141922"/>
                    <a:pt x="140970" y="181927"/>
                    <a:pt x="91440" y="181927"/>
                  </a:cubicBezTo>
                  <a:cubicBezTo>
                    <a:pt x="41910" y="181927"/>
                    <a:pt x="952" y="142875"/>
                    <a:pt x="0" y="93345"/>
                  </a:cubicBezTo>
                  <a:cubicBezTo>
                    <a:pt x="0" y="93345"/>
                    <a:pt x="0" y="92392"/>
                    <a:pt x="0" y="91440"/>
                  </a:cubicBezTo>
                  <a:cubicBezTo>
                    <a:pt x="0" y="40957"/>
                    <a:pt x="40957" y="0"/>
                    <a:pt x="91440" y="0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="" xmlns:a16="http://schemas.microsoft.com/office/drawing/2014/main" id="{D1110F85-06A7-40A1-8BB0-029E9BEF6F91}"/>
                </a:ext>
              </a:extLst>
            </p:cNvPr>
            <p:cNvSpPr/>
            <p:nvPr/>
          </p:nvSpPr>
          <p:spPr>
            <a:xfrm>
              <a:off x="7674361" y="2721244"/>
              <a:ext cx="182880" cy="182880"/>
            </a:xfrm>
            <a:custGeom>
              <a:avLst/>
              <a:gdLst>
                <a:gd name="connsiteX0" fmla="*/ 92393 w 182880"/>
                <a:gd name="connsiteY0" fmla="*/ 76201 h 182880"/>
                <a:gd name="connsiteX1" fmla="*/ 108586 w 182880"/>
                <a:gd name="connsiteY1" fmla="*/ 92393 h 182880"/>
                <a:gd name="connsiteX2" fmla="*/ 92393 w 182880"/>
                <a:gd name="connsiteY2" fmla="*/ 108586 h 182880"/>
                <a:gd name="connsiteX3" fmla="*/ 76201 w 182880"/>
                <a:gd name="connsiteY3" fmla="*/ 92393 h 182880"/>
                <a:gd name="connsiteX4" fmla="*/ 92393 w 182880"/>
                <a:gd name="connsiteY4" fmla="*/ 76201 h 182880"/>
                <a:gd name="connsiteX5" fmla="*/ 90538 w 182880"/>
                <a:gd name="connsiteY5" fmla="*/ 46724 h 182880"/>
                <a:gd name="connsiteX6" fmla="*/ 59556 w 182880"/>
                <a:gd name="connsiteY6" fmla="*/ 59557 h 182880"/>
                <a:gd name="connsiteX7" fmla="*/ 59556 w 182880"/>
                <a:gd name="connsiteY7" fmla="*/ 121520 h 182880"/>
                <a:gd name="connsiteX8" fmla="*/ 121520 w 182880"/>
                <a:gd name="connsiteY8" fmla="*/ 121520 h 182880"/>
                <a:gd name="connsiteX9" fmla="*/ 121520 w 182880"/>
                <a:gd name="connsiteY9" fmla="*/ 59557 h 182880"/>
                <a:gd name="connsiteX10" fmla="*/ 90538 w 182880"/>
                <a:gd name="connsiteY10" fmla="*/ 46724 h 182880"/>
                <a:gd name="connsiteX11" fmla="*/ 91440 w 182880"/>
                <a:gd name="connsiteY11" fmla="*/ 0 h 182880"/>
                <a:gd name="connsiteX12" fmla="*/ 182880 w 182880"/>
                <a:gd name="connsiteY12" fmla="*/ 91440 h 182880"/>
                <a:gd name="connsiteX13" fmla="*/ 91440 w 182880"/>
                <a:gd name="connsiteY13" fmla="*/ 182880 h 182880"/>
                <a:gd name="connsiteX14" fmla="*/ 0 w 182880"/>
                <a:gd name="connsiteY14" fmla="*/ 91440 h 182880"/>
                <a:gd name="connsiteX15" fmla="*/ 91440 w 182880"/>
                <a:gd name="connsiteY15" fmla="*/ 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0" h="182880">
                  <a:moveTo>
                    <a:pt x="92393" y="76201"/>
                  </a:moveTo>
                  <a:cubicBezTo>
                    <a:pt x="101336" y="76201"/>
                    <a:pt x="108586" y="83451"/>
                    <a:pt x="108586" y="92393"/>
                  </a:cubicBezTo>
                  <a:cubicBezTo>
                    <a:pt x="108586" y="101336"/>
                    <a:pt x="101336" y="108586"/>
                    <a:pt x="92393" y="108586"/>
                  </a:cubicBezTo>
                  <a:cubicBezTo>
                    <a:pt x="83451" y="108586"/>
                    <a:pt x="76201" y="101336"/>
                    <a:pt x="76201" y="92393"/>
                  </a:cubicBezTo>
                  <a:cubicBezTo>
                    <a:pt x="76201" y="83451"/>
                    <a:pt x="83450" y="76201"/>
                    <a:pt x="92393" y="76201"/>
                  </a:cubicBezTo>
                  <a:close/>
                  <a:moveTo>
                    <a:pt x="90538" y="46724"/>
                  </a:moveTo>
                  <a:cubicBezTo>
                    <a:pt x="79325" y="46724"/>
                    <a:pt x="68112" y="51002"/>
                    <a:pt x="59556" y="59557"/>
                  </a:cubicBezTo>
                  <a:cubicBezTo>
                    <a:pt x="42446" y="76668"/>
                    <a:pt x="42446" y="104409"/>
                    <a:pt x="59556" y="121520"/>
                  </a:cubicBezTo>
                  <a:cubicBezTo>
                    <a:pt x="76667" y="138631"/>
                    <a:pt x="104409" y="138630"/>
                    <a:pt x="121520" y="121520"/>
                  </a:cubicBezTo>
                  <a:cubicBezTo>
                    <a:pt x="138630" y="104409"/>
                    <a:pt x="138630" y="76667"/>
                    <a:pt x="121520" y="59557"/>
                  </a:cubicBezTo>
                  <a:cubicBezTo>
                    <a:pt x="112965" y="51002"/>
                    <a:pt x="101752" y="46724"/>
                    <a:pt x="90538" y="46724"/>
                  </a:cubicBezTo>
                  <a:close/>
                  <a:moveTo>
                    <a:pt x="91440" y="0"/>
                  </a:moveTo>
                  <a:cubicBezTo>
                    <a:pt x="141941" y="0"/>
                    <a:pt x="182880" y="40939"/>
                    <a:pt x="182880" y="91440"/>
                  </a:cubicBezTo>
                  <a:cubicBezTo>
                    <a:pt x="182880" y="141941"/>
                    <a:pt x="141941" y="182880"/>
                    <a:pt x="91440" y="182880"/>
                  </a:cubicBezTo>
                  <a:cubicBezTo>
                    <a:pt x="40939" y="182880"/>
                    <a:pt x="0" y="141941"/>
                    <a:pt x="0" y="91440"/>
                  </a:cubicBezTo>
                  <a:cubicBezTo>
                    <a:pt x="0" y="40939"/>
                    <a:pt x="40939" y="0"/>
                    <a:pt x="91440" y="0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="" xmlns:a16="http://schemas.microsoft.com/office/drawing/2014/main" id="{1C6FEB78-68D4-459B-8E77-9B608080C6E1}"/>
                </a:ext>
              </a:extLst>
            </p:cNvPr>
            <p:cNvSpPr/>
            <p:nvPr/>
          </p:nvSpPr>
          <p:spPr>
            <a:xfrm>
              <a:off x="6836162" y="2597197"/>
              <a:ext cx="1108710" cy="160242"/>
            </a:xfrm>
            <a:custGeom>
              <a:avLst/>
              <a:gdLst>
                <a:gd name="connsiteX0" fmla="*/ 0 w 1108710"/>
                <a:gd name="connsiteY0" fmla="*/ 88804 h 160242"/>
                <a:gd name="connsiteX1" fmla="*/ 76200 w 1108710"/>
                <a:gd name="connsiteY1" fmla="*/ 88804 h 160242"/>
                <a:gd name="connsiteX2" fmla="*/ 81915 w 1108710"/>
                <a:gd name="connsiteY2" fmla="*/ 108807 h 160242"/>
                <a:gd name="connsiteX3" fmla="*/ 67628 w 1108710"/>
                <a:gd name="connsiteY3" fmla="*/ 128809 h 160242"/>
                <a:gd name="connsiteX4" fmla="*/ 61913 w 1108710"/>
                <a:gd name="connsiteY4" fmla="*/ 132619 h 160242"/>
                <a:gd name="connsiteX5" fmla="*/ 11430 w 1108710"/>
                <a:gd name="connsiteY5" fmla="*/ 132619 h 160242"/>
                <a:gd name="connsiteX6" fmla="*/ 0 w 1108710"/>
                <a:gd name="connsiteY6" fmla="*/ 121189 h 160242"/>
                <a:gd name="connsiteX7" fmla="*/ 0 w 1108710"/>
                <a:gd name="connsiteY7" fmla="*/ 88804 h 160242"/>
                <a:gd name="connsiteX8" fmla="*/ 610553 w 1108710"/>
                <a:gd name="connsiteY8" fmla="*/ 32607 h 160242"/>
                <a:gd name="connsiteX9" fmla="*/ 616268 w 1108710"/>
                <a:gd name="connsiteY9" fmla="*/ 34512 h 160242"/>
                <a:gd name="connsiteX10" fmla="*/ 616268 w 1108710"/>
                <a:gd name="connsiteY10" fmla="*/ 158337 h 160242"/>
                <a:gd name="connsiteX11" fmla="*/ 610553 w 1108710"/>
                <a:gd name="connsiteY11" fmla="*/ 160242 h 160242"/>
                <a:gd name="connsiteX12" fmla="*/ 604838 w 1108710"/>
                <a:gd name="connsiteY12" fmla="*/ 158337 h 160242"/>
                <a:gd name="connsiteX13" fmla="*/ 604838 w 1108710"/>
                <a:gd name="connsiteY13" fmla="*/ 34512 h 160242"/>
                <a:gd name="connsiteX14" fmla="*/ 610553 w 1108710"/>
                <a:gd name="connsiteY14" fmla="*/ 32607 h 160242"/>
                <a:gd name="connsiteX15" fmla="*/ 1099542 w 1108710"/>
                <a:gd name="connsiteY15" fmla="*/ 341 h 160242"/>
                <a:gd name="connsiteX16" fmla="*/ 1108710 w 1108710"/>
                <a:gd name="connsiteY16" fmla="*/ 10699 h 160242"/>
                <a:gd name="connsiteX17" fmla="*/ 1108710 w 1108710"/>
                <a:gd name="connsiteY17" fmla="*/ 50704 h 160242"/>
                <a:gd name="connsiteX18" fmla="*/ 1090612 w 1108710"/>
                <a:gd name="connsiteY18" fmla="*/ 71659 h 160242"/>
                <a:gd name="connsiteX19" fmla="*/ 1066800 w 1108710"/>
                <a:gd name="connsiteY19" fmla="*/ 71659 h 160242"/>
                <a:gd name="connsiteX20" fmla="*/ 1053465 w 1108710"/>
                <a:gd name="connsiteY20" fmla="*/ 52609 h 160242"/>
                <a:gd name="connsiteX21" fmla="*/ 1083945 w 1108710"/>
                <a:gd name="connsiteY21" fmla="*/ 4984 h 160242"/>
                <a:gd name="connsiteX22" fmla="*/ 1099542 w 1108710"/>
                <a:gd name="connsiteY22" fmla="*/ 341 h 160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08710" h="160242">
                  <a:moveTo>
                    <a:pt x="0" y="88804"/>
                  </a:moveTo>
                  <a:cubicBezTo>
                    <a:pt x="1905" y="88804"/>
                    <a:pt x="76200" y="88804"/>
                    <a:pt x="76200" y="88804"/>
                  </a:cubicBezTo>
                  <a:cubicBezTo>
                    <a:pt x="83820" y="88804"/>
                    <a:pt x="86678" y="101187"/>
                    <a:pt x="81915" y="108807"/>
                  </a:cubicBezTo>
                  <a:lnTo>
                    <a:pt x="67628" y="128809"/>
                  </a:lnTo>
                  <a:cubicBezTo>
                    <a:pt x="65722" y="131667"/>
                    <a:pt x="63817" y="132619"/>
                    <a:pt x="61913" y="132619"/>
                  </a:cubicBezTo>
                  <a:lnTo>
                    <a:pt x="11430" y="132619"/>
                  </a:lnTo>
                  <a:cubicBezTo>
                    <a:pt x="4763" y="132619"/>
                    <a:pt x="0" y="127857"/>
                    <a:pt x="0" y="121189"/>
                  </a:cubicBezTo>
                  <a:cubicBezTo>
                    <a:pt x="0" y="108807"/>
                    <a:pt x="0" y="95472"/>
                    <a:pt x="0" y="88804"/>
                  </a:cubicBezTo>
                  <a:close/>
                  <a:moveTo>
                    <a:pt x="610553" y="32607"/>
                  </a:moveTo>
                  <a:cubicBezTo>
                    <a:pt x="613410" y="32607"/>
                    <a:pt x="616268" y="33560"/>
                    <a:pt x="616268" y="34512"/>
                  </a:cubicBezTo>
                  <a:lnTo>
                    <a:pt x="616268" y="158337"/>
                  </a:lnTo>
                  <a:cubicBezTo>
                    <a:pt x="615316" y="159289"/>
                    <a:pt x="613410" y="160242"/>
                    <a:pt x="610553" y="160242"/>
                  </a:cubicBezTo>
                  <a:cubicBezTo>
                    <a:pt x="607695" y="160242"/>
                    <a:pt x="604838" y="159289"/>
                    <a:pt x="604838" y="158337"/>
                  </a:cubicBezTo>
                  <a:lnTo>
                    <a:pt x="604838" y="34512"/>
                  </a:lnTo>
                  <a:cubicBezTo>
                    <a:pt x="604838" y="33560"/>
                    <a:pt x="607695" y="32607"/>
                    <a:pt x="610553" y="32607"/>
                  </a:cubicBezTo>
                  <a:close/>
                  <a:moveTo>
                    <a:pt x="1099542" y="341"/>
                  </a:moveTo>
                  <a:cubicBezTo>
                    <a:pt x="1104662" y="1412"/>
                    <a:pt x="1108710" y="4984"/>
                    <a:pt x="1108710" y="10699"/>
                  </a:cubicBezTo>
                  <a:lnTo>
                    <a:pt x="1108710" y="50704"/>
                  </a:lnTo>
                  <a:cubicBezTo>
                    <a:pt x="1108710" y="62134"/>
                    <a:pt x="1102995" y="72612"/>
                    <a:pt x="1090612" y="71659"/>
                  </a:cubicBezTo>
                  <a:lnTo>
                    <a:pt x="1066800" y="71659"/>
                  </a:lnTo>
                  <a:cubicBezTo>
                    <a:pt x="1056323" y="71659"/>
                    <a:pt x="1049655" y="62134"/>
                    <a:pt x="1053465" y="52609"/>
                  </a:cubicBezTo>
                  <a:cubicBezTo>
                    <a:pt x="1060133" y="35464"/>
                    <a:pt x="1066800" y="20224"/>
                    <a:pt x="1083945" y="4984"/>
                  </a:cubicBezTo>
                  <a:cubicBezTo>
                    <a:pt x="1088231" y="698"/>
                    <a:pt x="1094422" y="-731"/>
                    <a:pt x="1099542" y="341"/>
                  </a:cubicBezTo>
                  <a:close/>
                </a:path>
              </a:pathLst>
            </a:custGeom>
            <a:solidFill>
              <a:srgbClr val="FAFAFA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9" name="Block Arc 5">
            <a:extLst>
              <a:ext uri="{FF2B5EF4-FFF2-40B4-BE49-F238E27FC236}">
                <a16:creationId xmlns="" xmlns:a16="http://schemas.microsoft.com/office/drawing/2014/main" id="{841ABF8F-4EBA-4F47-9E09-E2E9B57BFD55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6979974" y="2063552"/>
            <a:ext cx="431549" cy="465361"/>
          </a:xfrm>
          <a:custGeom>
            <a:avLst/>
            <a:gdLst/>
            <a:ahLst/>
            <a:cxnLst/>
            <a:rect l="l" t="t" r="r" b="b"/>
            <a:pathLst>
              <a:path w="3672275" h="3963955">
                <a:moveTo>
                  <a:pt x="984766" y="3417555"/>
                </a:moveTo>
                <a:cubicBezTo>
                  <a:pt x="932254" y="3417555"/>
                  <a:pt x="882982" y="3403623"/>
                  <a:pt x="841068" y="3378104"/>
                </a:cubicBezTo>
                <a:lnTo>
                  <a:pt x="840676" y="3378710"/>
                </a:lnTo>
                <a:lnTo>
                  <a:pt x="835545" y="3375094"/>
                </a:lnTo>
                <a:cubicBezTo>
                  <a:pt x="823791" y="3369308"/>
                  <a:pt x="813094" y="3361844"/>
                  <a:pt x="803763" y="3352697"/>
                </a:cubicBezTo>
                <a:cubicBezTo>
                  <a:pt x="147868" y="2908007"/>
                  <a:pt x="-148746" y="2089941"/>
                  <a:pt x="72539" y="1325492"/>
                </a:cubicBezTo>
                <a:cubicBezTo>
                  <a:pt x="298018" y="546553"/>
                  <a:pt x="1007805" y="7791"/>
                  <a:pt x="1818686" y="83"/>
                </a:cubicBezTo>
                <a:cubicBezTo>
                  <a:pt x="2629567" y="-7624"/>
                  <a:pt x="3349467" y="517549"/>
                  <a:pt x="3589711" y="1292061"/>
                </a:cubicBezTo>
                <a:cubicBezTo>
                  <a:pt x="3828334" y="2061344"/>
                  <a:pt x="3537615" y="2895621"/>
                  <a:pt x="2873980" y="3349798"/>
                </a:cubicBezTo>
                <a:cubicBezTo>
                  <a:pt x="2824845" y="3391084"/>
                  <a:pt x="2761401" y="3415171"/>
                  <a:pt x="2692355" y="3415171"/>
                </a:cubicBezTo>
                <a:cubicBezTo>
                  <a:pt x="2531252" y="3415171"/>
                  <a:pt x="2400652" y="3284038"/>
                  <a:pt x="2400652" y="3122277"/>
                </a:cubicBezTo>
                <a:cubicBezTo>
                  <a:pt x="2400652" y="3018609"/>
                  <a:pt x="2454292" y="2927520"/>
                  <a:pt x="2535552" y="2875976"/>
                </a:cubicBezTo>
                <a:lnTo>
                  <a:pt x="2534959" y="2875094"/>
                </a:lnTo>
                <a:cubicBezTo>
                  <a:pt x="2993902" y="2566441"/>
                  <a:pt x="3196002" y="1993261"/>
                  <a:pt x="3032146" y="1465012"/>
                </a:cubicBezTo>
                <a:cubicBezTo>
                  <a:pt x="2868290" y="936764"/>
                  <a:pt x="2377289" y="578575"/>
                  <a:pt x="1824236" y="583831"/>
                </a:cubicBezTo>
                <a:cubicBezTo>
                  <a:pt x="1271183" y="589088"/>
                  <a:pt x="787080" y="956545"/>
                  <a:pt x="633294" y="1487812"/>
                </a:cubicBezTo>
                <a:cubicBezTo>
                  <a:pt x="479508" y="2019079"/>
                  <a:pt x="692467" y="2588315"/>
                  <a:pt x="1157194" y="2888188"/>
                </a:cubicBezTo>
                <a:lnTo>
                  <a:pt x="1156634" y="2889057"/>
                </a:lnTo>
                <a:cubicBezTo>
                  <a:pt x="1229500" y="2941659"/>
                  <a:pt x="1276469" y="3027652"/>
                  <a:pt x="1276469" y="3124661"/>
                </a:cubicBezTo>
                <a:cubicBezTo>
                  <a:pt x="1276469" y="3286422"/>
                  <a:pt x="1145869" y="3417555"/>
                  <a:pt x="984766" y="3417555"/>
                </a:cubicBezTo>
                <a:close/>
                <a:moveTo>
                  <a:pt x="1836138" y="3963955"/>
                </a:moveTo>
                <a:cubicBezTo>
                  <a:pt x="1677062" y="3963955"/>
                  <a:pt x="1548106" y="3834999"/>
                  <a:pt x="1548106" y="3675923"/>
                </a:cubicBezTo>
                <a:lnTo>
                  <a:pt x="1548106" y="1958036"/>
                </a:lnTo>
                <a:cubicBezTo>
                  <a:pt x="1548106" y="1798960"/>
                  <a:pt x="1677062" y="1670004"/>
                  <a:pt x="1836138" y="1670004"/>
                </a:cubicBezTo>
                <a:cubicBezTo>
                  <a:pt x="1995214" y="1670004"/>
                  <a:pt x="2124170" y="1798960"/>
                  <a:pt x="2124170" y="1958036"/>
                </a:cubicBezTo>
                <a:lnTo>
                  <a:pt x="2124170" y="3675923"/>
                </a:lnTo>
                <a:cubicBezTo>
                  <a:pt x="2124170" y="3834999"/>
                  <a:pt x="1995214" y="3963955"/>
                  <a:pt x="1836138" y="396395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45">
            <a:extLst>
              <a:ext uri="{FF2B5EF4-FFF2-40B4-BE49-F238E27FC236}">
                <a16:creationId xmlns="" xmlns:a16="http://schemas.microsoft.com/office/drawing/2014/main" id="{CF9083D9-63E2-4499-9941-E2FC404868BA}"/>
              </a:ext>
            </a:extLst>
          </p:cNvPr>
          <p:cNvSpPr/>
          <p:nvPr/>
        </p:nvSpPr>
        <p:spPr>
          <a:xfrm rot="16200000" flipH="1">
            <a:off x="7172751" y="1571419"/>
            <a:ext cx="1669735" cy="1702163"/>
          </a:xfrm>
          <a:prstGeom prst="blockArc">
            <a:avLst>
              <a:gd name="adj1" fmla="val 16393275"/>
              <a:gd name="adj2" fmla="val 9895435"/>
              <a:gd name="adj3" fmla="val 426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1C9643CF-44E3-4D84-AC99-AE0706F509B8}"/>
              </a:ext>
            </a:extLst>
          </p:cNvPr>
          <p:cNvSpPr txBox="1"/>
          <p:nvPr/>
        </p:nvSpPr>
        <p:spPr>
          <a:xfrm>
            <a:off x="574397" y="1346505"/>
            <a:ext cx="324036" cy="63094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4100" b="1" dirty="0">
                <a:solidFill>
                  <a:schemeClr val="accent1"/>
                </a:solidFill>
                <a:cs typeface="Arial" pitchFamily="34" charset="0"/>
              </a:rPr>
              <a:t>1</a:t>
            </a:r>
            <a:endParaRPr lang="ko-KR" altLang="en-US" sz="41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4B259230-9D30-4DD1-85EE-404F565C9A34}"/>
              </a:ext>
            </a:extLst>
          </p:cNvPr>
          <p:cNvGrpSpPr/>
          <p:nvPr/>
        </p:nvGrpSpPr>
        <p:grpSpPr>
          <a:xfrm>
            <a:off x="1095246" y="1386375"/>
            <a:ext cx="2576159" cy="697398"/>
            <a:chOff x="4355975" y="1310825"/>
            <a:chExt cx="3012728" cy="929864"/>
          </a:xfrm>
        </p:grpSpPr>
        <p:sp>
          <p:nvSpPr>
            <p:cNvPr id="71" name="TextBox 70">
              <a:extLst>
                <a:ext uri="{FF2B5EF4-FFF2-40B4-BE49-F238E27FC236}">
                  <a16:creationId xmlns="" xmlns:a16="http://schemas.microsoft.com/office/drawing/2014/main" id="{1E5042C5-83D2-4D08-901A-11CB61390FB3}"/>
                </a:ext>
              </a:extLst>
            </p:cNvPr>
            <p:cNvSpPr txBox="1"/>
            <p:nvPr/>
          </p:nvSpPr>
          <p:spPr>
            <a:xfrm>
              <a:off x="4355975" y="1310825"/>
              <a:ext cx="3012726" cy="34881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="" xmlns:a16="http://schemas.microsoft.com/office/drawing/2014/main" id="{88BBD4B7-3192-429E-8AA9-E411374ACACA}"/>
                </a:ext>
              </a:extLst>
            </p:cNvPr>
            <p:cNvSpPr txBox="1"/>
            <p:nvPr/>
          </p:nvSpPr>
          <p:spPr>
            <a:xfrm>
              <a:off x="4355977" y="1563581"/>
              <a:ext cx="301272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="" xmlns:a16="http://schemas.microsoft.com/office/drawing/2014/main" id="{BB137019-BD15-4D2D-92B2-290DD5A8F4D8}"/>
              </a:ext>
            </a:extLst>
          </p:cNvPr>
          <p:cNvSpPr/>
          <p:nvPr/>
        </p:nvSpPr>
        <p:spPr>
          <a:xfrm>
            <a:off x="973649" y="1459470"/>
            <a:ext cx="40500" cy="4050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DFE7C841-D37B-4AE6-9592-B4E64F853703}"/>
              </a:ext>
            </a:extLst>
          </p:cNvPr>
          <p:cNvSpPr txBox="1"/>
          <p:nvPr/>
        </p:nvSpPr>
        <p:spPr>
          <a:xfrm>
            <a:off x="574397" y="2215248"/>
            <a:ext cx="324036" cy="63094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4100" b="1" dirty="0">
                <a:solidFill>
                  <a:schemeClr val="accent4"/>
                </a:solidFill>
                <a:cs typeface="Arial" pitchFamily="34" charset="0"/>
              </a:rPr>
              <a:t>2</a:t>
            </a:r>
            <a:endParaRPr lang="ko-KR" altLang="en-US" sz="41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38F561D3-B120-48B2-944F-1387DF500F16}"/>
              </a:ext>
            </a:extLst>
          </p:cNvPr>
          <p:cNvGrpSpPr/>
          <p:nvPr/>
        </p:nvGrpSpPr>
        <p:grpSpPr>
          <a:xfrm>
            <a:off x="1095246" y="2255118"/>
            <a:ext cx="2576159" cy="697398"/>
            <a:chOff x="4355975" y="1310825"/>
            <a:chExt cx="3012728" cy="929864"/>
          </a:xfrm>
        </p:grpSpPr>
        <p:sp>
          <p:nvSpPr>
            <p:cNvPr id="76" name="TextBox 75">
              <a:extLst>
                <a:ext uri="{FF2B5EF4-FFF2-40B4-BE49-F238E27FC236}">
                  <a16:creationId xmlns="" xmlns:a16="http://schemas.microsoft.com/office/drawing/2014/main" id="{FEC3CB39-68C3-4A04-A156-D8DA3CCA34AD}"/>
                </a:ext>
              </a:extLst>
            </p:cNvPr>
            <p:cNvSpPr txBox="1"/>
            <p:nvPr/>
          </p:nvSpPr>
          <p:spPr>
            <a:xfrm>
              <a:off x="4355975" y="1310825"/>
              <a:ext cx="3012726" cy="34881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="" xmlns:a16="http://schemas.microsoft.com/office/drawing/2014/main" id="{3D7E1446-869F-48A2-BD9E-15D4090A5238}"/>
                </a:ext>
              </a:extLst>
            </p:cNvPr>
            <p:cNvSpPr txBox="1"/>
            <p:nvPr/>
          </p:nvSpPr>
          <p:spPr>
            <a:xfrm>
              <a:off x="4355977" y="1563581"/>
              <a:ext cx="301272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="" xmlns:a16="http://schemas.microsoft.com/office/drawing/2014/main" id="{1E53E6DC-7CEE-4048-8F10-A6EFC7032096}"/>
              </a:ext>
            </a:extLst>
          </p:cNvPr>
          <p:cNvSpPr/>
          <p:nvPr/>
        </p:nvSpPr>
        <p:spPr>
          <a:xfrm>
            <a:off x="973649" y="2328213"/>
            <a:ext cx="40500" cy="4050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4101079C-4BCD-4F52-8E6F-541E516C824D}"/>
              </a:ext>
            </a:extLst>
          </p:cNvPr>
          <p:cNvSpPr txBox="1"/>
          <p:nvPr/>
        </p:nvSpPr>
        <p:spPr>
          <a:xfrm>
            <a:off x="574397" y="3083991"/>
            <a:ext cx="324036" cy="63094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4100" b="1" dirty="0">
                <a:solidFill>
                  <a:schemeClr val="accent3"/>
                </a:solidFill>
                <a:cs typeface="Arial" pitchFamily="34" charset="0"/>
              </a:rPr>
              <a:t>3</a:t>
            </a:r>
            <a:endParaRPr lang="ko-KR" altLang="en-US" sz="41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6EAB1F10-2FB2-4A86-9539-EA1185F4321D}"/>
              </a:ext>
            </a:extLst>
          </p:cNvPr>
          <p:cNvGrpSpPr/>
          <p:nvPr/>
        </p:nvGrpSpPr>
        <p:grpSpPr>
          <a:xfrm>
            <a:off x="1095246" y="3139248"/>
            <a:ext cx="2576159" cy="682008"/>
            <a:chOff x="4355975" y="1331343"/>
            <a:chExt cx="3012728" cy="909345"/>
          </a:xfrm>
        </p:grpSpPr>
        <p:sp>
          <p:nvSpPr>
            <p:cNvPr id="81" name="TextBox 80">
              <a:extLst>
                <a:ext uri="{FF2B5EF4-FFF2-40B4-BE49-F238E27FC236}">
                  <a16:creationId xmlns="" xmlns:a16="http://schemas.microsoft.com/office/drawing/2014/main" id="{9520185F-9735-4F4F-98E0-C52B119054FD}"/>
                </a:ext>
              </a:extLst>
            </p:cNvPr>
            <p:cNvSpPr txBox="1"/>
            <p:nvPr/>
          </p:nvSpPr>
          <p:spPr>
            <a:xfrm>
              <a:off x="4355975" y="1331343"/>
              <a:ext cx="3012726" cy="3077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="" xmlns:a16="http://schemas.microsoft.com/office/drawing/2014/main" id="{1CB96F63-66A1-4392-B880-EF881E6C5069}"/>
                </a:ext>
              </a:extLst>
            </p:cNvPr>
            <p:cNvSpPr txBox="1"/>
            <p:nvPr/>
          </p:nvSpPr>
          <p:spPr>
            <a:xfrm>
              <a:off x="4355977" y="1563580"/>
              <a:ext cx="301272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ADFE58C7-5676-46D4-8FF6-35B5923877C6}"/>
              </a:ext>
            </a:extLst>
          </p:cNvPr>
          <p:cNvSpPr/>
          <p:nvPr/>
        </p:nvSpPr>
        <p:spPr>
          <a:xfrm>
            <a:off x="973649" y="3196956"/>
            <a:ext cx="40500" cy="4050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B36F873D-2F88-486A-BEE4-9ABC5D1BD4DC}"/>
              </a:ext>
            </a:extLst>
          </p:cNvPr>
          <p:cNvSpPr txBox="1"/>
          <p:nvPr/>
        </p:nvSpPr>
        <p:spPr>
          <a:xfrm>
            <a:off x="574397" y="3952733"/>
            <a:ext cx="324036" cy="63094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4100" b="1" dirty="0">
                <a:solidFill>
                  <a:schemeClr val="accent2"/>
                </a:solidFill>
                <a:cs typeface="Arial" pitchFamily="34" charset="0"/>
              </a:rPr>
              <a:t>4</a:t>
            </a:r>
            <a:endParaRPr lang="ko-KR" altLang="en-US" sz="41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095F2169-FB54-4D74-92BF-3DA63C75626E}"/>
              </a:ext>
            </a:extLst>
          </p:cNvPr>
          <p:cNvGrpSpPr/>
          <p:nvPr/>
        </p:nvGrpSpPr>
        <p:grpSpPr>
          <a:xfrm>
            <a:off x="1095246" y="3992603"/>
            <a:ext cx="2576159" cy="697398"/>
            <a:chOff x="4355975" y="1310825"/>
            <a:chExt cx="3012728" cy="929864"/>
          </a:xfrm>
        </p:grpSpPr>
        <p:sp>
          <p:nvSpPr>
            <p:cNvPr id="86" name="TextBox 85">
              <a:extLst>
                <a:ext uri="{FF2B5EF4-FFF2-40B4-BE49-F238E27FC236}">
                  <a16:creationId xmlns="" xmlns:a16="http://schemas.microsoft.com/office/drawing/2014/main" id="{A4E7AED5-3CF4-4130-8C04-B4DD9D391CF5}"/>
                </a:ext>
              </a:extLst>
            </p:cNvPr>
            <p:cNvSpPr txBox="1"/>
            <p:nvPr/>
          </p:nvSpPr>
          <p:spPr>
            <a:xfrm>
              <a:off x="4355975" y="1310825"/>
              <a:ext cx="3012726" cy="34881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="" xmlns:a16="http://schemas.microsoft.com/office/drawing/2014/main" id="{C66E3376-E74A-409B-8C21-93CC29572CBF}"/>
                </a:ext>
              </a:extLst>
            </p:cNvPr>
            <p:cNvSpPr txBox="1"/>
            <p:nvPr/>
          </p:nvSpPr>
          <p:spPr>
            <a:xfrm>
              <a:off x="4355977" y="1563581"/>
              <a:ext cx="301272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="" xmlns:a16="http://schemas.microsoft.com/office/drawing/2014/main" id="{C37488C8-627D-4185-9420-5C4542F14D19}"/>
              </a:ext>
            </a:extLst>
          </p:cNvPr>
          <p:cNvSpPr/>
          <p:nvPr/>
        </p:nvSpPr>
        <p:spPr>
          <a:xfrm>
            <a:off x="973649" y="4065697"/>
            <a:ext cx="40500" cy="4050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94" name="TextBox 93">
            <a:extLst>
              <a:ext uri="{FF2B5EF4-FFF2-40B4-BE49-F238E27FC236}">
                <a16:creationId xmlns="" xmlns:a16="http://schemas.microsoft.com/office/drawing/2014/main" id="{DE4BEDFA-CE97-43FE-8B35-257A3EE60E7B}"/>
              </a:ext>
            </a:extLst>
          </p:cNvPr>
          <p:cNvSpPr txBox="1"/>
          <p:nvPr/>
        </p:nvSpPr>
        <p:spPr>
          <a:xfrm>
            <a:off x="5753231" y="3442450"/>
            <a:ext cx="2801079" cy="1361912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spAutoFit/>
          </a:bodyPr>
          <a:lstStyle/>
          <a:p>
            <a:pPr algn="r"/>
            <a:r>
              <a:rPr lang="en-GB" altLang="ko-KR" sz="2100" dirty="0">
                <a:solidFill>
                  <a:schemeClr val="accent1"/>
                </a:solidFill>
                <a:cs typeface="Arial" pitchFamily="34" charset="0"/>
              </a:rPr>
              <a:t>ALLPPT</a:t>
            </a:r>
            <a:r>
              <a:rPr lang="en-GB" altLang="ko-KR" sz="2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Layout</a:t>
            </a:r>
          </a:p>
          <a:p>
            <a:pPr algn="r"/>
            <a:r>
              <a:rPr lang="en-GB" altLang="ko-KR" sz="2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Clean </a:t>
            </a:r>
            <a:r>
              <a:rPr lang="en-GB" altLang="ko-KR" sz="2100" dirty="0">
                <a:solidFill>
                  <a:schemeClr val="accent2"/>
                </a:solidFill>
                <a:cs typeface="Arial" pitchFamily="34" charset="0"/>
              </a:rPr>
              <a:t>Text Slide </a:t>
            </a:r>
          </a:p>
          <a:p>
            <a:pPr algn="r"/>
            <a:r>
              <a:rPr lang="en-GB" altLang="ko-KR" sz="2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for your </a:t>
            </a:r>
          </a:p>
          <a:p>
            <a:pPr algn="r"/>
            <a:r>
              <a:rPr lang="en-GB" altLang="ko-KR" sz="2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Presentation</a:t>
            </a:r>
            <a:endParaRPr lang="ko-KR" altLang="en-US" sz="21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524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735EFD5A-8664-41E9-A8CB-5E80321B2045}"/>
              </a:ext>
            </a:extLst>
          </p:cNvPr>
          <p:cNvSpPr/>
          <p:nvPr/>
        </p:nvSpPr>
        <p:spPr>
          <a:xfrm>
            <a:off x="497061" y="1421440"/>
            <a:ext cx="4395859" cy="976246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="" xmlns:a16="http://schemas.microsoft.com/office/drawing/2014/main" id="{4740A0AB-EB6B-43A5-A522-795216BC9C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9364362"/>
              </p:ext>
            </p:extLst>
          </p:nvPr>
        </p:nvGraphicFramePr>
        <p:xfrm>
          <a:off x="1319357" y="1370855"/>
          <a:ext cx="3494398" cy="10763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6C4478E-86B4-454C-AE10-DA5C51E6A44B}"/>
              </a:ext>
            </a:extLst>
          </p:cNvPr>
          <p:cNvSpPr txBox="1"/>
          <p:nvPr/>
        </p:nvSpPr>
        <p:spPr>
          <a:xfrm>
            <a:off x="4140863" y="1475885"/>
            <a:ext cx="489489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82%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3758537-88E4-44E7-802F-2D97CE741BF2}"/>
              </a:ext>
            </a:extLst>
          </p:cNvPr>
          <p:cNvSpPr txBox="1"/>
          <p:nvPr/>
        </p:nvSpPr>
        <p:spPr>
          <a:xfrm>
            <a:off x="3579005" y="1769119"/>
            <a:ext cx="489489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65%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29E86CD-C3C2-4AD6-938A-3C95E4D37366}"/>
              </a:ext>
            </a:extLst>
          </p:cNvPr>
          <p:cNvSpPr/>
          <p:nvPr/>
        </p:nvSpPr>
        <p:spPr>
          <a:xfrm>
            <a:off x="497061" y="1163106"/>
            <a:ext cx="3306304" cy="23852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7826CE2-D2EB-4067-98BE-9FD5DD052CD6}"/>
              </a:ext>
            </a:extLst>
          </p:cNvPr>
          <p:cNvSpPr txBox="1"/>
          <p:nvPr/>
        </p:nvSpPr>
        <p:spPr>
          <a:xfrm>
            <a:off x="3249449" y="2062352"/>
            <a:ext cx="489489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55%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1BBF3CA-1772-4FAF-A6C1-82DA8F7B5206}"/>
              </a:ext>
            </a:extLst>
          </p:cNvPr>
          <p:cNvSpPr txBox="1"/>
          <p:nvPr/>
        </p:nvSpPr>
        <p:spPr>
          <a:xfrm>
            <a:off x="582132" y="1495122"/>
            <a:ext cx="769686" cy="238527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spAutoFit/>
          </a:bodyPr>
          <a:lstStyle/>
          <a:p>
            <a:pPr algn="r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A856BA0-5EA0-495E-9279-78B689B0DEF4}"/>
              </a:ext>
            </a:extLst>
          </p:cNvPr>
          <p:cNvSpPr txBox="1"/>
          <p:nvPr/>
        </p:nvSpPr>
        <p:spPr>
          <a:xfrm>
            <a:off x="582133" y="1788356"/>
            <a:ext cx="769686" cy="238527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spAutoFit/>
          </a:bodyPr>
          <a:lstStyle/>
          <a:p>
            <a:pPr algn="r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7B0A4CD-0A6E-46C8-8078-23C24DA48BDF}"/>
              </a:ext>
            </a:extLst>
          </p:cNvPr>
          <p:cNvSpPr txBox="1"/>
          <p:nvPr/>
        </p:nvSpPr>
        <p:spPr>
          <a:xfrm>
            <a:off x="582132" y="1996951"/>
            <a:ext cx="769686" cy="407804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spAutoFit/>
          </a:bodyPr>
          <a:lstStyle/>
          <a:p>
            <a:pPr algn="r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Here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12" name="Chart 7">
            <a:extLst>
              <a:ext uri="{FF2B5EF4-FFF2-40B4-BE49-F238E27FC236}">
                <a16:creationId xmlns="" xmlns:a16="http://schemas.microsoft.com/office/drawing/2014/main" id="{186F5AAB-CEC2-4A8F-AC9C-C0D6DDFD8B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853752"/>
              </p:ext>
            </p:extLst>
          </p:nvPr>
        </p:nvGraphicFramePr>
        <p:xfrm>
          <a:off x="783363" y="3025703"/>
          <a:ext cx="871456" cy="8713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hart 7">
            <a:extLst>
              <a:ext uri="{FF2B5EF4-FFF2-40B4-BE49-F238E27FC236}">
                <a16:creationId xmlns="" xmlns:a16="http://schemas.microsoft.com/office/drawing/2014/main" id="{2C4C76F4-8B91-414B-BC47-3C1C21459E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8765442"/>
              </p:ext>
            </p:extLst>
          </p:nvPr>
        </p:nvGraphicFramePr>
        <p:xfrm>
          <a:off x="2178932" y="3018073"/>
          <a:ext cx="871456" cy="8713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Chart 7">
            <a:extLst>
              <a:ext uri="{FF2B5EF4-FFF2-40B4-BE49-F238E27FC236}">
                <a16:creationId xmlns="" xmlns:a16="http://schemas.microsoft.com/office/drawing/2014/main" id="{4ADFABD8-1143-4360-AB28-D9E891F768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3565335"/>
              </p:ext>
            </p:extLst>
          </p:nvPr>
        </p:nvGraphicFramePr>
        <p:xfrm>
          <a:off x="3574501" y="3010307"/>
          <a:ext cx="871456" cy="8713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72A8A6C7-2849-4344-8240-7846B7C0D1CA}"/>
              </a:ext>
            </a:extLst>
          </p:cNvPr>
          <p:cNvSpPr txBox="1"/>
          <p:nvPr/>
        </p:nvSpPr>
        <p:spPr>
          <a:xfrm>
            <a:off x="2308210" y="3938662"/>
            <a:ext cx="649979" cy="346249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50%</a:t>
            </a:r>
            <a:endParaRPr lang="ko-KR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ED201CC-134A-4AD2-A58B-3828B0A0947A}"/>
              </a:ext>
            </a:extLst>
          </p:cNvPr>
          <p:cNvSpPr txBox="1"/>
          <p:nvPr/>
        </p:nvSpPr>
        <p:spPr>
          <a:xfrm>
            <a:off x="931182" y="3938659"/>
            <a:ext cx="649979" cy="346249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30%</a:t>
            </a:r>
            <a:endParaRPr lang="ko-KR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701A86D6-EDA3-42D3-AEC9-C6881497ABE9}"/>
              </a:ext>
            </a:extLst>
          </p:cNvPr>
          <p:cNvSpPr txBox="1"/>
          <p:nvPr/>
        </p:nvSpPr>
        <p:spPr>
          <a:xfrm>
            <a:off x="3685239" y="3938662"/>
            <a:ext cx="649979" cy="346249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25%</a:t>
            </a:r>
            <a:endParaRPr lang="ko-KR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7947FE8-9D5E-40B5-A263-B6519E44B243}"/>
              </a:ext>
            </a:extLst>
          </p:cNvPr>
          <p:cNvSpPr txBox="1"/>
          <p:nvPr/>
        </p:nvSpPr>
        <p:spPr>
          <a:xfrm>
            <a:off x="671505" y="2668349"/>
            <a:ext cx="1123543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Option A</a:t>
            </a:r>
            <a:endParaRPr lang="ko-KR" altLang="en-US" sz="12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A90EFB8-6EE6-431F-853D-99FEF7E0FCFE}"/>
              </a:ext>
            </a:extLst>
          </p:cNvPr>
          <p:cNvSpPr txBox="1"/>
          <p:nvPr/>
        </p:nvSpPr>
        <p:spPr>
          <a:xfrm>
            <a:off x="2059982" y="2668349"/>
            <a:ext cx="1123543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Option B</a:t>
            </a:r>
            <a:endParaRPr lang="ko-KR" altLang="en-US" sz="1200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003D5912-F1A5-4776-8BFE-3FAEB81E1A43}"/>
              </a:ext>
            </a:extLst>
          </p:cNvPr>
          <p:cNvSpPr txBox="1"/>
          <p:nvPr/>
        </p:nvSpPr>
        <p:spPr>
          <a:xfrm>
            <a:off x="3448458" y="2668349"/>
            <a:ext cx="1123543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Option C</a:t>
            </a:r>
            <a:endParaRPr lang="ko-KR" altLang="en-US" sz="1200" b="1" dirty="0">
              <a:solidFill>
                <a:schemeClr val="accent3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Donut 8">
            <a:extLst>
              <a:ext uri="{FF2B5EF4-FFF2-40B4-BE49-F238E27FC236}">
                <a16:creationId xmlns="" xmlns:a16="http://schemas.microsoft.com/office/drawing/2014/main" id="{1B313A9C-25AC-4433-A069-FED3CAA88E36}"/>
              </a:ext>
            </a:extLst>
          </p:cNvPr>
          <p:cNvSpPr/>
          <p:nvPr/>
        </p:nvSpPr>
        <p:spPr>
          <a:xfrm>
            <a:off x="2515752" y="3305599"/>
            <a:ext cx="234896" cy="280775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>
              <a:solidFill>
                <a:schemeClr val="tx1"/>
              </a:solidFill>
            </a:endParaRPr>
          </a:p>
        </p:txBody>
      </p:sp>
      <p:sp>
        <p:nvSpPr>
          <p:cNvPr id="25" name="Rounded Rectangle 6">
            <a:extLst>
              <a:ext uri="{FF2B5EF4-FFF2-40B4-BE49-F238E27FC236}">
                <a16:creationId xmlns="" xmlns:a16="http://schemas.microsoft.com/office/drawing/2014/main" id="{8B05DDB1-6EDE-4136-BD37-E64DF077EF40}"/>
              </a:ext>
            </a:extLst>
          </p:cNvPr>
          <p:cNvSpPr/>
          <p:nvPr/>
        </p:nvSpPr>
        <p:spPr>
          <a:xfrm>
            <a:off x="1075373" y="3366668"/>
            <a:ext cx="361597" cy="174169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/>
          </a:p>
        </p:txBody>
      </p:sp>
      <p:sp>
        <p:nvSpPr>
          <p:cNvPr id="26" name="Teardrop 6">
            <a:extLst>
              <a:ext uri="{FF2B5EF4-FFF2-40B4-BE49-F238E27FC236}">
                <a16:creationId xmlns="" xmlns:a16="http://schemas.microsoft.com/office/drawing/2014/main" id="{1AE62415-D537-4D47-92D7-745733A0D188}"/>
              </a:ext>
            </a:extLst>
          </p:cNvPr>
          <p:cNvSpPr/>
          <p:nvPr/>
        </p:nvSpPr>
        <p:spPr>
          <a:xfrm rot="8100000">
            <a:off x="3905929" y="3282871"/>
            <a:ext cx="273062" cy="273062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/>
          </a:p>
        </p:txBody>
      </p:sp>
      <p:sp>
        <p:nvSpPr>
          <p:cNvPr id="27" name="Up Arrow 3">
            <a:extLst>
              <a:ext uri="{FF2B5EF4-FFF2-40B4-BE49-F238E27FC236}">
                <a16:creationId xmlns="" xmlns:a16="http://schemas.microsoft.com/office/drawing/2014/main" id="{E894EAEB-6D67-4634-BF5B-3B4E0B14FF10}"/>
              </a:ext>
            </a:extLst>
          </p:cNvPr>
          <p:cNvSpPr/>
          <p:nvPr/>
        </p:nvSpPr>
        <p:spPr>
          <a:xfrm>
            <a:off x="6552333" y="1597610"/>
            <a:ext cx="911624" cy="1172088"/>
          </a:xfrm>
          <a:prstGeom prst="upArrow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Up Arrow 4">
            <a:extLst>
              <a:ext uri="{FF2B5EF4-FFF2-40B4-BE49-F238E27FC236}">
                <a16:creationId xmlns="" xmlns:a16="http://schemas.microsoft.com/office/drawing/2014/main" id="{4C75969C-B20A-4D58-B8AF-DCA52BE2AB16}"/>
              </a:ext>
            </a:extLst>
          </p:cNvPr>
          <p:cNvSpPr/>
          <p:nvPr/>
        </p:nvSpPr>
        <p:spPr>
          <a:xfrm rot="10800000">
            <a:off x="6552333" y="3345917"/>
            <a:ext cx="911624" cy="1172088"/>
          </a:xfrm>
          <a:prstGeom prst="upArrow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6305DA16-179E-4265-9F71-FE7277771D37}"/>
              </a:ext>
            </a:extLst>
          </p:cNvPr>
          <p:cNvSpPr txBox="1"/>
          <p:nvPr/>
        </p:nvSpPr>
        <p:spPr>
          <a:xfrm>
            <a:off x="5509155" y="2274223"/>
            <a:ext cx="702078" cy="346249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accent1"/>
                </a:solidFill>
                <a:cs typeface="Arial" pitchFamily="34" charset="0"/>
              </a:rPr>
              <a:t>50%</a:t>
            </a:r>
            <a:endParaRPr lang="ko-KR" altLang="en-US" sz="1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68B50FFC-F75B-4E8A-A7E1-AAE1CA119C6C}"/>
              </a:ext>
            </a:extLst>
          </p:cNvPr>
          <p:cNvSpPr txBox="1"/>
          <p:nvPr/>
        </p:nvSpPr>
        <p:spPr>
          <a:xfrm>
            <a:off x="5509155" y="3466155"/>
            <a:ext cx="702078" cy="346249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accent2"/>
                </a:solidFill>
                <a:cs typeface="Arial" pitchFamily="34" charset="0"/>
              </a:rPr>
              <a:t>18%</a:t>
            </a:r>
            <a:endParaRPr lang="ko-KR" altLang="en-US" sz="1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203116D-265F-48A8-99A8-87ED72F3A7FE}"/>
              </a:ext>
            </a:extLst>
          </p:cNvPr>
          <p:cNvSpPr txBox="1"/>
          <p:nvPr/>
        </p:nvSpPr>
        <p:spPr>
          <a:xfrm>
            <a:off x="5286330" y="1579231"/>
            <a:ext cx="1147728" cy="2077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accent1"/>
                </a:solidFill>
                <a:cs typeface="Arial" pitchFamily="34" charset="0"/>
              </a:rPr>
              <a:t>Your Text  Here</a:t>
            </a:r>
            <a:endParaRPr lang="ko-KR" altLang="en-US" sz="9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A2651AF9-8D8B-4C82-B7FC-7A166D51DDD4}"/>
              </a:ext>
            </a:extLst>
          </p:cNvPr>
          <p:cNvSpPr txBox="1"/>
          <p:nvPr/>
        </p:nvSpPr>
        <p:spPr>
          <a:xfrm>
            <a:off x="5286330" y="4299646"/>
            <a:ext cx="1147728" cy="2077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Your Text  Here</a:t>
            </a:r>
            <a:endParaRPr lang="ko-KR" altLang="en-US" sz="9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24B1D729-213F-490A-ABB3-B063AB6BC85A}"/>
              </a:ext>
            </a:extLst>
          </p:cNvPr>
          <p:cNvGrpSpPr/>
          <p:nvPr/>
        </p:nvGrpSpPr>
        <p:grpSpPr>
          <a:xfrm>
            <a:off x="671505" y="4298618"/>
            <a:ext cx="1303020" cy="697851"/>
            <a:chOff x="4473971" y="3861048"/>
            <a:chExt cx="1399112" cy="930468"/>
          </a:xfrm>
        </p:grpSpPr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652278C6-563E-4917-B0AA-AA0B06CB14F1}"/>
                </a:ext>
              </a:extLst>
            </p:cNvPr>
            <p:cNvSpPr txBox="1"/>
            <p:nvPr/>
          </p:nvSpPr>
          <p:spPr>
            <a:xfrm>
              <a:off x="4473972" y="4114408"/>
              <a:ext cx="139911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8D018A74-60AD-4F1B-8C31-5C3957D94262}"/>
                </a:ext>
              </a:extLst>
            </p:cNvPr>
            <p:cNvSpPr txBox="1"/>
            <p:nvPr/>
          </p:nvSpPr>
          <p:spPr>
            <a:xfrm>
              <a:off x="4473971" y="3861048"/>
              <a:ext cx="139911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A3F8B6BE-5DB4-44C1-A607-4518FC5F05F6}"/>
              </a:ext>
            </a:extLst>
          </p:cNvPr>
          <p:cNvGrpSpPr/>
          <p:nvPr/>
        </p:nvGrpSpPr>
        <p:grpSpPr>
          <a:xfrm>
            <a:off x="2059541" y="4298618"/>
            <a:ext cx="1303020" cy="697851"/>
            <a:chOff x="5786611" y="3871669"/>
            <a:chExt cx="1399112" cy="930468"/>
          </a:xfrm>
        </p:grpSpPr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DB33ABB3-DBF1-4244-B555-A800C95194D9}"/>
                </a:ext>
              </a:extLst>
            </p:cNvPr>
            <p:cNvSpPr txBox="1"/>
            <p:nvPr/>
          </p:nvSpPr>
          <p:spPr>
            <a:xfrm>
              <a:off x="5786612" y="4125029"/>
              <a:ext cx="139911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41928DF9-EC01-4EF2-B031-EB4D2E274200}"/>
                </a:ext>
              </a:extLst>
            </p:cNvPr>
            <p:cNvSpPr txBox="1"/>
            <p:nvPr/>
          </p:nvSpPr>
          <p:spPr>
            <a:xfrm>
              <a:off x="5786611" y="3871669"/>
              <a:ext cx="139911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0E75AF28-ED2F-4BE0-9ADC-35BD74D4F931}"/>
              </a:ext>
            </a:extLst>
          </p:cNvPr>
          <p:cNvGrpSpPr/>
          <p:nvPr/>
        </p:nvGrpSpPr>
        <p:grpSpPr>
          <a:xfrm>
            <a:off x="3447577" y="4298618"/>
            <a:ext cx="1303020" cy="697851"/>
            <a:chOff x="7190264" y="3882290"/>
            <a:chExt cx="1399112" cy="930468"/>
          </a:xfrm>
        </p:grpSpPr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5A9BF98F-3F68-4C46-B874-B21D22893E0F}"/>
                </a:ext>
              </a:extLst>
            </p:cNvPr>
            <p:cNvSpPr txBox="1"/>
            <p:nvPr/>
          </p:nvSpPr>
          <p:spPr>
            <a:xfrm>
              <a:off x="7190264" y="4135650"/>
              <a:ext cx="139911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32891E98-51A8-4F93-8A1D-C6A0F4AE0EE9}"/>
                </a:ext>
              </a:extLst>
            </p:cNvPr>
            <p:cNvSpPr txBox="1"/>
            <p:nvPr/>
          </p:nvSpPr>
          <p:spPr>
            <a:xfrm>
              <a:off x="7190264" y="3882290"/>
              <a:ext cx="139911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6609F19B-1636-421C-AFD3-EE18C1154766}"/>
              </a:ext>
            </a:extLst>
          </p:cNvPr>
          <p:cNvGrpSpPr/>
          <p:nvPr/>
        </p:nvGrpSpPr>
        <p:grpSpPr>
          <a:xfrm>
            <a:off x="7634837" y="3379716"/>
            <a:ext cx="1216761" cy="1127571"/>
            <a:chOff x="270023" y="1671304"/>
            <a:chExt cx="2552450" cy="1325920"/>
          </a:xfrm>
        </p:grpSpPr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E91FD93E-4D11-4E84-BA2B-68B11217B0EA}"/>
                </a:ext>
              </a:extLst>
            </p:cNvPr>
            <p:cNvSpPr txBox="1"/>
            <p:nvPr/>
          </p:nvSpPr>
          <p:spPr>
            <a:xfrm>
              <a:off x="270025" y="1911473"/>
              <a:ext cx="2552448" cy="1085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616AFDAE-DE14-4FC4-BB77-C805DB741676}"/>
                </a:ext>
              </a:extLst>
            </p:cNvPr>
            <p:cNvSpPr txBox="1"/>
            <p:nvPr/>
          </p:nvSpPr>
          <p:spPr>
            <a:xfrm>
              <a:off x="270023" y="1671304"/>
              <a:ext cx="2552450" cy="271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accent2"/>
                  </a:solidFill>
                  <a:cs typeface="Arial" pitchFamily="34" charset="0"/>
                </a:rPr>
                <a:t>Add Contents Title</a:t>
              </a:r>
              <a:endParaRPr lang="ko-KR" altLang="en-US" sz="9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4F8B0D99-8B1B-413F-BF26-6B7B7B0C1D4E}"/>
              </a:ext>
            </a:extLst>
          </p:cNvPr>
          <p:cNvGrpSpPr/>
          <p:nvPr/>
        </p:nvGrpSpPr>
        <p:grpSpPr>
          <a:xfrm>
            <a:off x="7634837" y="1631409"/>
            <a:ext cx="1216761" cy="1127571"/>
            <a:chOff x="270023" y="1671304"/>
            <a:chExt cx="2552450" cy="1325920"/>
          </a:xfrm>
        </p:grpSpPr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FE175DA8-C738-4576-B9C1-E274D7D3356E}"/>
                </a:ext>
              </a:extLst>
            </p:cNvPr>
            <p:cNvSpPr txBox="1"/>
            <p:nvPr/>
          </p:nvSpPr>
          <p:spPr>
            <a:xfrm>
              <a:off x="270025" y="1911473"/>
              <a:ext cx="2552448" cy="1085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="" xmlns:a16="http://schemas.microsoft.com/office/drawing/2014/main" id="{0586CE26-FD2F-4CB4-BC62-0ECCE0F822BF}"/>
                </a:ext>
              </a:extLst>
            </p:cNvPr>
            <p:cNvSpPr txBox="1"/>
            <p:nvPr/>
          </p:nvSpPr>
          <p:spPr>
            <a:xfrm>
              <a:off x="270023" y="1671304"/>
              <a:ext cx="2552450" cy="271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accent1"/>
                  </a:solidFill>
                  <a:cs typeface="Arial" pitchFamily="34" charset="0"/>
                </a:rPr>
                <a:t>Add Contents Title</a:t>
              </a:r>
              <a:endParaRPr lang="ko-KR" altLang="en-US" sz="9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9465733"/>
      </p:ext>
    </p:extLst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1316</TotalTime>
  <Words>1746</Words>
  <Application>Microsoft Office PowerPoint</Application>
  <PresentationFormat>On-screen Show (16:9)</PresentationFormat>
  <Paragraphs>299</Paragraphs>
  <Slides>29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3" baseType="lpstr">
      <vt:lpstr>Arial</vt:lpstr>
      <vt:lpstr>Squada One</vt:lpstr>
      <vt:lpstr>Nunito Sans Black</vt:lpstr>
      <vt:lpstr>Calibri</vt:lpstr>
      <vt:lpstr>Barlow</vt:lpstr>
      <vt:lpstr>FZShuTi</vt:lpstr>
      <vt:lpstr>Amatic SC</vt:lpstr>
      <vt:lpstr>Barlow Light</vt:lpstr>
      <vt:lpstr>Raleway SemiBold</vt:lpstr>
      <vt:lpstr>Spartan Thin</vt:lpstr>
      <vt:lpstr>Roboto Medium</vt:lpstr>
      <vt:lpstr>Nunito Sans SemiBold</vt:lpstr>
      <vt:lpstr>맑은 고딕</vt:lpstr>
      <vt:lpstr>Gaoler template</vt:lpstr>
      <vt:lpstr>Warehouse  Management</vt:lpstr>
      <vt:lpstr>SOMETIMES, REVIEWING CONCEPTS IS A GOOD IDEA</vt:lpstr>
      <vt:lpstr>COMPANY SERVICES</vt:lpstr>
      <vt:lpstr>Our process is easy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Origin</vt:lpstr>
      <vt:lpstr>Origin</vt:lpstr>
      <vt:lpstr>Origin</vt:lpstr>
      <vt:lpstr>PowerPoint Presentation</vt:lpstr>
      <vt:lpstr>Origin</vt:lpstr>
      <vt:lpstr>Networking</vt:lpstr>
      <vt:lpstr>COUNTRIES WITH THE HIGHEST RECESSION CAUSED BY covid-19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PRODUCT OVERVIEW</vt:lpstr>
      <vt:lpstr>ICONS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ADMIN</cp:lastModifiedBy>
  <cp:revision>77</cp:revision>
  <dcterms:modified xsi:type="dcterms:W3CDTF">2020-04-30T12:50:49Z</dcterms:modified>
</cp:coreProperties>
</file>